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322" r:id="rId3"/>
    <p:sldId id="378" r:id="rId4"/>
    <p:sldId id="323" r:id="rId5"/>
    <p:sldId id="325" r:id="rId6"/>
    <p:sldId id="371" r:id="rId7"/>
    <p:sldId id="326" r:id="rId8"/>
    <p:sldId id="327" r:id="rId9"/>
    <p:sldId id="328" r:id="rId10"/>
    <p:sldId id="329" r:id="rId11"/>
    <p:sldId id="382" r:id="rId12"/>
    <p:sldId id="383" r:id="rId13"/>
    <p:sldId id="330" r:id="rId14"/>
    <p:sldId id="384" r:id="rId15"/>
    <p:sldId id="331" r:id="rId16"/>
    <p:sldId id="372" r:id="rId17"/>
    <p:sldId id="333" r:id="rId18"/>
    <p:sldId id="335" r:id="rId19"/>
    <p:sldId id="336" r:id="rId20"/>
    <p:sldId id="337" r:id="rId21"/>
    <p:sldId id="339" r:id="rId22"/>
    <p:sldId id="340" r:id="rId23"/>
    <p:sldId id="334" r:id="rId24"/>
    <p:sldId id="341" r:id="rId25"/>
    <p:sldId id="373" r:id="rId26"/>
    <p:sldId id="375" r:id="rId27"/>
    <p:sldId id="377" r:id="rId28"/>
    <p:sldId id="374" r:id="rId29"/>
    <p:sldId id="343" r:id="rId30"/>
    <p:sldId id="379" r:id="rId31"/>
    <p:sldId id="344" r:id="rId32"/>
    <p:sldId id="348" r:id="rId33"/>
    <p:sldId id="380" r:id="rId34"/>
    <p:sldId id="381" r:id="rId35"/>
    <p:sldId id="360" r:id="rId36"/>
    <p:sldId id="369" r:id="rId37"/>
    <p:sldId id="399" r:id="rId38"/>
    <p:sldId id="398" r:id="rId39"/>
    <p:sldId id="385" r:id="rId40"/>
    <p:sldId id="386" r:id="rId41"/>
    <p:sldId id="387" r:id="rId42"/>
    <p:sldId id="388" r:id="rId43"/>
    <p:sldId id="389" r:id="rId44"/>
    <p:sldId id="391" r:id="rId45"/>
    <p:sldId id="392" r:id="rId46"/>
    <p:sldId id="393" r:id="rId47"/>
    <p:sldId id="394" r:id="rId48"/>
    <p:sldId id="395" r:id="rId49"/>
    <p:sldId id="396" r:id="rId50"/>
    <p:sldId id="397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855" autoAdjust="0"/>
  </p:normalViewPr>
  <p:slideViewPr>
    <p:cSldViewPr snapToGrid="0" snapToObjects="1">
      <p:cViewPr>
        <p:scale>
          <a:sx n="100" d="100"/>
          <a:sy n="100" d="100"/>
        </p:scale>
        <p:origin x="-1752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FAAEC-E7A8-ED43-9DBA-57A522DEF96A}" type="datetimeFigureOut">
              <a:rPr lang="en-US" smtClean="0"/>
              <a:t>9/9/14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B5C4D-E3A1-C446-8285-2770116F9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0505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EC99-6999-284D-BD0E-39789108B07E}" type="datetimeFigureOut">
              <a:rPr lang="en-US" smtClean="0"/>
              <a:t>9/9/14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60287-B00A-574A-A89E-06DA7FFCB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069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EC02D-725B-104E-9AE1-1D55482841B6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9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2AAD9-2A2E-174A-A93A-DFC47EC26B17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6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C5062-A75A-0B4F-9E4D-5224AAA2BC6F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>
            <a:lvl1pPr algn="l"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72136"/>
            <a:ext cx="8229600" cy="4802914"/>
          </a:xfrm>
        </p:spPr>
        <p:txBody>
          <a:bodyPr/>
          <a:lstStyle>
            <a:lvl1pPr marL="342900" indent="-342900">
              <a:buClr>
                <a:srgbClr val="800000"/>
              </a:buClr>
              <a:buFont typeface="Wingdings" charset="2"/>
              <a:buChar char="q"/>
              <a:defRPr sz="2800">
                <a:latin typeface="Times New Roman"/>
                <a:cs typeface="Times New Roman"/>
              </a:defRPr>
            </a:lvl1pPr>
            <a:lvl2pPr marL="742950" indent="-285750">
              <a:buClr>
                <a:srgbClr val="008000"/>
              </a:buClr>
              <a:buSzPct val="90000"/>
              <a:buFont typeface="Wingdings" charset="2"/>
              <a:buChar char="q"/>
              <a:defRPr sz="2600">
                <a:latin typeface="Times New Roman"/>
                <a:cs typeface="Times New Roman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4pPr>
            <a:lvl5pPr marL="2057400" indent="-228600">
              <a:buClr>
                <a:schemeClr val="accent2"/>
              </a:buClr>
              <a:buFont typeface="Courier New"/>
              <a:buChar char="o"/>
              <a:defRPr>
                <a:latin typeface="Times New Roman"/>
                <a:cs typeface="Times New Roman"/>
              </a:defRPr>
            </a:lvl5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B8134-B696-784C-B0DC-FC645AB3C08F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631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110F5-1F77-AB40-A1F8-7F8081ADD556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45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FD4CA-B64A-8F47-A6EB-153E60CBFE53}" type="datetime1">
              <a:rPr lang="en-US" smtClean="0"/>
              <a:t>9/9/14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8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3D96-F9E6-0C4A-8778-3B2117A6FE0B}" type="datetime1">
              <a:rPr lang="en-US" smtClean="0"/>
              <a:t>9/9/14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1F0FD-9D4C-4A44-BC92-04D81A14EC39}" type="datetime1">
              <a:rPr lang="en-US" smtClean="0"/>
              <a:t>9/9/14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4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7554-7479-4640-84D9-30BDF5E55B75}" type="datetime1">
              <a:rPr lang="en-US" smtClean="0"/>
              <a:t>9/9/14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7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BA98B-99D0-8644-83B1-1CCC1D38AA7F}" type="datetime1">
              <a:rPr lang="en-US" smtClean="0"/>
              <a:t>9/9/14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1658F-0428-4340-8FC8-C274B771ACCC}" type="datetime1">
              <a:rPr lang="en-US" smtClean="0"/>
              <a:t>9/9/14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0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3174C-CECC-3A48-B34C-E5016C23D801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0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tags" Target="../tags/tag17.x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tags" Target="../tags/tag18.x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tags" Target="../tags/tag19.x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6" Type="http://schemas.openxmlformats.org/officeDocument/2006/relationships/image" Target="../media/image17.png"/><Relationship Id="rId7" Type="http://schemas.openxmlformats.org/officeDocument/2006/relationships/image" Target="../media/image18.emf"/><Relationship Id="rId1" Type="http://schemas.openxmlformats.org/officeDocument/2006/relationships/tags" Target="../tags/tag21.x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5" Type="http://schemas.openxmlformats.org/officeDocument/2006/relationships/image" Target="../media/image22.emf"/><Relationship Id="rId6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2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15.emf"/><Relationship Id="rId13" Type="http://schemas.openxmlformats.org/officeDocument/2006/relationships/image" Target="../media/image16.emf"/><Relationship Id="rId14" Type="http://schemas.openxmlformats.org/officeDocument/2006/relationships/image" Target="../media/image30.emf"/><Relationship Id="rId1" Type="http://schemas.openxmlformats.org/officeDocument/2006/relationships/tags" Target="../tags/tag22.xml"/><Relationship Id="rId2" Type="http://schemas.openxmlformats.org/officeDocument/2006/relationships/tags" Target="../tags/tag23.xml"/><Relationship Id="rId3" Type="http://schemas.openxmlformats.org/officeDocument/2006/relationships/tags" Target="../tags/tag24.xml"/><Relationship Id="rId4" Type="http://schemas.openxmlformats.org/officeDocument/2006/relationships/tags" Target="../tags/tag25.xml"/><Relationship Id="rId5" Type="http://schemas.openxmlformats.org/officeDocument/2006/relationships/tags" Target="../tags/tag26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4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2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6" Type="http://schemas.openxmlformats.org/officeDocument/2006/relationships/image" Target="../media/image35.emf"/><Relationship Id="rId7" Type="http://schemas.openxmlformats.org/officeDocument/2006/relationships/image" Target="../media/image36.emf"/><Relationship Id="rId8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4" Type="http://schemas.openxmlformats.org/officeDocument/2006/relationships/image" Target="../media/image37.emf"/><Relationship Id="rId5" Type="http://schemas.openxmlformats.org/officeDocument/2006/relationships/image" Target="../media/image38.png"/><Relationship Id="rId6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4" Type="http://schemas.openxmlformats.org/officeDocument/2006/relationships/image" Target="../media/image41.emf"/><Relationship Id="rId5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emf"/><Relationship Id="rId1" Type="http://schemas.openxmlformats.org/officeDocument/2006/relationships/tags" Target="../tags/tag30.x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4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4" Type="http://schemas.openxmlformats.org/officeDocument/2006/relationships/image" Target="../media/image50.emf"/><Relationship Id="rId5" Type="http://schemas.openxmlformats.org/officeDocument/2006/relationships/image" Target="../media/image51.emf"/><Relationship Id="rId6" Type="http://schemas.openxmlformats.org/officeDocument/2006/relationships/image" Target="../media/image5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Relationship Id="rId3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4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4" Type="http://schemas.openxmlformats.org/officeDocument/2006/relationships/image" Target="../media/image60.emf"/><Relationship Id="rId5" Type="http://schemas.openxmlformats.org/officeDocument/2006/relationships/image" Target="../media/image61.emf"/><Relationship Id="rId6" Type="http://schemas.openxmlformats.org/officeDocument/2006/relationships/image" Target="../media/image6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image" Target="../media/image64.emf"/><Relationship Id="rId5" Type="http://schemas.openxmlformats.org/officeDocument/2006/relationships/image" Target="../media/image65.emf"/><Relationship Id="rId6" Type="http://schemas.openxmlformats.org/officeDocument/2006/relationships/image" Target="../media/image6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4" Type="http://schemas.openxmlformats.org/officeDocument/2006/relationships/image" Target="../media/image68.emf"/><Relationship Id="rId5" Type="http://schemas.openxmlformats.org/officeDocument/2006/relationships/image" Target="../media/image69.emf"/><Relationship Id="rId6" Type="http://schemas.openxmlformats.org/officeDocument/2006/relationships/image" Target="../media/image70.emf"/><Relationship Id="rId7" Type="http://schemas.openxmlformats.org/officeDocument/2006/relationships/image" Target="../media/image7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4" Type="http://schemas.openxmlformats.org/officeDocument/2006/relationships/image" Target="../media/image7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7" Type="http://schemas.openxmlformats.org/officeDocument/2006/relationships/image" Target="../media/image2.jpeg"/><Relationship Id="rId8" Type="http://schemas.openxmlformats.org/officeDocument/2006/relationships/image" Target="../media/image3.jpe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15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Linear Classification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2411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Fall 2014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The University of Iowa</a:t>
            </a:r>
          </a:p>
          <a:p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Tianbao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Yang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66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Regression for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easy to turn binary classification into a regression problem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Ignore the binary nature of class label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to convert multiclass classification into a regression problem?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Pros: computational efficiency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Cons: ignore the discrete nature of class label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721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 for Classification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524000"/>
            <a:ext cx="7465351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9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 for Classification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35100"/>
            <a:ext cx="7556500" cy="457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300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1027"/>
          <p:cNvSpPr>
            <a:spLocks noChangeArrowheads="1"/>
          </p:cNvSpPr>
          <p:nvPr/>
        </p:nvSpPr>
        <p:spPr bwMode="auto">
          <a:xfrm>
            <a:off x="4267200" y="4343400"/>
            <a:ext cx="198438" cy="217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028"/>
          <p:cNvGrpSpPr>
            <a:grpSpLocks/>
          </p:cNvGrpSpPr>
          <p:nvPr/>
        </p:nvGrpSpPr>
        <p:grpSpPr bwMode="auto">
          <a:xfrm>
            <a:off x="1828800" y="3048000"/>
            <a:ext cx="5638800" cy="3048000"/>
            <a:chOff x="1152" y="1344"/>
            <a:chExt cx="3552" cy="1920"/>
          </a:xfrm>
        </p:grpSpPr>
        <p:sp>
          <p:nvSpPr>
            <p:cNvPr id="73733" name="Oval 1029"/>
            <p:cNvSpPr>
              <a:spLocks noChangeArrowheads="1"/>
            </p:cNvSpPr>
            <p:nvPr/>
          </p:nvSpPr>
          <p:spPr bwMode="auto">
            <a:xfrm>
              <a:off x="1152" y="1344"/>
              <a:ext cx="3552" cy="19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4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5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6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7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8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9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0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1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2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3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4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5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6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7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8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9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0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1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2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3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4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5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6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7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8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9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0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1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2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3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4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5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6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7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8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9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0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1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2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3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4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5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6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7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8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9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0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1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2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3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4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3785" name="Rectangle 1081"/>
          <p:cNvSpPr>
            <a:spLocks noChangeArrowheads="1"/>
          </p:cNvSpPr>
          <p:nvPr/>
        </p:nvSpPr>
        <p:spPr bwMode="auto">
          <a:xfrm>
            <a:off x="1752600" y="2971800"/>
            <a:ext cx="228600" cy="21748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083"/>
          <p:cNvGrpSpPr>
            <a:grpSpLocks/>
          </p:cNvGrpSpPr>
          <p:nvPr/>
        </p:nvGrpSpPr>
        <p:grpSpPr bwMode="auto">
          <a:xfrm>
            <a:off x="898525" y="2459038"/>
            <a:ext cx="3749675" cy="2265362"/>
            <a:chOff x="566" y="973"/>
            <a:chExt cx="2362" cy="1427"/>
          </a:xfrm>
        </p:grpSpPr>
        <p:sp>
          <p:nvSpPr>
            <p:cNvPr id="73788" name="Oval 1084"/>
            <p:cNvSpPr>
              <a:spLocks noChangeArrowheads="1"/>
            </p:cNvSpPr>
            <p:nvPr/>
          </p:nvSpPr>
          <p:spPr bwMode="auto">
            <a:xfrm>
              <a:off x="2304" y="2064"/>
              <a:ext cx="624" cy="33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9" name="Text Box 1085"/>
            <p:cNvSpPr txBox="1">
              <a:spLocks noChangeArrowheads="1"/>
            </p:cNvSpPr>
            <p:nvPr/>
          </p:nvSpPr>
          <p:spPr bwMode="auto">
            <a:xfrm>
              <a:off x="566" y="973"/>
              <a:ext cx="54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altLang="ja-JP" sz="2400">
                <a:ea typeface="ＭＳ Ｐゴシック" pitchFamily="34" charset="-128"/>
              </a:endParaRPr>
            </a:p>
            <a:p>
              <a:r>
                <a:rPr lang="en-US" altLang="ja-JP" sz="2400">
                  <a:ea typeface="ＭＳ Ｐゴシック" pitchFamily="34" charset="-128"/>
                </a:rPr>
                <a:t>(k=1)</a:t>
              </a:r>
            </a:p>
            <a:p>
              <a:endParaRPr lang="en-US" altLang="ja-JP" sz="2400">
                <a:ea typeface="ＭＳ Ｐゴシック" pitchFamily="34" charset="-128"/>
              </a:endParaRPr>
            </a:p>
          </p:txBody>
        </p:sp>
        <p:sp>
          <p:nvSpPr>
            <p:cNvPr id="73790" name="Line 1086"/>
            <p:cNvSpPr>
              <a:spLocks noChangeShapeType="1"/>
            </p:cNvSpPr>
            <p:nvPr/>
          </p:nvSpPr>
          <p:spPr bwMode="auto">
            <a:xfrm>
              <a:off x="1056" y="1440"/>
              <a:ext cx="1296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855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1027"/>
          <p:cNvSpPr>
            <a:spLocks noChangeArrowheads="1"/>
          </p:cNvSpPr>
          <p:nvPr/>
        </p:nvSpPr>
        <p:spPr bwMode="auto">
          <a:xfrm>
            <a:off x="4267200" y="4343400"/>
            <a:ext cx="198438" cy="217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028"/>
          <p:cNvGrpSpPr>
            <a:grpSpLocks/>
          </p:cNvGrpSpPr>
          <p:nvPr/>
        </p:nvGrpSpPr>
        <p:grpSpPr bwMode="auto">
          <a:xfrm>
            <a:off x="1828800" y="3048000"/>
            <a:ext cx="5638800" cy="3048000"/>
            <a:chOff x="1152" y="1344"/>
            <a:chExt cx="3552" cy="1920"/>
          </a:xfrm>
        </p:grpSpPr>
        <p:sp>
          <p:nvSpPr>
            <p:cNvPr id="73733" name="Oval 1029"/>
            <p:cNvSpPr>
              <a:spLocks noChangeArrowheads="1"/>
            </p:cNvSpPr>
            <p:nvPr/>
          </p:nvSpPr>
          <p:spPr bwMode="auto">
            <a:xfrm>
              <a:off x="1152" y="1344"/>
              <a:ext cx="3552" cy="19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4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5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6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7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8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9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0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1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2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3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4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5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6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7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8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9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0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1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2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3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4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5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6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7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8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9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0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1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2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3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4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5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6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7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8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9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0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1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2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3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4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5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6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7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8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9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0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1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2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3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4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3785" name="Rectangle 1081"/>
          <p:cNvSpPr>
            <a:spLocks noChangeArrowheads="1"/>
          </p:cNvSpPr>
          <p:nvPr/>
        </p:nvSpPr>
        <p:spPr bwMode="auto">
          <a:xfrm>
            <a:off x="1752600" y="2971800"/>
            <a:ext cx="228600" cy="21748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083"/>
          <p:cNvGrpSpPr>
            <a:grpSpLocks/>
          </p:cNvGrpSpPr>
          <p:nvPr/>
        </p:nvGrpSpPr>
        <p:grpSpPr bwMode="auto">
          <a:xfrm>
            <a:off x="898525" y="2459038"/>
            <a:ext cx="3749675" cy="2265362"/>
            <a:chOff x="566" y="973"/>
            <a:chExt cx="2362" cy="1427"/>
          </a:xfrm>
        </p:grpSpPr>
        <p:sp>
          <p:nvSpPr>
            <p:cNvPr id="73788" name="Oval 1084"/>
            <p:cNvSpPr>
              <a:spLocks noChangeArrowheads="1"/>
            </p:cNvSpPr>
            <p:nvPr/>
          </p:nvSpPr>
          <p:spPr bwMode="auto">
            <a:xfrm>
              <a:off x="2304" y="2064"/>
              <a:ext cx="624" cy="33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9" name="Text Box 1085"/>
            <p:cNvSpPr txBox="1">
              <a:spLocks noChangeArrowheads="1"/>
            </p:cNvSpPr>
            <p:nvPr/>
          </p:nvSpPr>
          <p:spPr bwMode="auto">
            <a:xfrm>
              <a:off x="566" y="973"/>
              <a:ext cx="54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altLang="ja-JP" sz="2400">
                <a:ea typeface="ＭＳ Ｐゴシック" pitchFamily="34" charset="-128"/>
              </a:endParaRPr>
            </a:p>
            <a:p>
              <a:r>
                <a:rPr lang="en-US" altLang="ja-JP" sz="2400">
                  <a:ea typeface="ＭＳ Ｐゴシック" pitchFamily="34" charset="-128"/>
                </a:rPr>
                <a:t>(k=1)</a:t>
              </a:r>
            </a:p>
            <a:p>
              <a:endParaRPr lang="en-US" altLang="ja-JP" sz="2400">
                <a:ea typeface="ＭＳ Ｐゴシック" pitchFamily="34" charset="-128"/>
              </a:endParaRPr>
            </a:p>
          </p:txBody>
        </p:sp>
        <p:sp>
          <p:nvSpPr>
            <p:cNvPr id="73790" name="Line 1086"/>
            <p:cNvSpPr>
              <a:spLocks noChangeShapeType="1"/>
            </p:cNvSpPr>
            <p:nvPr/>
          </p:nvSpPr>
          <p:spPr bwMode="auto">
            <a:xfrm>
              <a:off x="1056" y="1440"/>
              <a:ext cx="1296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MMI10" pitchFamily="34" charset="2"/>
              </a:rPr>
              <a:t>K</a:t>
            </a:r>
            <a:r>
              <a:rPr lang="en-GB" dirty="0"/>
              <a:t> Nearest </a:t>
            </a:r>
            <a:r>
              <a:rPr lang="en-GB" dirty="0" err="1"/>
              <a:t>Neighbor</a:t>
            </a:r>
            <a:r>
              <a:rPr lang="en-GB" dirty="0"/>
              <a:t> (</a:t>
            </a:r>
            <a:r>
              <a:rPr lang="en-GB" i="1" dirty="0"/>
              <a:t>k-</a:t>
            </a:r>
            <a:r>
              <a:rPr lang="en-GB" dirty="0"/>
              <a:t>NN) Classifier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799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CMMI10" pitchFamily="34" charset="2"/>
              </a:rPr>
              <a:t>K</a:t>
            </a:r>
            <a:r>
              <a:rPr lang="en-GB" dirty="0" smtClean="0"/>
              <a:t> Nearest </a:t>
            </a:r>
            <a:r>
              <a:rPr lang="en-GB" dirty="0" err="1" smtClean="0"/>
              <a:t>Neighbor</a:t>
            </a:r>
            <a:r>
              <a:rPr lang="en-GB" dirty="0" smtClean="0"/>
              <a:t> (</a:t>
            </a:r>
            <a:r>
              <a:rPr lang="en-GB" i="1" dirty="0" smtClean="0"/>
              <a:t>k-</a:t>
            </a:r>
            <a:r>
              <a:rPr lang="en-GB" dirty="0" smtClean="0"/>
              <a:t>NN) Classifier</a:t>
            </a:r>
            <a:endParaRPr lang="en-GB" dirty="0"/>
          </a:p>
        </p:txBody>
      </p:sp>
      <p:grpSp>
        <p:nvGrpSpPr>
          <p:cNvPr id="2" name="Group 14"/>
          <p:cNvGrpSpPr/>
          <p:nvPr/>
        </p:nvGrpSpPr>
        <p:grpSpPr>
          <a:xfrm>
            <a:off x="2285984" y="1643051"/>
            <a:ext cx="4786346" cy="4286280"/>
            <a:chOff x="4895050" y="1980362"/>
            <a:chExt cx="3657600" cy="3736857"/>
          </a:xfrm>
        </p:grpSpPr>
        <p:pic>
          <p:nvPicPr>
            <p:cNvPr id="11" name="Picture 10" descr="Figure2.27b.jpg"/>
            <p:cNvPicPr>
              <a:picLocks noChangeAspect="1"/>
            </p:cNvPicPr>
            <p:nvPr/>
          </p:nvPicPr>
          <p:blipFill>
            <a:blip r:embed="rId2" cstate="print"/>
            <a:srcRect b="7434"/>
            <a:stretch>
              <a:fillRect/>
            </a:stretch>
          </p:blipFill>
          <p:spPr>
            <a:xfrm>
              <a:off x="4895050" y="1980362"/>
              <a:ext cx="3657600" cy="35719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6306390" y="5347887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CMMI10" pitchFamily="34" charset="2"/>
                </a:rPr>
                <a:t>K</a:t>
              </a:r>
              <a:r>
                <a:rPr lang="en-GB" dirty="0" smtClean="0">
                  <a:latin typeface="CMR12" pitchFamily="34" charset="2"/>
                </a:rPr>
                <a:t> = 1</a:t>
              </a:r>
              <a:endParaRPr lang="en-GB" dirty="0">
                <a:latin typeface="CMR12" pitchFamily="34" charset="2"/>
              </a:endParaRPr>
            </a:p>
          </p:txBody>
        </p:sp>
      </p:grpSp>
      <p:sp>
        <p:nvSpPr>
          <p:cNvPr id="3" name="Rounded Rectangular Callout 2"/>
          <p:cNvSpPr/>
          <p:nvPr/>
        </p:nvSpPr>
        <p:spPr>
          <a:xfrm>
            <a:off x="5880100" y="1643051"/>
            <a:ext cx="2806700" cy="630249"/>
          </a:xfrm>
          <a:prstGeom prst="wedgeRoundRectCallout">
            <a:avLst>
              <a:gd name="adj1" fmla="val -70075"/>
              <a:gd name="adj2" fmla="val -3220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/>
                <a:cs typeface="Times New Roman"/>
              </a:rPr>
              <a:t>Decision boundary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9885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1027"/>
          <p:cNvSpPr>
            <a:spLocks noChangeArrowheads="1"/>
          </p:cNvSpPr>
          <p:nvPr/>
        </p:nvSpPr>
        <p:spPr bwMode="auto">
          <a:xfrm>
            <a:off x="4267200" y="4343400"/>
            <a:ext cx="198438" cy="217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028"/>
          <p:cNvGrpSpPr>
            <a:grpSpLocks/>
          </p:cNvGrpSpPr>
          <p:nvPr/>
        </p:nvGrpSpPr>
        <p:grpSpPr bwMode="auto">
          <a:xfrm>
            <a:off x="1828800" y="3048000"/>
            <a:ext cx="5638800" cy="3048000"/>
            <a:chOff x="1152" y="1344"/>
            <a:chExt cx="3552" cy="1920"/>
          </a:xfrm>
        </p:grpSpPr>
        <p:sp>
          <p:nvSpPr>
            <p:cNvPr id="73733" name="Oval 1029"/>
            <p:cNvSpPr>
              <a:spLocks noChangeArrowheads="1"/>
            </p:cNvSpPr>
            <p:nvPr/>
          </p:nvSpPr>
          <p:spPr bwMode="auto">
            <a:xfrm>
              <a:off x="1152" y="1344"/>
              <a:ext cx="3552" cy="19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4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5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6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7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8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39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0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1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2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3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4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5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6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7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8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49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0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1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2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3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4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5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6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7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8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59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0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1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2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3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4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5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6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7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8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69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0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1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2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3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4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5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6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7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8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79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0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1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2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3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4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3785" name="Rectangle 1081"/>
          <p:cNvSpPr>
            <a:spLocks noChangeArrowheads="1"/>
          </p:cNvSpPr>
          <p:nvPr/>
        </p:nvSpPr>
        <p:spPr bwMode="auto">
          <a:xfrm>
            <a:off x="1752600" y="2971800"/>
            <a:ext cx="228600" cy="217488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083"/>
          <p:cNvGrpSpPr>
            <a:grpSpLocks/>
          </p:cNvGrpSpPr>
          <p:nvPr/>
        </p:nvGrpSpPr>
        <p:grpSpPr bwMode="auto">
          <a:xfrm>
            <a:off x="898525" y="2459038"/>
            <a:ext cx="3749675" cy="2265362"/>
            <a:chOff x="566" y="973"/>
            <a:chExt cx="2362" cy="1427"/>
          </a:xfrm>
        </p:grpSpPr>
        <p:sp>
          <p:nvSpPr>
            <p:cNvPr id="73788" name="Oval 1084"/>
            <p:cNvSpPr>
              <a:spLocks noChangeArrowheads="1"/>
            </p:cNvSpPr>
            <p:nvPr/>
          </p:nvSpPr>
          <p:spPr bwMode="auto">
            <a:xfrm>
              <a:off x="2304" y="2064"/>
              <a:ext cx="624" cy="33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789" name="Text Box 1085"/>
            <p:cNvSpPr txBox="1">
              <a:spLocks noChangeArrowheads="1"/>
            </p:cNvSpPr>
            <p:nvPr/>
          </p:nvSpPr>
          <p:spPr bwMode="auto">
            <a:xfrm>
              <a:off x="566" y="973"/>
              <a:ext cx="54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altLang="ja-JP" sz="2400">
                <a:ea typeface="ＭＳ Ｐゴシック" pitchFamily="34" charset="-128"/>
              </a:endParaRPr>
            </a:p>
            <a:p>
              <a:r>
                <a:rPr lang="en-US" altLang="ja-JP" sz="2400">
                  <a:ea typeface="ＭＳ Ｐゴシック" pitchFamily="34" charset="-128"/>
                </a:rPr>
                <a:t>(k=1)</a:t>
              </a:r>
            </a:p>
            <a:p>
              <a:endParaRPr lang="en-US" altLang="ja-JP" sz="2400">
                <a:ea typeface="ＭＳ Ｐゴシック" pitchFamily="34" charset="-128"/>
              </a:endParaRPr>
            </a:p>
          </p:txBody>
        </p:sp>
        <p:sp>
          <p:nvSpPr>
            <p:cNvPr id="73790" name="Line 1086"/>
            <p:cNvSpPr>
              <a:spLocks noChangeShapeType="1"/>
            </p:cNvSpPr>
            <p:nvPr/>
          </p:nvSpPr>
          <p:spPr bwMode="auto">
            <a:xfrm>
              <a:off x="1056" y="1440"/>
              <a:ext cx="1296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MMI10" pitchFamily="34" charset="2"/>
              </a:rPr>
              <a:t>K</a:t>
            </a:r>
            <a:r>
              <a:rPr lang="en-GB" dirty="0"/>
              <a:t> Nearest </a:t>
            </a:r>
            <a:r>
              <a:rPr lang="en-GB" dirty="0" err="1"/>
              <a:t>Neighbor</a:t>
            </a:r>
            <a:r>
              <a:rPr lang="en-GB" dirty="0"/>
              <a:t> (</a:t>
            </a:r>
            <a:r>
              <a:rPr lang="en-GB" i="1" dirty="0"/>
              <a:t>k-</a:t>
            </a:r>
            <a:r>
              <a:rPr lang="en-GB" dirty="0"/>
              <a:t>NN) Classifier</a:t>
            </a:r>
            <a:endParaRPr lang="en-US" dirty="0"/>
          </a:p>
        </p:txBody>
      </p:sp>
      <p:grpSp>
        <p:nvGrpSpPr>
          <p:cNvPr id="62" name="Group 1087"/>
          <p:cNvGrpSpPr>
            <a:grpSpLocks/>
          </p:cNvGrpSpPr>
          <p:nvPr/>
        </p:nvGrpSpPr>
        <p:grpSpPr bwMode="auto">
          <a:xfrm>
            <a:off x="3733800" y="2265363"/>
            <a:ext cx="3683000" cy="2687637"/>
            <a:chOff x="2352" y="851"/>
            <a:chExt cx="2320" cy="1693"/>
          </a:xfrm>
        </p:grpSpPr>
        <p:sp>
          <p:nvSpPr>
            <p:cNvPr id="63" name="Oval 1088"/>
            <p:cNvSpPr>
              <a:spLocks noChangeArrowheads="1"/>
            </p:cNvSpPr>
            <p:nvPr/>
          </p:nvSpPr>
          <p:spPr bwMode="auto">
            <a:xfrm>
              <a:off x="2352" y="1872"/>
              <a:ext cx="768" cy="67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Text Box 1089"/>
            <p:cNvSpPr txBox="1">
              <a:spLocks noChangeArrowheads="1"/>
            </p:cNvSpPr>
            <p:nvPr/>
          </p:nvSpPr>
          <p:spPr bwMode="auto">
            <a:xfrm>
              <a:off x="4080" y="851"/>
              <a:ext cx="592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altLang="ja-JP" sz="2400" dirty="0">
                <a:ea typeface="ＭＳ Ｐゴシック" pitchFamily="34" charset="-128"/>
              </a:endParaRPr>
            </a:p>
            <a:p>
              <a:r>
                <a:rPr lang="en-US" altLang="ja-JP" sz="2400" dirty="0">
                  <a:ea typeface="ＭＳ Ｐゴシック" pitchFamily="34" charset="-128"/>
                </a:rPr>
                <a:t>(k=4) </a:t>
              </a:r>
            </a:p>
            <a:p>
              <a:endParaRPr lang="en-US" altLang="ja-JP" sz="2400" dirty="0">
                <a:ea typeface="ＭＳ Ｐゴシック" pitchFamily="34" charset="-128"/>
              </a:endParaRPr>
            </a:p>
          </p:txBody>
        </p:sp>
        <p:sp>
          <p:nvSpPr>
            <p:cNvPr id="65" name="Line 1090"/>
            <p:cNvSpPr>
              <a:spLocks noChangeShapeType="1"/>
            </p:cNvSpPr>
            <p:nvPr/>
          </p:nvSpPr>
          <p:spPr bwMode="auto">
            <a:xfrm flipH="1">
              <a:off x="3120" y="1392"/>
              <a:ext cx="1248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6" name="Rectangle 1082"/>
          <p:cNvSpPr>
            <a:spLocks noChangeArrowheads="1"/>
          </p:cNvSpPr>
          <p:nvPr/>
        </p:nvSpPr>
        <p:spPr bwMode="auto">
          <a:xfrm>
            <a:off x="7467600" y="2743200"/>
            <a:ext cx="198438" cy="2174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Text Box 1091"/>
          <p:cNvSpPr txBox="1">
            <a:spLocks noChangeArrowheads="1"/>
          </p:cNvSpPr>
          <p:nvPr/>
        </p:nvSpPr>
        <p:spPr bwMode="auto">
          <a:xfrm>
            <a:off x="1600200" y="20574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imes New Roman"/>
                <a:ea typeface="宋体" charset="-122"/>
                <a:cs typeface="Times New Roman"/>
              </a:rPr>
              <a:t>How many neighbors should we count ?</a:t>
            </a:r>
          </a:p>
        </p:txBody>
      </p:sp>
    </p:spTree>
    <p:extLst>
      <p:ext uri="{BB962C8B-B14F-4D97-AF65-F5344CB8AC3E}">
        <p14:creationId xmlns:p14="http://schemas.microsoft.com/office/powerpoint/2010/main" val="1662271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85" grpId="0" animBg="1"/>
      <p:bldP spid="66" grpId="0" animBg="1"/>
      <p:bldP spid="6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>
                <a:latin typeface="CMMI10"/>
                <a:ea typeface="ＭＳ Ｐゴシック" pitchFamily="34" charset="-128"/>
              </a:rPr>
              <a:t>K</a:t>
            </a:r>
            <a:r>
              <a:rPr lang="en-US" altLang="ja-JP" dirty="0" smtClean="0">
                <a:ea typeface="ＭＳ Ｐゴシック" pitchFamily="34" charset="-128"/>
              </a:rPr>
              <a:t> Nearest Neighbor (</a:t>
            </a:r>
            <a:r>
              <a:rPr lang="en-US" altLang="ja-JP" i="1" dirty="0" smtClean="0">
                <a:ea typeface="ＭＳ Ｐゴシック" pitchFamily="34" charset="-128"/>
              </a:rPr>
              <a:t>k-</a:t>
            </a:r>
            <a:r>
              <a:rPr lang="en-US" altLang="ja-JP" dirty="0" smtClean="0">
                <a:ea typeface="ＭＳ Ｐゴシック" pitchFamily="34" charset="-128"/>
              </a:rPr>
              <a:t>NN) Classifier </a:t>
            </a:r>
            <a:endParaRPr lang="en-GB" dirty="0"/>
          </a:p>
        </p:txBody>
      </p:sp>
      <p:pic>
        <p:nvPicPr>
          <p:cNvPr id="10" name="Content Placeholder 9" descr="Figure2.28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2706624" cy="3255264"/>
          </a:xfrm>
        </p:spPr>
      </p:pic>
      <p:pic>
        <p:nvPicPr>
          <p:cNvPr id="12" name="Content Placeholder 9" descr="Figure2.28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1077" y="1428736"/>
            <a:ext cx="2706624" cy="3255263"/>
          </a:xfrm>
          <a:prstGeom prst="rect">
            <a:avLst/>
          </a:prstGeom>
        </p:spPr>
      </p:pic>
      <p:pic>
        <p:nvPicPr>
          <p:cNvPr id="14" name="Content Placeholder 9" descr="Figure2.28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37342" y="1428736"/>
            <a:ext cx="2706624" cy="325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78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Leave-One-Out Method</a:t>
            </a:r>
          </a:p>
        </p:txBody>
      </p:sp>
      <p:grpSp>
        <p:nvGrpSpPr>
          <p:cNvPr id="63931" name="Group 44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929058" y="2141454"/>
            <a:ext cx="5000628" cy="3645000"/>
            <a:chOff x="951" y="480"/>
            <a:chExt cx="35824" cy="21794"/>
          </a:xfrm>
        </p:grpSpPr>
        <p:sp>
          <p:nvSpPr>
            <p:cNvPr id="63933" name="Freeform 445"/>
            <p:cNvSpPr>
              <a:spLocks/>
            </p:cNvSpPr>
            <p:nvPr/>
          </p:nvSpPr>
          <p:spPr bwMode="auto">
            <a:xfrm>
              <a:off x="951" y="955"/>
              <a:ext cx="726" cy="728"/>
            </a:xfrm>
            <a:custGeom>
              <a:avLst/>
              <a:gdLst/>
              <a:ahLst/>
              <a:cxnLst>
                <a:cxn ang="0">
                  <a:pos x="726" y="364"/>
                </a:cxn>
                <a:cxn ang="0">
                  <a:pos x="693" y="221"/>
                </a:cxn>
                <a:cxn ang="0">
                  <a:pos x="616" y="99"/>
                </a:cxn>
                <a:cxn ang="0">
                  <a:pos x="506" y="22"/>
                </a:cxn>
                <a:cxn ang="0">
                  <a:pos x="363" y="0"/>
                </a:cxn>
                <a:cxn ang="0">
                  <a:pos x="220" y="22"/>
                </a:cxn>
                <a:cxn ang="0">
                  <a:pos x="99" y="110"/>
                </a:cxn>
                <a:cxn ang="0">
                  <a:pos x="22" y="221"/>
                </a:cxn>
                <a:cxn ang="0">
                  <a:pos x="0" y="364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6"/>
                </a:cxn>
                <a:cxn ang="0">
                  <a:pos x="363" y="728"/>
                </a:cxn>
                <a:cxn ang="0">
                  <a:pos x="506" y="706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4"/>
                </a:cxn>
              </a:cxnLst>
              <a:rect l="0" t="0" r="r" b="b"/>
              <a:pathLst>
                <a:path w="726" h="728">
                  <a:moveTo>
                    <a:pt x="726" y="364"/>
                  </a:moveTo>
                  <a:lnTo>
                    <a:pt x="693" y="221"/>
                  </a:lnTo>
                  <a:lnTo>
                    <a:pt x="616" y="99"/>
                  </a:lnTo>
                  <a:lnTo>
                    <a:pt x="506" y="22"/>
                  </a:lnTo>
                  <a:lnTo>
                    <a:pt x="363" y="0"/>
                  </a:lnTo>
                  <a:lnTo>
                    <a:pt x="220" y="22"/>
                  </a:lnTo>
                  <a:lnTo>
                    <a:pt x="99" y="110"/>
                  </a:lnTo>
                  <a:lnTo>
                    <a:pt x="22" y="221"/>
                  </a:lnTo>
                  <a:lnTo>
                    <a:pt x="0" y="364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6"/>
                  </a:lnTo>
                  <a:lnTo>
                    <a:pt x="363" y="728"/>
                  </a:lnTo>
                  <a:lnTo>
                    <a:pt x="506" y="706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34" name="Freeform 446"/>
            <p:cNvSpPr>
              <a:spLocks/>
            </p:cNvSpPr>
            <p:nvPr/>
          </p:nvSpPr>
          <p:spPr bwMode="auto">
            <a:xfrm>
              <a:off x="2788" y="503"/>
              <a:ext cx="1089" cy="1291"/>
            </a:xfrm>
            <a:custGeom>
              <a:avLst/>
              <a:gdLst/>
              <a:ahLst/>
              <a:cxnLst>
                <a:cxn ang="0">
                  <a:pos x="1034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1"/>
                </a:cxn>
                <a:cxn ang="0">
                  <a:pos x="165" y="1213"/>
                </a:cxn>
                <a:cxn ang="0">
                  <a:pos x="99" y="1235"/>
                </a:cxn>
                <a:cxn ang="0">
                  <a:pos x="0" y="1235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6" y="1291"/>
                </a:cxn>
                <a:cxn ang="0">
                  <a:pos x="605" y="1291"/>
                </a:cxn>
                <a:cxn ang="0">
                  <a:pos x="605" y="1235"/>
                </a:cxn>
                <a:cxn ang="0">
                  <a:pos x="539" y="1235"/>
                </a:cxn>
                <a:cxn ang="0">
                  <a:pos x="440" y="1224"/>
                </a:cxn>
                <a:cxn ang="0">
                  <a:pos x="385" y="1213"/>
                </a:cxn>
                <a:cxn ang="0">
                  <a:pos x="363" y="1180"/>
                </a:cxn>
                <a:cxn ang="0">
                  <a:pos x="363" y="673"/>
                </a:cxn>
                <a:cxn ang="0">
                  <a:pos x="528" y="673"/>
                </a:cxn>
                <a:cxn ang="0">
                  <a:pos x="638" y="684"/>
                </a:cxn>
                <a:cxn ang="0">
                  <a:pos x="693" y="728"/>
                </a:cxn>
                <a:cxn ang="0">
                  <a:pos x="715" y="794"/>
                </a:cxn>
                <a:cxn ang="0">
                  <a:pos x="726" y="893"/>
                </a:cxn>
                <a:cxn ang="0">
                  <a:pos x="770" y="893"/>
                </a:cxn>
                <a:cxn ang="0">
                  <a:pos x="770" y="397"/>
                </a:cxn>
                <a:cxn ang="0">
                  <a:pos x="726" y="397"/>
                </a:cxn>
                <a:cxn ang="0">
                  <a:pos x="715" y="496"/>
                </a:cxn>
                <a:cxn ang="0">
                  <a:pos x="693" y="562"/>
                </a:cxn>
                <a:cxn ang="0">
                  <a:pos x="627" y="606"/>
                </a:cxn>
                <a:cxn ang="0">
                  <a:pos x="528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2" y="55"/>
                </a:cxn>
                <a:cxn ang="0">
                  <a:pos x="825" y="66"/>
                </a:cxn>
                <a:cxn ang="0">
                  <a:pos x="924" y="110"/>
                </a:cxn>
                <a:cxn ang="0">
                  <a:pos x="979" y="187"/>
                </a:cxn>
                <a:cxn ang="0">
                  <a:pos x="1023" y="286"/>
                </a:cxn>
                <a:cxn ang="0">
                  <a:pos x="1045" y="430"/>
                </a:cxn>
                <a:cxn ang="0">
                  <a:pos x="1089" y="430"/>
                </a:cxn>
                <a:cxn ang="0">
                  <a:pos x="1034" y="0"/>
                </a:cxn>
              </a:cxnLst>
              <a:rect l="0" t="0" r="r" b="b"/>
              <a:pathLst>
                <a:path w="1089" h="1291">
                  <a:moveTo>
                    <a:pt x="1034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1"/>
                  </a:lnTo>
                  <a:lnTo>
                    <a:pt x="165" y="1213"/>
                  </a:lnTo>
                  <a:lnTo>
                    <a:pt x="99" y="1235"/>
                  </a:lnTo>
                  <a:lnTo>
                    <a:pt x="0" y="1235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6" y="1291"/>
                  </a:lnTo>
                  <a:lnTo>
                    <a:pt x="605" y="1291"/>
                  </a:lnTo>
                  <a:lnTo>
                    <a:pt x="605" y="1235"/>
                  </a:lnTo>
                  <a:lnTo>
                    <a:pt x="539" y="1235"/>
                  </a:lnTo>
                  <a:lnTo>
                    <a:pt x="440" y="1224"/>
                  </a:lnTo>
                  <a:lnTo>
                    <a:pt x="385" y="1213"/>
                  </a:lnTo>
                  <a:lnTo>
                    <a:pt x="363" y="1180"/>
                  </a:lnTo>
                  <a:lnTo>
                    <a:pt x="363" y="673"/>
                  </a:lnTo>
                  <a:lnTo>
                    <a:pt x="528" y="673"/>
                  </a:lnTo>
                  <a:lnTo>
                    <a:pt x="638" y="684"/>
                  </a:lnTo>
                  <a:lnTo>
                    <a:pt x="693" y="728"/>
                  </a:lnTo>
                  <a:lnTo>
                    <a:pt x="715" y="794"/>
                  </a:lnTo>
                  <a:lnTo>
                    <a:pt x="726" y="893"/>
                  </a:lnTo>
                  <a:lnTo>
                    <a:pt x="770" y="893"/>
                  </a:lnTo>
                  <a:lnTo>
                    <a:pt x="770" y="397"/>
                  </a:lnTo>
                  <a:lnTo>
                    <a:pt x="726" y="397"/>
                  </a:lnTo>
                  <a:lnTo>
                    <a:pt x="715" y="496"/>
                  </a:lnTo>
                  <a:lnTo>
                    <a:pt x="693" y="562"/>
                  </a:lnTo>
                  <a:lnTo>
                    <a:pt x="627" y="606"/>
                  </a:lnTo>
                  <a:lnTo>
                    <a:pt x="528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2" y="55"/>
                  </a:lnTo>
                  <a:lnTo>
                    <a:pt x="825" y="66"/>
                  </a:lnTo>
                  <a:lnTo>
                    <a:pt x="924" y="110"/>
                  </a:lnTo>
                  <a:lnTo>
                    <a:pt x="979" y="187"/>
                  </a:lnTo>
                  <a:lnTo>
                    <a:pt x="1023" y="286"/>
                  </a:lnTo>
                  <a:lnTo>
                    <a:pt x="1045" y="430"/>
                  </a:lnTo>
                  <a:lnTo>
                    <a:pt x="1089" y="430"/>
                  </a:lnTo>
                  <a:lnTo>
                    <a:pt x="10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35" name="Freeform 447"/>
            <p:cNvSpPr>
              <a:spLocks noEditPoints="1"/>
            </p:cNvSpPr>
            <p:nvPr/>
          </p:nvSpPr>
          <p:spPr bwMode="auto">
            <a:xfrm>
              <a:off x="3844" y="944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4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5"/>
                </a:cxn>
                <a:cxn ang="0">
                  <a:pos x="264" y="772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5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5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5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4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5"/>
                  </a:lnTo>
                  <a:lnTo>
                    <a:pt x="264" y="772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5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5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5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36" name="Freeform 448"/>
            <p:cNvSpPr>
              <a:spLocks/>
            </p:cNvSpPr>
            <p:nvPr/>
          </p:nvSpPr>
          <p:spPr bwMode="auto">
            <a:xfrm>
              <a:off x="4790" y="955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88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88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37" name="Freeform 449"/>
            <p:cNvSpPr>
              <a:spLocks/>
            </p:cNvSpPr>
            <p:nvPr/>
          </p:nvSpPr>
          <p:spPr bwMode="auto">
            <a:xfrm>
              <a:off x="6187" y="480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2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1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2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2"/>
                </a:cxn>
                <a:cxn ang="0">
                  <a:pos x="583" y="1281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1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1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2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2"/>
                  </a:lnTo>
                  <a:lnTo>
                    <a:pt x="176" y="12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1"/>
                  </a:lnTo>
                  <a:lnTo>
                    <a:pt x="11" y="1303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2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2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1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1"/>
                  </a:lnTo>
                  <a:lnTo>
                    <a:pt x="616" y="1292"/>
                  </a:lnTo>
                  <a:lnTo>
                    <a:pt x="594" y="1292"/>
                  </a:lnTo>
                  <a:lnTo>
                    <a:pt x="583" y="1281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1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1"/>
                  </a:lnTo>
                  <a:lnTo>
                    <a:pt x="682" y="663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3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38" name="Freeform 450"/>
            <p:cNvSpPr>
              <a:spLocks noEditPoints="1"/>
            </p:cNvSpPr>
            <p:nvPr/>
          </p:nvSpPr>
          <p:spPr bwMode="auto">
            <a:xfrm>
              <a:off x="7781" y="1098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3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5"/>
                </a:cxn>
                <a:cxn ang="0">
                  <a:pos x="22" y="365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3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5"/>
                  </a:lnTo>
                  <a:lnTo>
                    <a:pt x="22" y="365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39" name="Freeform 451"/>
            <p:cNvSpPr>
              <a:spLocks/>
            </p:cNvSpPr>
            <p:nvPr/>
          </p:nvSpPr>
          <p:spPr bwMode="auto">
            <a:xfrm>
              <a:off x="9838" y="525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7"/>
                </a:cxn>
                <a:cxn ang="0">
                  <a:pos x="66" y="187"/>
                </a:cxn>
                <a:cxn ang="0">
                  <a:pos x="154" y="165"/>
                </a:cxn>
                <a:cxn ang="0">
                  <a:pos x="253" y="132"/>
                </a:cxn>
                <a:cxn ang="0">
                  <a:pos x="253" y="1158"/>
                </a:cxn>
                <a:cxn ang="0">
                  <a:pos x="231" y="1191"/>
                </a:cxn>
                <a:cxn ang="0">
                  <a:pos x="176" y="1202"/>
                </a:cxn>
                <a:cxn ang="0">
                  <a:pos x="77" y="1213"/>
                </a:cxn>
                <a:cxn ang="0">
                  <a:pos x="11" y="1213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3"/>
                </a:cxn>
                <a:cxn ang="0">
                  <a:pos x="572" y="1213"/>
                </a:cxn>
                <a:cxn ang="0">
                  <a:pos x="473" y="1202"/>
                </a:cxn>
                <a:cxn ang="0">
                  <a:pos x="418" y="1191"/>
                </a:cxn>
                <a:cxn ang="0">
                  <a:pos x="396" y="1158"/>
                </a:cxn>
                <a:cxn ang="0">
                  <a:pos x="396" y="1114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7"/>
                  </a:lnTo>
                  <a:lnTo>
                    <a:pt x="66" y="187"/>
                  </a:lnTo>
                  <a:lnTo>
                    <a:pt x="154" y="165"/>
                  </a:lnTo>
                  <a:lnTo>
                    <a:pt x="253" y="132"/>
                  </a:lnTo>
                  <a:lnTo>
                    <a:pt x="253" y="1158"/>
                  </a:lnTo>
                  <a:lnTo>
                    <a:pt x="231" y="1191"/>
                  </a:lnTo>
                  <a:lnTo>
                    <a:pt x="176" y="1202"/>
                  </a:lnTo>
                  <a:lnTo>
                    <a:pt x="77" y="1213"/>
                  </a:lnTo>
                  <a:lnTo>
                    <a:pt x="11" y="1213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3"/>
                  </a:lnTo>
                  <a:lnTo>
                    <a:pt x="572" y="1213"/>
                  </a:lnTo>
                  <a:lnTo>
                    <a:pt x="473" y="1202"/>
                  </a:lnTo>
                  <a:lnTo>
                    <a:pt x="418" y="1191"/>
                  </a:lnTo>
                  <a:lnTo>
                    <a:pt x="396" y="1158"/>
                  </a:lnTo>
                  <a:lnTo>
                    <a:pt x="396" y="1114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0" name="Freeform 452"/>
            <p:cNvSpPr>
              <a:spLocks/>
            </p:cNvSpPr>
            <p:nvPr/>
          </p:nvSpPr>
          <p:spPr bwMode="auto">
            <a:xfrm>
              <a:off x="10784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1" name="Freeform 453"/>
            <p:cNvSpPr>
              <a:spLocks/>
            </p:cNvSpPr>
            <p:nvPr/>
          </p:nvSpPr>
          <p:spPr bwMode="auto">
            <a:xfrm>
              <a:off x="11565" y="525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1"/>
                </a:cxn>
                <a:cxn ang="0">
                  <a:pos x="660" y="1103"/>
                </a:cxn>
                <a:cxn ang="0">
                  <a:pos x="638" y="1114"/>
                </a:cxn>
                <a:cxn ang="0">
                  <a:pos x="583" y="1125"/>
                </a:cxn>
                <a:cxn ang="0">
                  <a:pos x="143" y="1125"/>
                </a:cxn>
                <a:cxn ang="0">
                  <a:pos x="341" y="927"/>
                </a:cxn>
                <a:cxn ang="0">
                  <a:pos x="495" y="783"/>
                </a:cxn>
                <a:cxn ang="0">
                  <a:pos x="616" y="673"/>
                </a:cxn>
                <a:cxn ang="0">
                  <a:pos x="693" y="573"/>
                </a:cxn>
                <a:cxn ang="0">
                  <a:pos x="737" y="474"/>
                </a:cxn>
                <a:cxn ang="0">
                  <a:pos x="748" y="375"/>
                </a:cxn>
                <a:cxn ang="0">
                  <a:pos x="726" y="253"/>
                </a:cxn>
                <a:cxn ang="0">
                  <a:pos x="671" y="154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4"/>
                </a:cxn>
                <a:cxn ang="0">
                  <a:pos x="11" y="242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2"/>
                </a:cxn>
                <a:cxn ang="0">
                  <a:pos x="121" y="452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5"/>
                </a:cxn>
                <a:cxn ang="0">
                  <a:pos x="132" y="264"/>
                </a:cxn>
                <a:cxn ang="0">
                  <a:pos x="99" y="253"/>
                </a:cxn>
                <a:cxn ang="0">
                  <a:pos x="66" y="253"/>
                </a:cxn>
                <a:cxn ang="0">
                  <a:pos x="132" y="154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2"/>
                </a:cxn>
                <a:cxn ang="0">
                  <a:pos x="539" y="198"/>
                </a:cxn>
                <a:cxn ang="0">
                  <a:pos x="572" y="275"/>
                </a:cxn>
                <a:cxn ang="0">
                  <a:pos x="583" y="375"/>
                </a:cxn>
                <a:cxn ang="0">
                  <a:pos x="550" y="518"/>
                </a:cxn>
                <a:cxn ang="0">
                  <a:pos x="473" y="662"/>
                </a:cxn>
                <a:cxn ang="0">
                  <a:pos x="385" y="794"/>
                </a:cxn>
                <a:cxn ang="0">
                  <a:pos x="11" y="1202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1"/>
                  </a:lnTo>
                  <a:lnTo>
                    <a:pt x="660" y="1103"/>
                  </a:lnTo>
                  <a:lnTo>
                    <a:pt x="638" y="1114"/>
                  </a:lnTo>
                  <a:lnTo>
                    <a:pt x="583" y="1125"/>
                  </a:lnTo>
                  <a:lnTo>
                    <a:pt x="143" y="1125"/>
                  </a:lnTo>
                  <a:lnTo>
                    <a:pt x="341" y="927"/>
                  </a:lnTo>
                  <a:lnTo>
                    <a:pt x="495" y="783"/>
                  </a:lnTo>
                  <a:lnTo>
                    <a:pt x="616" y="673"/>
                  </a:lnTo>
                  <a:lnTo>
                    <a:pt x="693" y="573"/>
                  </a:lnTo>
                  <a:lnTo>
                    <a:pt x="737" y="474"/>
                  </a:lnTo>
                  <a:lnTo>
                    <a:pt x="748" y="375"/>
                  </a:lnTo>
                  <a:lnTo>
                    <a:pt x="726" y="253"/>
                  </a:lnTo>
                  <a:lnTo>
                    <a:pt x="671" y="154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4"/>
                  </a:lnTo>
                  <a:lnTo>
                    <a:pt x="11" y="242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2"/>
                  </a:lnTo>
                  <a:lnTo>
                    <a:pt x="121" y="452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5"/>
                  </a:lnTo>
                  <a:lnTo>
                    <a:pt x="132" y="264"/>
                  </a:lnTo>
                  <a:lnTo>
                    <a:pt x="99" y="253"/>
                  </a:lnTo>
                  <a:lnTo>
                    <a:pt x="66" y="253"/>
                  </a:lnTo>
                  <a:lnTo>
                    <a:pt x="132" y="154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2"/>
                  </a:lnTo>
                  <a:lnTo>
                    <a:pt x="539" y="198"/>
                  </a:lnTo>
                  <a:lnTo>
                    <a:pt x="572" y="275"/>
                  </a:lnTo>
                  <a:lnTo>
                    <a:pt x="583" y="375"/>
                  </a:lnTo>
                  <a:lnTo>
                    <a:pt x="550" y="518"/>
                  </a:lnTo>
                  <a:lnTo>
                    <a:pt x="473" y="662"/>
                  </a:lnTo>
                  <a:lnTo>
                    <a:pt x="385" y="794"/>
                  </a:lnTo>
                  <a:lnTo>
                    <a:pt x="11" y="1202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2" name="Freeform 454"/>
            <p:cNvSpPr>
              <a:spLocks/>
            </p:cNvSpPr>
            <p:nvPr/>
          </p:nvSpPr>
          <p:spPr bwMode="auto">
            <a:xfrm>
              <a:off x="12577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3" name="Freeform 455"/>
            <p:cNvSpPr>
              <a:spLocks/>
            </p:cNvSpPr>
            <p:nvPr/>
          </p:nvSpPr>
          <p:spPr bwMode="auto">
            <a:xfrm>
              <a:off x="13424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4" name="Freeform 456"/>
            <p:cNvSpPr>
              <a:spLocks/>
            </p:cNvSpPr>
            <p:nvPr/>
          </p:nvSpPr>
          <p:spPr bwMode="auto">
            <a:xfrm>
              <a:off x="14271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5" name="Freeform 457"/>
            <p:cNvSpPr>
              <a:spLocks/>
            </p:cNvSpPr>
            <p:nvPr/>
          </p:nvSpPr>
          <p:spPr bwMode="auto">
            <a:xfrm>
              <a:off x="15118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6" name="Freeform 458"/>
            <p:cNvSpPr>
              <a:spLocks/>
            </p:cNvSpPr>
            <p:nvPr/>
          </p:nvSpPr>
          <p:spPr bwMode="auto">
            <a:xfrm>
              <a:off x="15921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7" name="Freeform 459"/>
            <p:cNvSpPr>
              <a:spLocks/>
            </p:cNvSpPr>
            <p:nvPr/>
          </p:nvSpPr>
          <p:spPr bwMode="auto">
            <a:xfrm>
              <a:off x="16680" y="492"/>
              <a:ext cx="1606" cy="1302"/>
            </a:xfrm>
            <a:custGeom>
              <a:avLst/>
              <a:gdLst/>
              <a:ahLst/>
              <a:cxnLst>
                <a:cxn ang="0">
                  <a:pos x="880" y="529"/>
                </a:cxn>
                <a:cxn ang="0">
                  <a:pos x="902" y="485"/>
                </a:cxn>
                <a:cxn ang="0">
                  <a:pos x="935" y="463"/>
                </a:cxn>
                <a:cxn ang="0">
                  <a:pos x="1375" y="132"/>
                </a:cxn>
                <a:cxn ang="0">
                  <a:pos x="1529" y="66"/>
                </a:cxn>
                <a:cxn ang="0">
                  <a:pos x="1606" y="44"/>
                </a:cxn>
                <a:cxn ang="0">
                  <a:pos x="1595" y="11"/>
                </a:cxn>
                <a:cxn ang="0">
                  <a:pos x="1518" y="11"/>
                </a:cxn>
                <a:cxn ang="0">
                  <a:pos x="1243" y="0"/>
                </a:cxn>
                <a:cxn ang="0">
                  <a:pos x="1221" y="11"/>
                </a:cxn>
                <a:cxn ang="0">
                  <a:pos x="1210" y="55"/>
                </a:cxn>
                <a:cxn ang="0">
                  <a:pos x="1232" y="66"/>
                </a:cxn>
                <a:cxn ang="0">
                  <a:pos x="1276" y="77"/>
                </a:cxn>
                <a:cxn ang="0">
                  <a:pos x="1287" y="99"/>
                </a:cxn>
                <a:cxn ang="0">
                  <a:pos x="1221" y="187"/>
                </a:cxn>
                <a:cxn ang="0">
                  <a:pos x="627" y="154"/>
                </a:cxn>
                <a:cxn ang="0">
                  <a:pos x="649" y="110"/>
                </a:cxn>
                <a:cxn ang="0">
                  <a:pos x="671" y="77"/>
                </a:cxn>
                <a:cxn ang="0">
                  <a:pos x="825" y="66"/>
                </a:cxn>
                <a:cxn ang="0">
                  <a:pos x="858" y="22"/>
                </a:cxn>
                <a:cxn ang="0">
                  <a:pos x="836" y="11"/>
                </a:cxn>
                <a:cxn ang="0">
                  <a:pos x="748" y="0"/>
                </a:cxn>
                <a:cxn ang="0">
                  <a:pos x="418" y="11"/>
                </a:cxn>
                <a:cxn ang="0">
                  <a:pos x="330" y="0"/>
                </a:cxn>
                <a:cxn ang="0">
                  <a:pos x="308" y="11"/>
                </a:cxn>
                <a:cxn ang="0">
                  <a:pos x="319" y="66"/>
                </a:cxn>
                <a:cxn ang="0">
                  <a:pos x="462" y="77"/>
                </a:cxn>
                <a:cxn ang="0">
                  <a:pos x="484" y="99"/>
                </a:cxn>
                <a:cxn ang="0">
                  <a:pos x="473" y="132"/>
                </a:cxn>
                <a:cxn ang="0">
                  <a:pos x="209" y="1180"/>
                </a:cxn>
                <a:cxn ang="0">
                  <a:pos x="176" y="1235"/>
                </a:cxn>
                <a:cxn ang="0">
                  <a:pos x="99" y="1246"/>
                </a:cxn>
                <a:cxn ang="0">
                  <a:pos x="0" y="1257"/>
                </a:cxn>
                <a:cxn ang="0">
                  <a:pos x="11" y="1302"/>
                </a:cxn>
                <a:cxn ang="0">
                  <a:pos x="264" y="1291"/>
                </a:cxn>
                <a:cxn ang="0">
                  <a:pos x="528" y="1302"/>
                </a:cxn>
                <a:cxn ang="0">
                  <a:pos x="539" y="1280"/>
                </a:cxn>
                <a:cxn ang="0">
                  <a:pos x="528" y="1246"/>
                </a:cxn>
                <a:cxn ang="0">
                  <a:pos x="374" y="1224"/>
                </a:cxn>
                <a:cxn ang="0">
                  <a:pos x="385" y="1147"/>
                </a:cxn>
                <a:cxn ang="0">
                  <a:pos x="462" y="827"/>
                </a:cxn>
                <a:cxn ang="0">
                  <a:pos x="781" y="695"/>
                </a:cxn>
                <a:cxn ang="0">
                  <a:pos x="880" y="926"/>
                </a:cxn>
                <a:cxn ang="0">
                  <a:pos x="968" y="1114"/>
                </a:cxn>
                <a:cxn ang="0">
                  <a:pos x="979" y="1158"/>
                </a:cxn>
                <a:cxn ang="0">
                  <a:pos x="990" y="1180"/>
                </a:cxn>
                <a:cxn ang="0">
                  <a:pos x="957" y="1235"/>
                </a:cxn>
                <a:cxn ang="0">
                  <a:pos x="913" y="1246"/>
                </a:cxn>
                <a:cxn ang="0">
                  <a:pos x="847" y="1257"/>
                </a:cxn>
                <a:cxn ang="0">
                  <a:pos x="858" y="1302"/>
                </a:cxn>
                <a:cxn ang="0">
                  <a:pos x="1100" y="1291"/>
                </a:cxn>
                <a:cxn ang="0">
                  <a:pos x="1232" y="1302"/>
                </a:cxn>
                <a:cxn ang="0">
                  <a:pos x="1320" y="1291"/>
                </a:cxn>
                <a:cxn ang="0">
                  <a:pos x="1309" y="1246"/>
                </a:cxn>
                <a:cxn ang="0">
                  <a:pos x="1210" y="1235"/>
                </a:cxn>
                <a:cxn ang="0">
                  <a:pos x="1177" y="1191"/>
                </a:cxn>
                <a:cxn ang="0">
                  <a:pos x="891" y="529"/>
                </a:cxn>
              </a:cxnLst>
              <a:rect l="0" t="0" r="r" b="b"/>
              <a:pathLst>
                <a:path w="1606" h="1302">
                  <a:moveTo>
                    <a:pt x="891" y="529"/>
                  </a:moveTo>
                  <a:lnTo>
                    <a:pt x="880" y="529"/>
                  </a:lnTo>
                  <a:lnTo>
                    <a:pt x="880" y="507"/>
                  </a:lnTo>
                  <a:lnTo>
                    <a:pt x="902" y="485"/>
                  </a:lnTo>
                  <a:lnTo>
                    <a:pt x="924" y="474"/>
                  </a:lnTo>
                  <a:lnTo>
                    <a:pt x="935" y="463"/>
                  </a:lnTo>
                  <a:lnTo>
                    <a:pt x="1265" y="209"/>
                  </a:lnTo>
                  <a:lnTo>
                    <a:pt x="1375" y="132"/>
                  </a:lnTo>
                  <a:lnTo>
                    <a:pt x="1463" y="88"/>
                  </a:lnTo>
                  <a:lnTo>
                    <a:pt x="1529" y="66"/>
                  </a:lnTo>
                  <a:lnTo>
                    <a:pt x="1584" y="66"/>
                  </a:lnTo>
                  <a:lnTo>
                    <a:pt x="1606" y="44"/>
                  </a:lnTo>
                  <a:lnTo>
                    <a:pt x="1606" y="11"/>
                  </a:lnTo>
                  <a:lnTo>
                    <a:pt x="1595" y="11"/>
                  </a:lnTo>
                  <a:lnTo>
                    <a:pt x="1584" y="0"/>
                  </a:lnTo>
                  <a:lnTo>
                    <a:pt x="1518" y="11"/>
                  </a:lnTo>
                  <a:lnTo>
                    <a:pt x="1452" y="11"/>
                  </a:lnTo>
                  <a:lnTo>
                    <a:pt x="1243" y="0"/>
                  </a:lnTo>
                  <a:lnTo>
                    <a:pt x="1232" y="0"/>
                  </a:lnTo>
                  <a:lnTo>
                    <a:pt x="1221" y="11"/>
                  </a:lnTo>
                  <a:lnTo>
                    <a:pt x="1210" y="11"/>
                  </a:lnTo>
                  <a:lnTo>
                    <a:pt x="1210" y="55"/>
                  </a:lnTo>
                  <a:lnTo>
                    <a:pt x="1221" y="55"/>
                  </a:lnTo>
                  <a:lnTo>
                    <a:pt x="1232" y="66"/>
                  </a:lnTo>
                  <a:lnTo>
                    <a:pt x="1254" y="66"/>
                  </a:lnTo>
                  <a:lnTo>
                    <a:pt x="1276" y="77"/>
                  </a:lnTo>
                  <a:lnTo>
                    <a:pt x="1287" y="88"/>
                  </a:lnTo>
                  <a:lnTo>
                    <a:pt x="1287" y="99"/>
                  </a:lnTo>
                  <a:lnTo>
                    <a:pt x="1265" y="143"/>
                  </a:lnTo>
                  <a:lnTo>
                    <a:pt x="1221" y="187"/>
                  </a:lnTo>
                  <a:lnTo>
                    <a:pt x="484" y="761"/>
                  </a:lnTo>
                  <a:lnTo>
                    <a:pt x="627" y="154"/>
                  </a:lnTo>
                  <a:lnTo>
                    <a:pt x="638" y="121"/>
                  </a:lnTo>
                  <a:lnTo>
                    <a:pt x="649" y="110"/>
                  </a:lnTo>
                  <a:lnTo>
                    <a:pt x="660" y="88"/>
                  </a:lnTo>
                  <a:lnTo>
                    <a:pt x="671" y="77"/>
                  </a:lnTo>
                  <a:lnTo>
                    <a:pt x="704" y="66"/>
                  </a:lnTo>
                  <a:lnTo>
                    <a:pt x="825" y="66"/>
                  </a:lnTo>
                  <a:lnTo>
                    <a:pt x="847" y="44"/>
                  </a:lnTo>
                  <a:lnTo>
                    <a:pt x="858" y="22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825" y="0"/>
                  </a:lnTo>
                  <a:lnTo>
                    <a:pt x="748" y="0"/>
                  </a:lnTo>
                  <a:lnTo>
                    <a:pt x="660" y="11"/>
                  </a:lnTo>
                  <a:lnTo>
                    <a:pt x="418" y="11"/>
                  </a:lnTo>
                  <a:lnTo>
                    <a:pt x="341" y="0"/>
                  </a:lnTo>
                  <a:lnTo>
                    <a:pt x="330" y="0"/>
                  </a:lnTo>
                  <a:lnTo>
                    <a:pt x="319" y="11"/>
                  </a:lnTo>
                  <a:lnTo>
                    <a:pt x="308" y="11"/>
                  </a:lnTo>
                  <a:lnTo>
                    <a:pt x="308" y="55"/>
                  </a:lnTo>
                  <a:lnTo>
                    <a:pt x="319" y="66"/>
                  </a:lnTo>
                  <a:lnTo>
                    <a:pt x="440" y="66"/>
                  </a:lnTo>
                  <a:lnTo>
                    <a:pt x="462" y="77"/>
                  </a:lnTo>
                  <a:lnTo>
                    <a:pt x="473" y="77"/>
                  </a:lnTo>
                  <a:lnTo>
                    <a:pt x="484" y="99"/>
                  </a:lnTo>
                  <a:lnTo>
                    <a:pt x="484" y="121"/>
                  </a:lnTo>
                  <a:lnTo>
                    <a:pt x="473" y="132"/>
                  </a:lnTo>
                  <a:lnTo>
                    <a:pt x="220" y="1158"/>
                  </a:lnTo>
                  <a:lnTo>
                    <a:pt x="209" y="1180"/>
                  </a:lnTo>
                  <a:lnTo>
                    <a:pt x="209" y="1202"/>
                  </a:lnTo>
                  <a:lnTo>
                    <a:pt x="176" y="1235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11" y="1246"/>
                  </a:lnTo>
                  <a:lnTo>
                    <a:pt x="0" y="1257"/>
                  </a:lnTo>
                  <a:lnTo>
                    <a:pt x="0" y="1291"/>
                  </a:lnTo>
                  <a:lnTo>
                    <a:pt x="11" y="1302"/>
                  </a:lnTo>
                  <a:lnTo>
                    <a:pt x="187" y="1302"/>
                  </a:lnTo>
                  <a:lnTo>
                    <a:pt x="264" y="1291"/>
                  </a:lnTo>
                  <a:lnTo>
                    <a:pt x="319" y="1302"/>
                  </a:lnTo>
                  <a:lnTo>
                    <a:pt x="528" y="1302"/>
                  </a:lnTo>
                  <a:lnTo>
                    <a:pt x="539" y="1291"/>
                  </a:lnTo>
                  <a:lnTo>
                    <a:pt x="539" y="1280"/>
                  </a:lnTo>
                  <a:lnTo>
                    <a:pt x="550" y="1269"/>
                  </a:lnTo>
                  <a:lnTo>
                    <a:pt x="528" y="1246"/>
                  </a:lnTo>
                  <a:lnTo>
                    <a:pt x="418" y="1246"/>
                  </a:lnTo>
                  <a:lnTo>
                    <a:pt x="374" y="1224"/>
                  </a:lnTo>
                  <a:lnTo>
                    <a:pt x="374" y="1169"/>
                  </a:lnTo>
                  <a:lnTo>
                    <a:pt x="385" y="1147"/>
                  </a:lnTo>
                  <a:lnTo>
                    <a:pt x="385" y="1125"/>
                  </a:lnTo>
                  <a:lnTo>
                    <a:pt x="462" y="827"/>
                  </a:lnTo>
                  <a:lnTo>
                    <a:pt x="748" y="606"/>
                  </a:lnTo>
                  <a:lnTo>
                    <a:pt x="781" y="695"/>
                  </a:lnTo>
                  <a:lnTo>
                    <a:pt x="825" y="805"/>
                  </a:lnTo>
                  <a:lnTo>
                    <a:pt x="880" y="926"/>
                  </a:lnTo>
                  <a:lnTo>
                    <a:pt x="924" y="1037"/>
                  </a:lnTo>
                  <a:lnTo>
                    <a:pt x="968" y="1114"/>
                  </a:lnTo>
                  <a:lnTo>
                    <a:pt x="979" y="1136"/>
                  </a:lnTo>
                  <a:lnTo>
                    <a:pt x="979" y="1158"/>
                  </a:lnTo>
                  <a:lnTo>
                    <a:pt x="990" y="1169"/>
                  </a:lnTo>
                  <a:lnTo>
                    <a:pt x="990" y="1180"/>
                  </a:lnTo>
                  <a:lnTo>
                    <a:pt x="968" y="1224"/>
                  </a:lnTo>
                  <a:lnTo>
                    <a:pt x="957" y="1235"/>
                  </a:lnTo>
                  <a:lnTo>
                    <a:pt x="935" y="1235"/>
                  </a:lnTo>
                  <a:lnTo>
                    <a:pt x="913" y="1246"/>
                  </a:lnTo>
                  <a:lnTo>
                    <a:pt x="858" y="1246"/>
                  </a:lnTo>
                  <a:lnTo>
                    <a:pt x="847" y="1257"/>
                  </a:lnTo>
                  <a:lnTo>
                    <a:pt x="847" y="1291"/>
                  </a:lnTo>
                  <a:lnTo>
                    <a:pt x="858" y="1302"/>
                  </a:lnTo>
                  <a:lnTo>
                    <a:pt x="869" y="1302"/>
                  </a:lnTo>
                  <a:lnTo>
                    <a:pt x="1100" y="1291"/>
                  </a:lnTo>
                  <a:lnTo>
                    <a:pt x="1166" y="1291"/>
                  </a:lnTo>
                  <a:lnTo>
                    <a:pt x="1232" y="1302"/>
                  </a:lnTo>
                  <a:lnTo>
                    <a:pt x="1309" y="1302"/>
                  </a:lnTo>
                  <a:lnTo>
                    <a:pt x="1320" y="1291"/>
                  </a:lnTo>
                  <a:lnTo>
                    <a:pt x="1320" y="1257"/>
                  </a:lnTo>
                  <a:lnTo>
                    <a:pt x="1309" y="1246"/>
                  </a:lnTo>
                  <a:lnTo>
                    <a:pt x="1243" y="1246"/>
                  </a:lnTo>
                  <a:lnTo>
                    <a:pt x="1210" y="1235"/>
                  </a:lnTo>
                  <a:lnTo>
                    <a:pt x="1188" y="1213"/>
                  </a:lnTo>
                  <a:lnTo>
                    <a:pt x="1177" y="1191"/>
                  </a:lnTo>
                  <a:lnTo>
                    <a:pt x="1155" y="1158"/>
                  </a:lnTo>
                  <a:lnTo>
                    <a:pt x="891" y="5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8" name="Rectangle 460"/>
            <p:cNvSpPr>
              <a:spLocks noChangeArrowheads="1"/>
            </p:cNvSpPr>
            <p:nvPr/>
          </p:nvSpPr>
          <p:spPr bwMode="auto">
            <a:xfrm>
              <a:off x="4878" y="5038"/>
              <a:ext cx="1089" cy="6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49" name="Freeform 461"/>
            <p:cNvSpPr>
              <a:spLocks noEditPoints="1"/>
            </p:cNvSpPr>
            <p:nvPr/>
          </p:nvSpPr>
          <p:spPr bwMode="auto">
            <a:xfrm>
              <a:off x="6990" y="4751"/>
              <a:ext cx="725" cy="861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0" y="353"/>
                </a:cxn>
                <a:cxn ang="0">
                  <a:pos x="637" y="309"/>
                </a:cxn>
                <a:cxn ang="0">
                  <a:pos x="681" y="243"/>
                </a:cxn>
                <a:cxn ang="0">
                  <a:pos x="692" y="199"/>
                </a:cxn>
                <a:cxn ang="0">
                  <a:pos x="692" y="165"/>
                </a:cxn>
                <a:cxn ang="0">
                  <a:pos x="681" y="99"/>
                </a:cxn>
                <a:cxn ang="0">
                  <a:pos x="648" y="44"/>
                </a:cxn>
                <a:cxn ang="0">
                  <a:pos x="582" y="11"/>
                </a:cxn>
                <a:cxn ang="0">
                  <a:pos x="494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2"/>
                </a:cxn>
                <a:cxn ang="0">
                  <a:pos x="22" y="364"/>
                </a:cxn>
                <a:cxn ang="0">
                  <a:pos x="0" y="519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0" y="783"/>
                </a:cxn>
                <a:cxn ang="0">
                  <a:pos x="648" y="728"/>
                </a:cxn>
                <a:cxn ang="0">
                  <a:pos x="703" y="662"/>
                </a:cxn>
                <a:cxn ang="0">
                  <a:pos x="725" y="640"/>
                </a:cxn>
                <a:cxn ang="0">
                  <a:pos x="714" y="618"/>
                </a:cxn>
                <a:cxn ang="0">
                  <a:pos x="703" y="607"/>
                </a:cxn>
                <a:cxn ang="0">
                  <a:pos x="692" y="607"/>
                </a:cxn>
                <a:cxn ang="0">
                  <a:pos x="692" y="618"/>
                </a:cxn>
                <a:cxn ang="0">
                  <a:pos x="681" y="629"/>
                </a:cxn>
                <a:cxn ang="0">
                  <a:pos x="582" y="717"/>
                </a:cxn>
                <a:cxn ang="0">
                  <a:pos x="483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2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1" y="44"/>
                </a:cxn>
                <a:cxn ang="0">
                  <a:pos x="538" y="44"/>
                </a:cxn>
                <a:cxn ang="0">
                  <a:pos x="571" y="55"/>
                </a:cxn>
                <a:cxn ang="0">
                  <a:pos x="615" y="99"/>
                </a:cxn>
                <a:cxn ang="0">
                  <a:pos x="637" y="165"/>
                </a:cxn>
                <a:cxn ang="0">
                  <a:pos x="615" y="243"/>
                </a:cxn>
                <a:cxn ang="0">
                  <a:pos x="549" y="298"/>
                </a:cxn>
                <a:cxn ang="0">
                  <a:pos x="472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5" h="861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0" y="353"/>
                  </a:lnTo>
                  <a:lnTo>
                    <a:pt x="637" y="309"/>
                  </a:lnTo>
                  <a:lnTo>
                    <a:pt x="681" y="243"/>
                  </a:lnTo>
                  <a:lnTo>
                    <a:pt x="692" y="199"/>
                  </a:lnTo>
                  <a:lnTo>
                    <a:pt x="692" y="165"/>
                  </a:lnTo>
                  <a:lnTo>
                    <a:pt x="681" y="99"/>
                  </a:lnTo>
                  <a:lnTo>
                    <a:pt x="648" y="44"/>
                  </a:lnTo>
                  <a:lnTo>
                    <a:pt x="582" y="11"/>
                  </a:lnTo>
                  <a:lnTo>
                    <a:pt x="494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2"/>
                  </a:lnTo>
                  <a:lnTo>
                    <a:pt x="22" y="364"/>
                  </a:lnTo>
                  <a:lnTo>
                    <a:pt x="0" y="519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0" y="783"/>
                  </a:lnTo>
                  <a:lnTo>
                    <a:pt x="648" y="728"/>
                  </a:lnTo>
                  <a:lnTo>
                    <a:pt x="703" y="662"/>
                  </a:lnTo>
                  <a:lnTo>
                    <a:pt x="725" y="640"/>
                  </a:lnTo>
                  <a:lnTo>
                    <a:pt x="714" y="618"/>
                  </a:lnTo>
                  <a:lnTo>
                    <a:pt x="703" y="607"/>
                  </a:lnTo>
                  <a:lnTo>
                    <a:pt x="692" y="607"/>
                  </a:lnTo>
                  <a:lnTo>
                    <a:pt x="692" y="618"/>
                  </a:lnTo>
                  <a:lnTo>
                    <a:pt x="681" y="629"/>
                  </a:lnTo>
                  <a:lnTo>
                    <a:pt x="582" y="717"/>
                  </a:lnTo>
                  <a:lnTo>
                    <a:pt x="483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2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1" y="44"/>
                  </a:lnTo>
                  <a:lnTo>
                    <a:pt x="538" y="44"/>
                  </a:lnTo>
                  <a:lnTo>
                    <a:pt x="571" y="55"/>
                  </a:lnTo>
                  <a:lnTo>
                    <a:pt x="615" y="99"/>
                  </a:lnTo>
                  <a:lnTo>
                    <a:pt x="637" y="165"/>
                  </a:lnTo>
                  <a:lnTo>
                    <a:pt x="615" y="243"/>
                  </a:lnTo>
                  <a:lnTo>
                    <a:pt x="549" y="298"/>
                  </a:lnTo>
                  <a:lnTo>
                    <a:pt x="472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0" name="Freeform 462"/>
            <p:cNvSpPr>
              <a:spLocks/>
            </p:cNvSpPr>
            <p:nvPr/>
          </p:nvSpPr>
          <p:spPr bwMode="auto">
            <a:xfrm>
              <a:off x="7836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2"/>
                </a:cxn>
                <a:cxn ang="0">
                  <a:pos x="319" y="430"/>
                </a:cxn>
                <a:cxn ang="0">
                  <a:pos x="352" y="265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9"/>
                </a:cxn>
                <a:cxn ang="0">
                  <a:pos x="638" y="232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3"/>
                </a:cxn>
                <a:cxn ang="0">
                  <a:pos x="110" y="728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1" name="Freeform 463"/>
            <p:cNvSpPr>
              <a:spLocks/>
            </p:cNvSpPr>
            <p:nvPr/>
          </p:nvSpPr>
          <p:spPr bwMode="auto">
            <a:xfrm>
              <a:off x="8738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1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2" name="Freeform 464"/>
            <p:cNvSpPr>
              <a:spLocks/>
            </p:cNvSpPr>
            <p:nvPr/>
          </p:nvSpPr>
          <p:spPr bwMode="auto">
            <a:xfrm>
              <a:off x="9772" y="4166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3"/>
                </a:cxn>
                <a:cxn ang="0">
                  <a:pos x="286" y="1688"/>
                </a:cxn>
                <a:cxn ang="0">
                  <a:pos x="198" y="1501"/>
                </a:cxn>
                <a:cxn ang="0">
                  <a:pos x="143" y="1313"/>
                </a:cxn>
                <a:cxn ang="0">
                  <a:pos x="121" y="1126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3"/>
                </a:cxn>
                <a:cxn ang="0">
                  <a:pos x="209" y="375"/>
                </a:cxn>
                <a:cxn ang="0">
                  <a:pos x="297" y="199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3"/>
                </a:cxn>
                <a:cxn ang="0">
                  <a:pos x="121" y="364"/>
                </a:cxn>
                <a:cxn ang="0">
                  <a:pos x="44" y="574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6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6"/>
                </a:cxn>
                <a:cxn ang="0">
                  <a:pos x="341" y="1843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3"/>
                  </a:lnTo>
                  <a:lnTo>
                    <a:pt x="286" y="1688"/>
                  </a:lnTo>
                  <a:lnTo>
                    <a:pt x="198" y="1501"/>
                  </a:lnTo>
                  <a:lnTo>
                    <a:pt x="143" y="1313"/>
                  </a:lnTo>
                  <a:lnTo>
                    <a:pt x="121" y="1126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3"/>
                  </a:lnTo>
                  <a:lnTo>
                    <a:pt x="209" y="375"/>
                  </a:lnTo>
                  <a:lnTo>
                    <a:pt x="297" y="199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3"/>
                  </a:lnTo>
                  <a:lnTo>
                    <a:pt x="121" y="364"/>
                  </a:lnTo>
                  <a:lnTo>
                    <a:pt x="44" y="574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6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6"/>
                  </a:lnTo>
                  <a:lnTo>
                    <a:pt x="341" y="1843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3" name="Freeform 465"/>
            <p:cNvSpPr>
              <a:spLocks/>
            </p:cNvSpPr>
            <p:nvPr/>
          </p:nvSpPr>
          <p:spPr bwMode="auto">
            <a:xfrm>
              <a:off x="10421" y="4276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1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4" name="Freeform 466"/>
            <p:cNvSpPr>
              <a:spLocks/>
            </p:cNvSpPr>
            <p:nvPr/>
          </p:nvSpPr>
          <p:spPr bwMode="auto">
            <a:xfrm>
              <a:off x="11488" y="4166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4"/>
                </a:cxn>
                <a:cxn ang="0">
                  <a:pos x="308" y="353"/>
                </a:cxn>
                <a:cxn ang="0">
                  <a:pos x="242" y="232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1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8"/>
                </a:cxn>
                <a:cxn ang="0">
                  <a:pos x="286" y="1335"/>
                </a:cxn>
                <a:cxn ang="0">
                  <a:pos x="231" y="1523"/>
                </a:cxn>
                <a:cxn ang="0">
                  <a:pos x="143" y="1688"/>
                </a:cxn>
                <a:cxn ang="0">
                  <a:pos x="22" y="1843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3"/>
                </a:cxn>
                <a:cxn ang="0">
                  <a:pos x="165" y="1766"/>
                </a:cxn>
                <a:cxn ang="0">
                  <a:pos x="242" y="1655"/>
                </a:cxn>
                <a:cxn ang="0">
                  <a:pos x="319" y="1523"/>
                </a:cxn>
                <a:cxn ang="0">
                  <a:pos x="396" y="1324"/>
                </a:cxn>
                <a:cxn ang="0">
                  <a:pos x="429" y="1126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4"/>
                  </a:lnTo>
                  <a:lnTo>
                    <a:pt x="308" y="353"/>
                  </a:lnTo>
                  <a:lnTo>
                    <a:pt x="242" y="232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1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8"/>
                  </a:lnTo>
                  <a:lnTo>
                    <a:pt x="286" y="1335"/>
                  </a:lnTo>
                  <a:lnTo>
                    <a:pt x="231" y="1523"/>
                  </a:lnTo>
                  <a:lnTo>
                    <a:pt x="143" y="1688"/>
                  </a:lnTo>
                  <a:lnTo>
                    <a:pt x="22" y="1843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3"/>
                  </a:lnTo>
                  <a:lnTo>
                    <a:pt x="165" y="1766"/>
                  </a:lnTo>
                  <a:lnTo>
                    <a:pt x="242" y="1655"/>
                  </a:lnTo>
                  <a:lnTo>
                    <a:pt x="319" y="1523"/>
                  </a:lnTo>
                  <a:lnTo>
                    <a:pt x="396" y="1324"/>
                  </a:lnTo>
                  <a:lnTo>
                    <a:pt x="429" y="1126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5" name="Freeform 467"/>
            <p:cNvSpPr>
              <a:spLocks noEditPoints="1"/>
            </p:cNvSpPr>
            <p:nvPr/>
          </p:nvSpPr>
          <p:spPr bwMode="auto">
            <a:xfrm>
              <a:off x="12797" y="4894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6" name="Freeform 468"/>
            <p:cNvSpPr>
              <a:spLocks noEditPoints="1"/>
            </p:cNvSpPr>
            <p:nvPr/>
          </p:nvSpPr>
          <p:spPr bwMode="auto">
            <a:xfrm>
              <a:off x="14744" y="4321"/>
              <a:ext cx="792" cy="1313"/>
            </a:xfrm>
            <a:custGeom>
              <a:avLst/>
              <a:gdLst/>
              <a:ahLst/>
              <a:cxnLst>
                <a:cxn ang="0">
                  <a:pos x="792" y="662"/>
                </a:cxn>
                <a:cxn ang="0">
                  <a:pos x="792" y="507"/>
                </a:cxn>
                <a:cxn ang="0">
                  <a:pos x="770" y="364"/>
                </a:cxn>
                <a:cxn ang="0">
                  <a:pos x="715" y="220"/>
                </a:cxn>
                <a:cxn ang="0">
                  <a:pos x="638" y="110"/>
                </a:cxn>
                <a:cxn ang="0">
                  <a:pos x="550" y="44"/>
                </a:cxn>
                <a:cxn ang="0">
                  <a:pos x="473" y="11"/>
                </a:cxn>
                <a:cxn ang="0">
                  <a:pos x="396" y="0"/>
                </a:cxn>
                <a:cxn ang="0">
                  <a:pos x="308" y="11"/>
                </a:cxn>
                <a:cxn ang="0">
                  <a:pos x="220" y="55"/>
                </a:cxn>
                <a:cxn ang="0">
                  <a:pos x="132" y="121"/>
                </a:cxn>
                <a:cxn ang="0">
                  <a:pos x="66" y="231"/>
                </a:cxn>
                <a:cxn ang="0">
                  <a:pos x="22" y="364"/>
                </a:cxn>
                <a:cxn ang="0">
                  <a:pos x="0" y="507"/>
                </a:cxn>
                <a:cxn ang="0">
                  <a:pos x="0" y="816"/>
                </a:cxn>
                <a:cxn ang="0">
                  <a:pos x="22" y="971"/>
                </a:cxn>
                <a:cxn ang="0">
                  <a:pos x="77" y="1114"/>
                </a:cxn>
                <a:cxn ang="0">
                  <a:pos x="154" y="1213"/>
                </a:cxn>
                <a:cxn ang="0">
                  <a:pos x="231" y="1269"/>
                </a:cxn>
                <a:cxn ang="0">
                  <a:pos x="319" y="1302"/>
                </a:cxn>
                <a:cxn ang="0">
                  <a:pos x="396" y="1313"/>
                </a:cxn>
                <a:cxn ang="0">
                  <a:pos x="473" y="1302"/>
                </a:cxn>
                <a:cxn ang="0">
                  <a:pos x="561" y="1269"/>
                </a:cxn>
                <a:cxn ang="0">
                  <a:pos x="649" y="1202"/>
                </a:cxn>
                <a:cxn ang="0">
                  <a:pos x="726" y="1092"/>
                </a:cxn>
                <a:cxn ang="0">
                  <a:pos x="770" y="960"/>
                </a:cxn>
                <a:cxn ang="0">
                  <a:pos x="792" y="805"/>
                </a:cxn>
                <a:cxn ang="0">
                  <a:pos x="792" y="662"/>
                </a:cxn>
                <a:cxn ang="0">
                  <a:pos x="396" y="1269"/>
                </a:cxn>
                <a:cxn ang="0">
                  <a:pos x="330" y="1257"/>
                </a:cxn>
                <a:cxn ang="0">
                  <a:pos x="275" y="1224"/>
                </a:cxn>
                <a:cxn ang="0">
                  <a:pos x="209" y="1147"/>
                </a:cxn>
                <a:cxn ang="0">
                  <a:pos x="176" y="1037"/>
                </a:cxn>
                <a:cxn ang="0">
                  <a:pos x="165" y="904"/>
                </a:cxn>
                <a:cxn ang="0">
                  <a:pos x="154" y="761"/>
                </a:cxn>
                <a:cxn ang="0">
                  <a:pos x="154" y="452"/>
                </a:cxn>
                <a:cxn ang="0">
                  <a:pos x="165" y="286"/>
                </a:cxn>
                <a:cxn ang="0">
                  <a:pos x="198" y="176"/>
                </a:cxn>
                <a:cxn ang="0">
                  <a:pos x="253" y="110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40" y="55"/>
                </a:cxn>
                <a:cxn ang="0">
                  <a:pos x="495" y="66"/>
                </a:cxn>
                <a:cxn ang="0">
                  <a:pos x="539" y="110"/>
                </a:cxn>
                <a:cxn ang="0">
                  <a:pos x="583" y="176"/>
                </a:cxn>
                <a:cxn ang="0">
                  <a:pos x="616" y="264"/>
                </a:cxn>
                <a:cxn ang="0">
                  <a:pos x="638" y="452"/>
                </a:cxn>
                <a:cxn ang="0">
                  <a:pos x="638" y="838"/>
                </a:cxn>
                <a:cxn ang="0">
                  <a:pos x="616" y="1026"/>
                </a:cxn>
                <a:cxn ang="0">
                  <a:pos x="583" y="1147"/>
                </a:cxn>
                <a:cxn ang="0">
                  <a:pos x="528" y="1213"/>
                </a:cxn>
                <a:cxn ang="0">
                  <a:pos x="462" y="1257"/>
                </a:cxn>
                <a:cxn ang="0">
                  <a:pos x="396" y="1269"/>
                </a:cxn>
              </a:cxnLst>
              <a:rect l="0" t="0" r="r" b="b"/>
              <a:pathLst>
                <a:path w="792" h="1313">
                  <a:moveTo>
                    <a:pt x="792" y="662"/>
                  </a:moveTo>
                  <a:lnTo>
                    <a:pt x="792" y="507"/>
                  </a:lnTo>
                  <a:lnTo>
                    <a:pt x="770" y="364"/>
                  </a:lnTo>
                  <a:lnTo>
                    <a:pt x="715" y="220"/>
                  </a:lnTo>
                  <a:lnTo>
                    <a:pt x="638" y="110"/>
                  </a:lnTo>
                  <a:lnTo>
                    <a:pt x="550" y="44"/>
                  </a:lnTo>
                  <a:lnTo>
                    <a:pt x="473" y="11"/>
                  </a:lnTo>
                  <a:lnTo>
                    <a:pt x="396" y="0"/>
                  </a:lnTo>
                  <a:lnTo>
                    <a:pt x="308" y="11"/>
                  </a:lnTo>
                  <a:lnTo>
                    <a:pt x="220" y="55"/>
                  </a:lnTo>
                  <a:lnTo>
                    <a:pt x="132" y="121"/>
                  </a:lnTo>
                  <a:lnTo>
                    <a:pt x="66" y="231"/>
                  </a:lnTo>
                  <a:lnTo>
                    <a:pt x="22" y="364"/>
                  </a:lnTo>
                  <a:lnTo>
                    <a:pt x="0" y="507"/>
                  </a:lnTo>
                  <a:lnTo>
                    <a:pt x="0" y="816"/>
                  </a:lnTo>
                  <a:lnTo>
                    <a:pt x="22" y="971"/>
                  </a:lnTo>
                  <a:lnTo>
                    <a:pt x="77" y="1114"/>
                  </a:lnTo>
                  <a:lnTo>
                    <a:pt x="154" y="1213"/>
                  </a:lnTo>
                  <a:lnTo>
                    <a:pt x="231" y="1269"/>
                  </a:lnTo>
                  <a:lnTo>
                    <a:pt x="319" y="1302"/>
                  </a:lnTo>
                  <a:lnTo>
                    <a:pt x="396" y="1313"/>
                  </a:lnTo>
                  <a:lnTo>
                    <a:pt x="473" y="1302"/>
                  </a:lnTo>
                  <a:lnTo>
                    <a:pt x="561" y="1269"/>
                  </a:lnTo>
                  <a:lnTo>
                    <a:pt x="649" y="1202"/>
                  </a:lnTo>
                  <a:lnTo>
                    <a:pt x="726" y="1092"/>
                  </a:lnTo>
                  <a:lnTo>
                    <a:pt x="770" y="960"/>
                  </a:lnTo>
                  <a:lnTo>
                    <a:pt x="792" y="805"/>
                  </a:lnTo>
                  <a:lnTo>
                    <a:pt x="792" y="662"/>
                  </a:lnTo>
                  <a:close/>
                  <a:moveTo>
                    <a:pt x="396" y="1269"/>
                  </a:moveTo>
                  <a:lnTo>
                    <a:pt x="330" y="1257"/>
                  </a:lnTo>
                  <a:lnTo>
                    <a:pt x="275" y="1224"/>
                  </a:lnTo>
                  <a:lnTo>
                    <a:pt x="209" y="1147"/>
                  </a:lnTo>
                  <a:lnTo>
                    <a:pt x="176" y="1037"/>
                  </a:lnTo>
                  <a:lnTo>
                    <a:pt x="165" y="904"/>
                  </a:lnTo>
                  <a:lnTo>
                    <a:pt x="154" y="761"/>
                  </a:lnTo>
                  <a:lnTo>
                    <a:pt x="154" y="452"/>
                  </a:lnTo>
                  <a:lnTo>
                    <a:pt x="165" y="286"/>
                  </a:lnTo>
                  <a:lnTo>
                    <a:pt x="198" y="176"/>
                  </a:lnTo>
                  <a:lnTo>
                    <a:pt x="253" y="110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40" y="55"/>
                  </a:lnTo>
                  <a:lnTo>
                    <a:pt x="495" y="66"/>
                  </a:lnTo>
                  <a:lnTo>
                    <a:pt x="539" y="110"/>
                  </a:lnTo>
                  <a:lnTo>
                    <a:pt x="583" y="176"/>
                  </a:lnTo>
                  <a:lnTo>
                    <a:pt x="616" y="264"/>
                  </a:lnTo>
                  <a:lnTo>
                    <a:pt x="638" y="452"/>
                  </a:lnTo>
                  <a:lnTo>
                    <a:pt x="638" y="838"/>
                  </a:lnTo>
                  <a:lnTo>
                    <a:pt x="616" y="1026"/>
                  </a:lnTo>
                  <a:lnTo>
                    <a:pt x="583" y="1147"/>
                  </a:lnTo>
                  <a:lnTo>
                    <a:pt x="528" y="1213"/>
                  </a:lnTo>
                  <a:lnTo>
                    <a:pt x="462" y="1257"/>
                  </a:lnTo>
                  <a:lnTo>
                    <a:pt x="396" y="12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7" name="Rectangle 469"/>
            <p:cNvSpPr>
              <a:spLocks noChangeArrowheads="1"/>
            </p:cNvSpPr>
            <p:nvPr/>
          </p:nvSpPr>
          <p:spPr bwMode="auto">
            <a:xfrm>
              <a:off x="4878" y="8083"/>
              <a:ext cx="1089" cy="67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8" name="Freeform 470"/>
            <p:cNvSpPr>
              <a:spLocks/>
            </p:cNvSpPr>
            <p:nvPr/>
          </p:nvSpPr>
          <p:spPr bwMode="auto">
            <a:xfrm>
              <a:off x="6968" y="7344"/>
              <a:ext cx="1088" cy="1291"/>
            </a:xfrm>
            <a:custGeom>
              <a:avLst/>
              <a:gdLst/>
              <a:ahLst/>
              <a:cxnLst>
                <a:cxn ang="0">
                  <a:pos x="1033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2"/>
                </a:cxn>
                <a:cxn ang="0">
                  <a:pos x="165" y="1214"/>
                </a:cxn>
                <a:cxn ang="0">
                  <a:pos x="99" y="1236"/>
                </a:cxn>
                <a:cxn ang="0">
                  <a:pos x="0" y="1236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5" y="1291"/>
                </a:cxn>
                <a:cxn ang="0">
                  <a:pos x="604" y="1291"/>
                </a:cxn>
                <a:cxn ang="0">
                  <a:pos x="604" y="1236"/>
                </a:cxn>
                <a:cxn ang="0">
                  <a:pos x="538" y="1236"/>
                </a:cxn>
                <a:cxn ang="0">
                  <a:pos x="440" y="1225"/>
                </a:cxn>
                <a:cxn ang="0">
                  <a:pos x="385" y="1214"/>
                </a:cxn>
                <a:cxn ang="0">
                  <a:pos x="363" y="1181"/>
                </a:cxn>
                <a:cxn ang="0">
                  <a:pos x="363" y="673"/>
                </a:cxn>
                <a:cxn ang="0">
                  <a:pos x="527" y="673"/>
                </a:cxn>
                <a:cxn ang="0">
                  <a:pos x="637" y="684"/>
                </a:cxn>
                <a:cxn ang="0">
                  <a:pos x="692" y="728"/>
                </a:cxn>
                <a:cxn ang="0">
                  <a:pos x="714" y="795"/>
                </a:cxn>
                <a:cxn ang="0">
                  <a:pos x="725" y="894"/>
                </a:cxn>
                <a:cxn ang="0">
                  <a:pos x="769" y="894"/>
                </a:cxn>
                <a:cxn ang="0">
                  <a:pos x="769" y="397"/>
                </a:cxn>
                <a:cxn ang="0">
                  <a:pos x="725" y="397"/>
                </a:cxn>
                <a:cxn ang="0">
                  <a:pos x="714" y="497"/>
                </a:cxn>
                <a:cxn ang="0">
                  <a:pos x="692" y="563"/>
                </a:cxn>
                <a:cxn ang="0">
                  <a:pos x="626" y="607"/>
                </a:cxn>
                <a:cxn ang="0">
                  <a:pos x="527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1" y="55"/>
                </a:cxn>
                <a:cxn ang="0">
                  <a:pos x="824" y="66"/>
                </a:cxn>
                <a:cxn ang="0">
                  <a:pos x="923" y="110"/>
                </a:cxn>
                <a:cxn ang="0">
                  <a:pos x="978" y="188"/>
                </a:cxn>
                <a:cxn ang="0">
                  <a:pos x="1022" y="287"/>
                </a:cxn>
                <a:cxn ang="0">
                  <a:pos x="1044" y="430"/>
                </a:cxn>
                <a:cxn ang="0">
                  <a:pos x="1088" y="430"/>
                </a:cxn>
                <a:cxn ang="0">
                  <a:pos x="1033" y="0"/>
                </a:cxn>
              </a:cxnLst>
              <a:rect l="0" t="0" r="r" b="b"/>
              <a:pathLst>
                <a:path w="1088" h="1291">
                  <a:moveTo>
                    <a:pt x="1033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2"/>
                  </a:lnTo>
                  <a:lnTo>
                    <a:pt x="165" y="1214"/>
                  </a:lnTo>
                  <a:lnTo>
                    <a:pt x="99" y="1236"/>
                  </a:lnTo>
                  <a:lnTo>
                    <a:pt x="0" y="1236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5" y="1291"/>
                  </a:lnTo>
                  <a:lnTo>
                    <a:pt x="604" y="1291"/>
                  </a:lnTo>
                  <a:lnTo>
                    <a:pt x="604" y="1236"/>
                  </a:lnTo>
                  <a:lnTo>
                    <a:pt x="538" y="1236"/>
                  </a:lnTo>
                  <a:lnTo>
                    <a:pt x="440" y="1225"/>
                  </a:lnTo>
                  <a:lnTo>
                    <a:pt x="385" y="1214"/>
                  </a:lnTo>
                  <a:lnTo>
                    <a:pt x="363" y="1181"/>
                  </a:lnTo>
                  <a:lnTo>
                    <a:pt x="363" y="673"/>
                  </a:lnTo>
                  <a:lnTo>
                    <a:pt x="527" y="673"/>
                  </a:lnTo>
                  <a:lnTo>
                    <a:pt x="637" y="684"/>
                  </a:lnTo>
                  <a:lnTo>
                    <a:pt x="692" y="728"/>
                  </a:lnTo>
                  <a:lnTo>
                    <a:pt x="714" y="795"/>
                  </a:lnTo>
                  <a:lnTo>
                    <a:pt x="725" y="894"/>
                  </a:lnTo>
                  <a:lnTo>
                    <a:pt x="769" y="894"/>
                  </a:lnTo>
                  <a:lnTo>
                    <a:pt x="769" y="397"/>
                  </a:lnTo>
                  <a:lnTo>
                    <a:pt x="725" y="397"/>
                  </a:lnTo>
                  <a:lnTo>
                    <a:pt x="714" y="497"/>
                  </a:lnTo>
                  <a:lnTo>
                    <a:pt x="692" y="563"/>
                  </a:lnTo>
                  <a:lnTo>
                    <a:pt x="626" y="607"/>
                  </a:lnTo>
                  <a:lnTo>
                    <a:pt x="527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1" y="55"/>
                  </a:lnTo>
                  <a:lnTo>
                    <a:pt x="824" y="66"/>
                  </a:lnTo>
                  <a:lnTo>
                    <a:pt x="923" y="110"/>
                  </a:lnTo>
                  <a:lnTo>
                    <a:pt x="978" y="188"/>
                  </a:lnTo>
                  <a:lnTo>
                    <a:pt x="1022" y="287"/>
                  </a:lnTo>
                  <a:lnTo>
                    <a:pt x="1044" y="430"/>
                  </a:lnTo>
                  <a:lnTo>
                    <a:pt x="1088" y="430"/>
                  </a:lnTo>
                  <a:lnTo>
                    <a:pt x="10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59" name="Freeform 471"/>
            <p:cNvSpPr>
              <a:spLocks noEditPoints="1"/>
            </p:cNvSpPr>
            <p:nvPr/>
          </p:nvSpPr>
          <p:spPr bwMode="auto">
            <a:xfrm>
              <a:off x="8023" y="7785"/>
              <a:ext cx="836" cy="872"/>
            </a:xfrm>
            <a:custGeom>
              <a:avLst/>
              <a:gdLst/>
              <a:ahLst/>
              <a:cxnLst>
                <a:cxn ang="0">
                  <a:pos x="836" y="442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9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9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2"/>
                </a:cxn>
                <a:cxn ang="0">
                  <a:pos x="22" y="585"/>
                </a:cxn>
                <a:cxn ang="0">
                  <a:pos x="77" y="696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6"/>
                </a:cxn>
                <a:cxn ang="0">
                  <a:pos x="814" y="585"/>
                </a:cxn>
                <a:cxn ang="0">
                  <a:pos x="836" y="442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6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3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100"/>
                </a:cxn>
                <a:cxn ang="0">
                  <a:pos x="341" y="56"/>
                </a:cxn>
                <a:cxn ang="0">
                  <a:pos x="418" y="45"/>
                </a:cxn>
                <a:cxn ang="0">
                  <a:pos x="495" y="56"/>
                </a:cxn>
                <a:cxn ang="0">
                  <a:pos x="572" y="100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3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5"/>
                </a:cxn>
                <a:cxn ang="0">
                  <a:pos x="583" y="762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2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9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9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2"/>
                  </a:lnTo>
                  <a:lnTo>
                    <a:pt x="22" y="585"/>
                  </a:lnTo>
                  <a:lnTo>
                    <a:pt x="77" y="696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6"/>
                  </a:lnTo>
                  <a:lnTo>
                    <a:pt x="814" y="585"/>
                  </a:lnTo>
                  <a:lnTo>
                    <a:pt x="836" y="442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6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3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100"/>
                  </a:lnTo>
                  <a:lnTo>
                    <a:pt x="341" y="56"/>
                  </a:lnTo>
                  <a:lnTo>
                    <a:pt x="418" y="45"/>
                  </a:lnTo>
                  <a:lnTo>
                    <a:pt x="495" y="56"/>
                  </a:lnTo>
                  <a:lnTo>
                    <a:pt x="572" y="100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3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5"/>
                  </a:lnTo>
                  <a:lnTo>
                    <a:pt x="583" y="762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0" name="Freeform 472"/>
            <p:cNvSpPr>
              <a:spLocks/>
            </p:cNvSpPr>
            <p:nvPr/>
          </p:nvSpPr>
          <p:spPr bwMode="auto">
            <a:xfrm>
              <a:off x="8969" y="7796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1" name="Freeform 473"/>
            <p:cNvSpPr>
              <a:spLocks noEditPoints="1"/>
            </p:cNvSpPr>
            <p:nvPr/>
          </p:nvSpPr>
          <p:spPr bwMode="auto">
            <a:xfrm>
              <a:off x="10322" y="7377"/>
              <a:ext cx="495" cy="1280"/>
            </a:xfrm>
            <a:custGeom>
              <a:avLst/>
              <a:gdLst/>
              <a:ahLst/>
              <a:cxnLst>
                <a:cxn ang="0">
                  <a:pos x="462" y="22"/>
                </a:cxn>
                <a:cxn ang="0">
                  <a:pos x="374" y="11"/>
                </a:cxn>
                <a:cxn ang="0">
                  <a:pos x="319" y="66"/>
                </a:cxn>
                <a:cxn ang="0">
                  <a:pos x="319" y="133"/>
                </a:cxn>
                <a:cxn ang="0">
                  <a:pos x="352" y="166"/>
                </a:cxn>
                <a:cxn ang="0">
                  <a:pos x="407" y="166"/>
                </a:cxn>
                <a:cxn ang="0">
                  <a:pos x="462" y="133"/>
                </a:cxn>
                <a:cxn ang="0">
                  <a:pos x="341" y="784"/>
                </a:cxn>
                <a:cxn ang="0">
                  <a:pos x="363" y="717"/>
                </a:cxn>
                <a:cxn ang="0">
                  <a:pos x="407" y="607"/>
                </a:cxn>
                <a:cxn ang="0">
                  <a:pos x="396" y="530"/>
                </a:cxn>
                <a:cxn ang="0">
                  <a:pos x="363" y="464"/>
                </a:cxn>
                <a:cxn ang="0">
                  <a:pos x="253" y="419"/>
                </a:cxn>
                <a:cxn ang="0">
                  <a:pos x="110" y="486"/>
                </a:cxn>
                <a:cxn ang="0">
                  <a:pos x="22" y="629"/>
                </a:cxn>
                <a:cxn ang="0">
                  <a:pos x="0" y="706"/>
                </a:cxn>
                <a:cxn ang="0">
                  <a:pos x="11" y="728"/>
                </a:cxn>
                <a:cxn ang="0">
                  <a:pos x="44" y="717"/>
                </a:cxn>
                <a:cxn ang="0">
                  <a:pos x="99" y="585"/>
                </a:cxn>
                <a:cxn ang="0">
                  <a:pos x="198" y="475"/>
                </a:cxn>
                <a:cxn ang="0">
                  <a:pos x="275" y="464"/>
                </a:cxn>
                <a:cxn ang="0">
                  <a:pos x="286" y="563"/>
                </a:cxn>
                <a:cxn ang="0">
                  <a:pos x="275" y="618"/>
                </a:cxn>
                <a:cxn ang="0">
                  <a:pos x="209" y="784"/>
                </a:cxn>
                <a:cxn ang="0">
                  <a:pos x="143" y="971"/>
                </a:cxn>
                <a:cxn ang="0">
                  <a:pos x="110" y="1048"/>
                </a:cxn>
                <a:cxn ang="0">
                  <a:pos x="99" y="1170"/>
                </a:cxn>
                <a:cxn ang="0">
                  <a:pos x="176" y="1258"/>
                </a:cxn>
                <a:cxn ang="0">
                  <a:pos x="253" y="1280"/>
                </a:cxn>
                <a:cxn ang="0">
                  <a:pos x="396" y="1203"/>
                </a:cxn>
                <a:cxn ang="0">
                  <a:pos x="473" y="1071"/>
                </a:cxn>
                <a:cxn ang="0">
                  <a:pos x="495" y="971"/>
                </a:cxn>
                <a:cxn ang="0">
                  <a:pos x="451" y="982"/>
                </a:cxn>
                <a:cxn ang="0">
                  <a:pos x="418" y="1093"/>
                </a:cxn>
                <a:cxn ang="0">
                  <a:pos x="319" y="1214"/>
                </a:cxn>
                <a:cxn ang="0">
                  <a:pos x="231" y="1236"/>
                </a:cxn>
                <a:cxn ang="0">
                  <a:pos x="209" y="1203"/>
                </a:cxn>
                <a:cxn ang="0">
                  <a:pos x="231" y="1071"/>
                </a:cxn>
                <a:cxn ang="0">
                  <a:pos x="341" y="784"/>
                </a:cxn>
              </a:cxnLst>
              <a:rect l="0" t="0" r="r" b="b"/>
              <a:pathLst>
                <a:path w="495" h="1280">
                  <a:moveTo>
                    <a:pt x="484" y="66"/>
                  </a:moveTo>
                  <a:lnTo>
                    <a:pt x="462" y="22"/>
                  </a:lnTo>
                  <a:lnTo>
                    <a:pt x="418" y="0"/>
                  </a:lnTo>
                  <a:lnTo>
                    <a:pt x="374" y="11"/>
                  </a:lnTo>
                  <a:lnTo>
                    <a:pt x="341" y="33"/>
                  </a:lnTo>
                  <a:lnTo>
                    <a:pt x="319" y="66"/>
                  </a:lnTo>
                  <a:lnTo>
                    <a:pt x="308" y="99"/>
                  </a:lnTo>
                  <a:lnTo>
                    <a:pt x="319" y="133"/>
                  </a:lnTo>
                  <a:lnTo>
                    <a:pt x="330" y="155"/>
                  </a:lnTo>
                  <a:lnTo>
                    <a:pt x="352" y="166"/>
                  </a:lnTo>
                  <a:lnTo>
                    <a:pt x="385" y="177"/>
                  </a:lnTo>
                  <a:lnTo>
                    <a:pt x="407" y="166"/>
                  </a:lnTo>
                  <a:lnTo>
                    <a:pt x="440" y="155"/>
                  </a:lnTo>
                  <a:lnTo>
                    <a:pt x="462" y="133"/>
                  </a:lnTo>
                  <a:lnTo>
                    <a:pt x="484" y="66"/>
                  </a:lnTo>
                  <a:close/>
                  <a:moveTo>
                    <a:pt x="341" y="784"/>
                  </a:moveTo>
                  <a:lnTo>
                    <a:pt x="363" y="739"/>
                  </a:lnTo>
                  <a:lnTo>
                    <a:pt x="363" y="717"/>
                  </a:lnTo>
                  <a:lnTo>
                    <a:pt x="385" y="673"/>
                  </a:lnTo>
                  <a:lnTo>
                    <a:pt x="407" y="607"/>
                  </a:lnTo>
                  <a:lnTo>
                    <a:pt x="407" y="574"/>
                  </a:lnTo>
                  <a:lnTo>
                    <a:pt x="396" y="530"/>
                  </a:lnTo>
                  <a:lnTo>
                    <a:pt x="385" y="497"/>
                  </a:lnTo>
                  <a:lnTo>
                    <a:pt x="363" y="464"/>
                  </a:lnTo>
                  <a:lnTo>
                    <a:pt x="297" y="419"/>
                  </a:lnTo>
                  <a:lnTo>
                    <a:pt x="253" y="419"/>
                  </a:lnTo>
                  <a:lnTo>
                    <a:pt x="176" y="442"/>
                  </a:lnTo>
                  <a:lnTo>
                    <a:pt x="110" y="486"/>
                  </a:lnTo>
                  <a:lnTo>
                    <a:pt x="55" y="563"/>
                  </a:lnTo>
                  <a:lnTo>
                    <a:pt x="22" y="629"/>
                  </a:lnTo>
                  <a:lnTo>
                    <a:pt x="11" y="684"/>
                  </a:lnTo>
                  <a:lnTo>
                    <a:pt x="0" y="706"/>
                  </a:lnTo>
                  <a:lnTo>
                    <a:pt x="0" y="717"/>
                  </a:lnTo>
                  <a:lnTo>
                    <a:pt x="11" y="728"/>
                  </a:lnTo>
                  <a:lnTo>
                    <a:pt x="44" y="728"/>
                  </a:lnTo>
                  <a:lnTo>
                    <a:pt x="44" y="717"/>
                  </a:lnTo>
                  <a:lnTo>
                    <a:pt x="55" y="695"/>
                  </a:lnTo>
                  <a:lnTo>
                    <a:pt x="99" y="585"/>
                  </a:lnTo>
                  <a:lnTo>
                    <a:pt x="143" y="508"/>
                  </a:lnTo>
                  <a:lnTo>
                    <a:pt x="198" y="475"/>
                  </a:lnTo>
                  <a:lnTo>
                    <a:pt x="242" y="464"/>
                  </a:lnTo>
                  <a:lnTo>
                    <a:pt x="275" y="464"/>
                  </a:lnTo>
                  <a:lnTo>
                    <a:pt x="286" y="475"/>
                  </a:lnTo>
                  <a:lnTo>
                    <a:pt x="286" y="563"/>
                  </a:lnTo>
                  <a:lnTo>
                    <a:pt x="275" y="596"/>
                  </a:lnTo>
                  <a:lnTo>
                    <a:pt x="275" y="618"/>
                  </a:lnTo>
                  <a:lnTo>
                    <a:pt x="253" y="684"/>
                  </a:lnTo>
                  <a:lnTo>
                    <a:pt x="209" y="784"/>
                  </a:lnTo>
                  <a:lnTo>
                    <a:pt x="176" y="894"/>
                  </a:lnTo>
                  <a:lnTo>
                    <a:pt x="143" y="971"/>
                  </a:lnTo>
                  <a:lnTo>
                    <a:pt x="121" y="1015"/>
                  </a:lnTo>
                  <a:lnTo>
                    <a:pt x="110" y="1048"/>
                  </a:lnTo>
                  <a:lnTo>
                    <a:pt x="99" y="1093"/>
                  </a:lnTo>
                  <a:lnTo>
                    <a:pt x="99" y="1170"/>
                  </a:lnTo>
                  <a:lnTo>
                    <a:pt x="143" y="1236"/>
                  </a:lnTo>
                  <a:lnTo>
                    <a:pt x="176" y="1258"/>
                  </a:lnTo>
                  <a:lnTo>
                    <a:pt x="209" y="1269"/>
                  </a:lnTo>
                  <a:lnTo>
                    <a:pt x="253" y="1280"/>
                  </a:lnTo>
                  <a:lnTo>
                    <a:pt x="330" y="1258"/>
                  </a:lnTo>
                  <a:lnTo>
                    <a:pt x="396" y="1203"/>
                  </a:lnTo>
                  <a:lnTo>
                    <a:pt x="440" y="1137"/>
                  </a:lnTo>
                  <a:lnTo>
                    <a:pt x="473" y="1071"/>
                  </a:lnTo>
                  <a:lnTo>
                    <a:pt x="495" y="1015"/>
                  </a:lnTo>
                  <a:lnTo>
                    <a:pt x="495" y="971"/>
                  </a:lnTo>
                  <a:lnTo>
                    <a:pt x="462" y="971"/>
                  </a:lnTo>
                  <a:lnTo>
                    <a:pt x="451" y="982"/>
                  </a:lnTo>
                  <a:lnTo>
                    <a:pt x="451" y="1004"/>
                  </a:lnTo>
                  <a:lnTo>
                    <a:pt x="418" y="1093"/>
                  </a:lnTo>
                  <a:lnTo>
                    <a:pt x="374" y="1170"/>
                  </a:lnTo>
                  <a:lnTo>
                    <a:pt x="319" y="1214"/>
                  </a:lnTo>
                  <a:lnTo>
                    <a:pt x="253" y="1236"/>
                  </a:lnTo>
                  <a:lnTo>
                    <a:pt x="231" y="1236"/>
                  </a:lnTo>
                  <a:lnTo>
                    <a:pt x="220" y="1225"/>
                  </a:lnTo>
                  <a:lnTo>
                    <a:pt x="209" y="1203"/>
                  </a:lnTo>
                  <a:lnTo>
                    <a:pt x="209" y="1126"/>
                  </a:lnTo>
                  <a:lnTo>
                    <a:pt x="231" y="1071"/>
                  </a:lnTo>
                  <a:lnTo>
                    <a:pt x="264" y="982"/>
                  </a:lnTo>
                  <a:lnTo>
                    <a:pt x="341" y="7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2" name="Freeform 474"/>
            <p:cNvSpPr>
              <a:spLocks noEditPoints="1"/>
            </p:cNvSpPr>
            <p:nvPr/>
          </p:nvSpPr>
          <p:spPr bwMode="auto">
            <a:xfrm>
              <a:off x="11554" y="7940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3" name="Freeform 475"/>
            <p:cNvSpPr>
              <a:spLocks/>
            </p:cNvSpPr>
            <p:nvPr/>
          </p:nvSpPr>
          <p:spPr bwMode="auto">
            <a:xfrm>
              <a:off x="13589" y="7366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4" name="Freeform 476"/>
            <p:cNvSpPr>
              <a:spLocks/>
            </p:cNvSpPr>
            <p:nvPr/>
          </p:nvSpPr>
          <p:spPr bwMode="auto">
            <a:xfrm>
              <a:off x="14535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5" name="Freeform 477"/>
            <p:cNvSpPr>
              <a:spLocks/>
            </p:cNvSpPr>
            <p:nvPr/>
          </p:nvSpPr>
          <p:spPr bwMode="auto">
            <a:xfrm>
              <a:off x="15316" y="7366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2"/>
                </a:cxn>
                <a:cxn ang="0">
                  <a:pos x="660" y="1104"/>
                </a:cxn>
                <a:cxn ang="0">
                  <a:pos x="638" y="1115"/>
                </a:cxn>
                <a:cxn ang="0">
                  <a:pos x="583" y="1126"/>
                </a:cxn>
                <a:cxn ang="0">
                  <a:pos x="143" y="1126"/>
                </a:cxn>
                <a:cxn ang="0">
                  <a:pos x="341" y="927"/>
                </a:cxn>
                <a:cxn ang="0">
                  <a:pos x="495" y="784"/>
                </a:cxn>
                <a:cxn ang="0">
                  <a:pos x="616" y="673"/>
                </a:cxn>
                <a:cxn ang="0">
                  <a:pos x="693" y="574"/>
                </a:cxn>
                <a:cxn ang="0">
                  <a:pos x="737" y="475"/>
                </a:cxn>
                <a:cxn ang="0">
                  <a:pos x="748" y="375"/>
                </a:cxn>
                <a:cxn ang="0">
                  <a:pos x="726" y="254"/>
                </a:cxn>
                <a:cxn ang="0">
                  <a:pos x="671" y="155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5"/>
                </a:cxn>
                <a:cxn ang="0">
                  <a:pos x="11" y="243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3"/>
                </a:cxn>
                <a:cxn ang="0">
                  <a:pos x="121" y="453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6"/>
                </a:cxn>
                <a:cxn ang="0">
                  <a:pos x="132" y="265"/>
                </a:cxn>
                <a:cxn ang="0">
                  <a:pos x="99" y="254"/>
                </a:cxn>
                <a:cxn ang="0">
                  <a:pos x="66" y="254"/>
                </a:cxn>
                <a:cxn ang="0">
                  <a:pos x="132" y="155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3"/>
                </a:cxn>
                <a:cxn ang="0">
                  <a:pos x="539" y="199"/>
                </a:cxn>
                <a:cxn ang="0">
                  <a:pos x="572" y="276"/>
                </a:cxn>
                <a:cxn ang="0">
                  <a:pos x="583" y="375"/>
                </a:cxn>
                <a:cxn ang="0">
                  <a:pos x="550" y="519"/>
                </a:cxn>
                <a:cxn ang="0">
                  <a:pos x="473" y="662"/>
                </a:cxn>
                <a:cxn ang="0">
                  <a:pos x="385" y="795"/>
                </a:cxn>
                <a:cxn ang="0">
                  <a:pos x="11" y="1203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2"/>
                  </a:lnTo>
                  <a:lnTo>
                    <a:pt x="660" y="1104"/>
                  </a:lnTo>
                  <a:lnTo>
                    <a:pt x="638" y="1115"/>
                  </a:lnTo>
                  <a:lnTo>
                    <a:pt x="583" y="1126"/>
                  </a:lnTo>
                  <a:lnTo>
                    <a:pt x="143" y="1126"/>
                  </a:lnTo>
                  <a:lnTo>
                    <a:pt x="341" y="927"/>
                  </a:lnTo>
                  <a:lnTo>
                    <a:pt x="495" y="784"/>
                  </a:lnTo>
                  <a:lnTo>
                    <a:pt x="616" y="673"/>
                  </a:lnTo>
                  <a:lnTo>
                    <a:pt x="693" y="574"/>
                  </a:lnTo>
                  <a:lnTo>
                    <a:pt x="737" y="475"/>
                  </a:lnTo>
                  <a:lnTo>
                    <a:pt x="748" y="375"/>
                  </a:lnTo>
                  <a:lnTo>
                    <a:pt x="726" y="254"/>
                  </a:lnTo>
                  <a:lnTo>
                    <a:pt x="671" y="155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5"/>
                  </a:lnTo>
                  <a:lnTo>
                    <a:pt x="11" y="243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3"/>
                  </a:lnTo>
                  <a:lnTo>
                    <a:pt x="121" y="453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6"/>
                  </a:lnTo>
                  <a:lnTo>
                    <a:pt x="132" y="265"/>
                  </a:lnTo>
                  <a:lnTo>
                    <a:pt x="99" y="254"/>
                  </a:lnTo>
                  <a:lnTo>
                    <a:pt x="66" y="254"/>
                  </a:lnTo>
                  <a:lnTo>
                    <a:pt x="132" y="155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3"/>
                  </a:lnTo>
                  <a:lnTo>
                    <a:pt x="539" y="199"/>
                  </a:lnTo>
                  <a:lnTo>
                    <a:pt x="572" y="276"/>
                  </a:lnTo>
                  <a:lnTo>
                    <a:pt x="583" y="375"/>
                  </a:lnTo>
                  <a:lnTo>
                    <a:pt x="550" y="519"/>
                  </a:lnTo>
                  <a:lnTo>
                    <a:pt x="473" y="662"/>
                  </a:lnTo>
                  <a:lnTo>
                    <a:pt x="385" y="795"/>
                  </a:lnTo>
                  <a:lnTo>
                    <a:pt x="11" y="1203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6" name="Freeform 478"/>
            <p:cNvSpPr>
              <a:spLocks/>
            </p:cNvSpPr>
            <p:nvPr/>
          </p:nvSpPr>
          <p:spPr bwMode="auto">
            <a:xfrm>
              <a:off x="16328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7" name="Freeform 479"/>
            <p:cNvSpPr>
              <a:spLocks/>
            </p:cNvSpPr>
            <p:nvPr/>
          </p:nvSpPr>
          <p:spPr bwMode="auto">
            <a:xfrm>
              <a:off x="17175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8" name="Freeform 480"/>
            <p:cNvSpPr>
              <a:spLocks/>
            </p:cNvSpPr>
            <p:nvPr/>
          </p:nvSpPr>
          <p:spPr bwMode="auto">
            <a:xfrm>
              <a:off x="18022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69" name="Freeform 481"/>
            <p:cNvSpPr>
              <a:spLocks/>
            </p:cNvSpPr>
            <p:nvPr/>
          </p:nvSpPr>
          <p:spPr bwMode="auto">
            <a:xfrm>
              <a:off x="18869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0" name="Freeform 482"/>
            <p:cNvSpPr>
              <a:spLocks/>
            </p:cNvSpPr>
            <p:nvPr/>
          </p:nvSpPr>
          <p:spPr bwMode="auto">
            <a:xfrm>
              <a:off x="19694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1" name="Freeform 483"/>
            <p:cNvSpPr>
              <a:spLocks/>
            </p:cNvSpPr>
            <p:nvPr/>
          </p:nvSpPr>
          <p:spPr bwMode="auto">
            <a:xfrm>
              <a:off x="20431" y="7796"/>
              <a:ext cx="1023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31" y="784"/>
                </a:cxn>
                <a:cxn ang="0">
                  <a:pos x="242" y="718"/>
                </a:cxn>
                <a:cxn ang="0">
                  <a:pos x="253" y="663"/>
                </a:cxn>
                <a:cxn ang="0">
                  <a:pos x="297" y="497"/>
                </a:cxn>
                <a:cxn ang="0">
                  <a:pos x="330" y="365"/>
                </a:cxn>
                <a:cxn ang="0">
                  <a:pos x="352" y="298"/>
                </a:cxn>
                <a:cxn ang="0">
                  <a:pos x="374" y="232"/>
                </a:cxn>
                <a:cxn ang="0">
                  <a:pos x="484" y="111"/>
                </a:cxn>
                <a:cxn ang="0">
                  <a:pos x="660" y="45"/>
                </a:cxn>
                <a:cxn ang="0">
                  <a:pos x="715" y="56"/>
                </a:cxn>
                <a:cxn ang="0">
                  <a:pos x="759" y="122"/>
                </a:cxn>
                <a:cxn ang="0">
                  <a:pos x="770" y="177"/>
                </a:cxn>
                <a:cxn ang="0">
                  <a:pos x="715" y="409"/>
                </a:cxn>
                <a:cxn ang="0">
                  <a:pos x="638" y="618"/>
                </a:cxn>
                <a:cxn ang="0">
                  <a:pos x="627" y="707"/>
                </a:cxn>
                <a:cxn ang="0">
                  <a:pos x="682" y="828"/>
                </a:cxn>
                <a:cxn ang="0">
                  <a:pos x="781" y="861"/>
                </a:cxn>
                <a:cxn ang="0">
                  <a:pos x="924" y="784"/>
                </a:cxn>
                <a:cxn ang="0">
                  <a:pos x="1001" y="652"/>
                </a:cxn>
                <a:cxn ang="0">
                  <a:pos x="1023" y="552"/>
                </a:cxn>
                <a:cxn ang="0">
                  <a:pos x="979" y="563"/>
                </a:cxn>
                <a:cxn ang="0">
                  <a:pos x="946" y="674"/>
                </a:cxn>
                <a:cxn ang="0">
                  <a:pos x="847" y="795"/>
                </a:cxn>
                <a:cxn ang="0">
                  <a:pos x="759" y="817"/>
                </a:cxn>
                <a:cxn ang="0">
                  <a:pos x="737" y="784"/>
                </a:cxn>
                <a:cxn ang="0">
                  <a:pos x="759" y="663"/>
                </a:cxn>
                <a:cxn ang="0">
                  <a:pos x="803" y="530"/>
                </a:cxn>
                <a:cxn ang="0">
                  <a:pos x="869" y="298"/>
                </a:cxn>
                <a:cxn ang="0">
                  <a:pos x="858" y="89"/>
                </a:cxn>
                <a:cxn ang="0">
                  <a:pos x="671" y="0"/>
                </a:cxn>
                <a:cxn ang="0">
                  <a:pos x="473" y="67"/>
                </a:cxn>
                <a:cxn ang="0">
                  <a:pos x="374" y="166"/>
                </a:cxn>
                <a:cxn ang="0">
                  <a:pos x="319" y="45"/>
                </a:cxn>
                <a:cxn ang="0">
                  <a:pos x="242" y="0"/>
                </a:cxn>
                <a:cxn ang="0">
                  <a:pos x="132" y="23"/>
                </a:cxn>
                <a:cxn ang="0">
                  <a:pos x="88" y="67"/>
                </a:cxn>
                <a:cxn ang="0">
                  <a:pos x="55" y="111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87"/>
                </a:cxn>
                <a:cxn ang="0">
                  <a:pos x="88" y="144"/>
                </a:cxn>
                <a:cxn ang="0">
                  <a:pos x="198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1023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20" y="795"/>
                  </a:lnTo>
                  <a:lnTo>
                    <a:pt x="231" y="784"/>
                  </a:lnTo>
                  <a:lnTo>
                    <a:pt x="231" y="751"/>
                  </a:lnTo>
                  <a:lnTo>
                    <a:pt x="242" y="718"/>
                  </a:lnTo>
                  <a:lnTo>
                    <a:pt x="253" y="696"/>
                  </a:lnTo>
                  <a:lnTo>
                    <a:pt x="253" y="663"/>
                  </a:lnTo>
                  <a:lnTo>
                    <a:pt x="275" y="585"/>
                  </a:lnTo>
                  <a:lnTo>
                    <a:pt x="297" y="497"/>
                  </a:lnTo>
                  <a:lnTo>
                    <a:pt x="319" y="431"/>
                  </a:lnTo>
                  <a:lnTo>
                    <a:pt x="330" y="365"/>
                  </a:lnTo>
                  <a:lnTo>
                    <a:pt x="330" y="343"/>
                  </a:lnTo>
                  <a:lnTo>
                    <a:pt x="352" y="298"/>
                  </a:lnTo>
                  <a:lnTo>
                    <a:pt x="352" y="276"/>
                  </a:lnTo>
                  <a:lnTo>
                    <a:pt x="374" y="232"/>
                  </a:lnTo>
                  <a:lnTo>
                    <a:pt x="418" y="166"/>
                  </a:lnTo>
                  <a:lnTo>
                    <a:pt x="484" y="111"/>
                  </a:lnTo>
                  <a:lnTo>
                    <a:pt x="561" y="56"/>
                  </a:lnTo>
                  <a:lnTo>
                    <a:pt x="660" y="45"/>
                  </a:lnTo>
                  <a:lnTo>
                    <a:pt x="693" y="45"/>
                  </a:lnTo>
                  <a:lnTo>
                    <a:pt x="715" y="56"/>
                  </a:lnTo>
                  <a:lnTo>
                    <a:pt x="737" y="78"/>
                  </a:lnTo>
                  <a:lnTo>
                    <a:pt x="759" y="122"/>
                  </a:lnTo>
                  <a:lnTo>
                    <a:pt x="759" y="144"/>
                  </a:lnTo>
                  <a:lnTo>
                    <a:pt x="770" y="177"/>
                  </a:lnTo>
                  <a:lnTo>
                    <a:pt x="748" y="287"/>
                  </a:lnTo>
                  <a:lnTo>
                    <a:pt x="715" y="409"/>
                  </a:lnTo>
                  <a:lnTo>
                    <a:pt x="671" y="530"/>
                  </a:lnTo>
                  <a:lnTo>
                    <a:pt x="638" y="618"/>
                  </a:lnTo>
                  <a:lnTo>
                    <a:pt x="627" y="652"/>
                  </a:lnTo>
                  <a:lnTo>
                    <a:pt x="627" y="707"/>
                  </a:lnTo>
                  <a:lnTo>
                    <a:pt x="649" y="795"/>
                  </a:lnTo>
                  <a:lnTo>
                    <a:pt x="682" y="828"/>
                  </a:lnTo>
                  <a:lnTo>
                    <a:pt x="726" y="850"/>
                  </a:lnTo>
                  <a:lnTo>
                    <a:pt x="781" y="861"/>
                  </a:lnTo>
                  <a:lnTo>
                    <a:pt x="858" y="839"/>
                  </a:lnTo>
                  <a:lnTo>
                    <a:pt x="924" y="784"/>
                  </a:lnTo>
                  <a:lnTo>
                    <a:pt x="968" y="718"/>
                  </a:lnTo>
                  <a:lnTo>
                    <a:pt x="1001" y="652"/>
                  </a:lnTo>
                  <a:lnTo>
                    <a:pt x="1023" y="596"/>
                  </a:lnTo>
                  <a:lnTo>
                    <a:pt x="1023" y="552"/>
                  </a:lnTo>
                  <a:lnTo>
                    <a:pt x="990" y="552"/>
                  </a:lnTo>
                  <a:lnTo>
                    <a:pt x="979" y="563"/>
                  </a:lnTo>
                  <a:lnTo>
                    <a:pt x="979" y="585"/>
                  </a:lnTo>
                  <a:lnTo>
                    <a:pt x="946" y="674"/>
                  </a:lnTo>
                  <a:lnTo>
                    <a:pt x="902" y="751"/>
                  </a:lnTo>
                  <a:lnTo>
                    <a:pt x="847" y="795"/>
                  </a:lnTo>
                  <a:lnTo>
                    <a:pt x="781" y="817"/>
                  </a:lnTo>
                  <a:lnTo>
                    <a:pt x="759" y="817"/>
                  </a:lnTo>
                  <a:lnTo>
                    <a:pt x="748" y="806"/>
                  </a:lnTo>
                  <a:lnTo>
                    <a:pt x="737" y="784"/>
                  </a:lnTo>
                  <a:lnTo>
                    <a:pt x="737" y="707"/>
                  </a:lnTo>
                  <a:lnTo>
                    <a:pt x="759" y="663"/>
                  </a:lnTo>
                  <a:lnTo>
                    <a:pt x="770" y="618"/>
                  </a:lnTo>
                  <a:lnTo>
                    <a:pt x="803" y="530"/>
                  </a:lnTo>
                  <a:lnTo>
                    <a:pt x="847" y="420"/>
                  </a:lnTo>
                  <a:lnTo>
                    <a:pt x="869" y="298"/>
                  </a:lnTo>
                  <a:lnTo>
                    <a:pt x="891" y="199"/>
                  </a:lnTo>
                  <a:lnTo>
                    <a:pt x="858" y="89"/>
                  </a:lnTo>
                  <a:lnTo>
                    <a:pt x="781" y="23"/>
                  </a:lnTo>
                  <a:lnTo>
                    <a:pt x="671" y="0"/>
                  </a:lnTo>
                  <a:lnTo>
                    <a:pt x="561" y="23"/>
                  </a:lnTo>
                  <a:lnTo>
                    <a:pt x="473" y="67"/>
                  </a:lnTo>
                  <a:lnTo>
                    <a:pt x="407" y="122"/>
                  </a:lnTo>
                  <a:lnTo>
                    <a:pt x="374" y="166"/>
                  </a:lnTo>
                  <a:lnTo>
                    <a:pt x="363" y="111"/>
                  </a:lnTo>
                  <a:lnTo>
                    <a:pt x="319" y="45"/>
                  </a:lnTo>
                  <a:lnTo>
                    <a:pt x="286" y="23"/>
                  </a:lnTo>
                  <a:lnTo>
                    <a:pt x="242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88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20" y="45"/>
                  </a:lnTo>
                  <a:lnTo>
                    <a:pt x="242" y="67"/>
                  </a:lnTo>
                  <a:lnTo>
                    <a:pt x="253" y="100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2" name="Freeform 484"/>
            <p:cNvSpPr>
              <a:spLocks/>
            </p:cNvSpPr>
            <p:nvPr/>
          </p:nvSpPr>
          <p:spPr bwMode="auto">
            <a:xfrm>
              <a:off x="8672" y="10798"/>
              <a:ext cx="704" cy="816"/>
            </a:xfrm>
            <a:custGeom>
              <a:avLst/>
              <a:gdLst/>
              <a:ahLst/>
              <a:cxnLst>
                <a:cxn ang="0">
                  <a:pos x="374" y="452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63"/>
                </a:cxn>
                <a:cxn ang="0">
                  <a:pos x="682" y="552"/>
                </a:cxn>
                <a:cxn ang="0">
                  <a:pos x="671" y="541"/>
                </a:cxn>
                <a:cxn ang="0">
                  <a:pos x="396" y="408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6"/>
                </a:cxn>
                <a:cxn ang="0">
                  <a:pos x="638" y="176"/>
                </a:cxn>
                <a:cxn ang="0">
                  <a:pos x="616" y="199"/>
                </a:cxn>
                <a:cxn ang="0">
                  <a:pos x="374" y="375"/>
                </a:cxn>
                <a:cxn ang="0">
                  <a:pos x="396" y="66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6"/>
                </a:cxn>
                <a:cxn ang="0">
                  <a:pos x="330" y="375"/>
                </a:cxn>
                <a:cxn ang="0">
                  <a:pos x="88" y="199"/>
                </a:cxn>
                <a:cxn ang="0">
                  <a:pos x="66" y="176"/>
                </a:cxn>
                <a:cxn ang="0">
                  <a:pos x="33" y="176"/>
                </a:cxn>
                <a:cxn ang="0">
                  <a:pos x="22" y="187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8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1"/>
                </a:cxn>
                <a:cxn ang="0">
                  <a:pos x="308" y="761"/>
                </a:cxn>
                <a:cxn ang="0">
                  <a:pos x="308" y="794"/>
                </a:cxn>
                <a:cxn ang="0">
                  <a:pos x="330" y="816"/>
                </a:cxn>
                <a:cxn ang="0">
                  <a:pos x="374" y="816"/>
                </a:cxn>
                <a:cxn ang="0">
                  <a:pos x="396" y="794"/>
                </a:cxn>
                <a:cxn ang="0">
                  <a:pos x="396" y="750"/>
                </a:cxn>
                <a:cxn ang="0">
                  <a:pos x="374" y="452"/>
                </a:cxn>
              </a:cxnLst>
              <a:rect l="0" t="0" r="r" b="b"/>
              <a:pathLst>
                <a:path w="704" h="816">
                  <a:moveTo>
                    <a:pt x="374" y="452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63"/>
                  </a:lnTo>
                  <a:lnTo>
                    <a:pt x="682" y="552"/>
                  </a:lnTo>
                  <a:lnTo>
                    <a:pt x="671" y="541"/>
                  </a:lnTo>
                  <a:lnTo>
                    <a:pt x="396" y="408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6"/>
                  </a:lnTo>
                  <a:lnTo>
                    <a:pt x="638" y="176"/>
                  </a:lnTo>
                  <a:lnTo>
                    <a:pt x="616" y="199"/>
                  </a:lnTo>
                  <a:lnTo>
                    <a:pt x="374" y="375"/>
                  </a:lnTo>
                  <a:lnTo>
                    <a:pt x="396" y="66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6"/>
                  </a:lnTo>
                  <a:lnTo>
                    <a:pt x="330" y="375"/>
                  </a:lnTo>
                  <a:lnTo>
                    <a:pt x="88" y="199"/>
                  </a:lnTo>
                  <a:lnTo>
                    <a:pt x="66" y="176"/>
                  </a:lnTo>
                  <a:lnTo>
                    <a:pt x="33" y="176"/>
                  </a:lnTo>
                  <a:lnTo>
                    <a:pt x="22" y="187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8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1"/>
                  </a:lnTo>
                  <a:lnTo>
                    <a:pt x="308" y="761"/>
                  </a:lnTo>
                  <a:lnTo>
                    <a:pt x="308" y="794"/>
                  </a:lnTo>
                  <a:lnTo>
                    <a:pt x="330" y="816"/>
                  </a:lnTo>
                  <a:lnTo>
                    <a:pt x="374" y="816"/>
                  </a:lnTo>
                  <a:lnTo>
                    <a:pt x="396" y="794"/>
                  </a:lnTo>
                  <a:lnTo>
                    <a:pt x="396" y="750"/>
                  </a:lnTo>
                  <a:lnTo>
                    <a:pt x="37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3" name="Freeform 485"/>
            <p:cNvSpPr>
              <a:spLocks noEditPoints="1"/>
            </p:cNvSpPr>
            <p:nvPr/>
          </p:nvSpPr>
          <p:spPr bwMode="auto">
            <a:xfrm>
              <a:off x="10498" y="10379"/>
              <a:ext cx="1111" cy="1302"/>
            </a:xfrm>
            <a:custGeom>
              <a:avLst/>
              <a:gdLst/>
              <a:ahLst/>
              <a:cxnLst>
                <a:cxn ang="0">
                  <a:pos x="363" y="706"/>
                </a:cxn>
                <a:cxn ang="0">
                  <a:pos x="682" y="706"/>
                </a:cxn>
                <a:cxn ang="0">
                  <a:pos x="814" y="684"/>
                </a:cxn>
                <a:cxn ang="0">
                  <a:pos x="935" y="640"/>
                </a:cxn>
                <a:cxn ang="0">
                  <a:pos x="1034" y="562"/>
                </a:cxn>
                <a:cxn ang="0">
                  <a:pos x="1089" y="463"/>
                </a:cxn>
                <a:cxn ang="0">
                  <a:pos x="1111" y="353"/>
                </a:cxn>
                <a:cxn ang="0">
                  <a:pos x="1089" y="242"/>
                </a:cxn>
                <a:cxn ang="0">
                  <a:pos x="1034" y="154"/>
                </a:cxn>
                <a:cxn ang="0">
                  <a:pos x="935" y="77"/>
                </a:cxn>
                <a:cxn ang="0">
                  <a:pos x="814" y="22"/>
                </a:cxn>
                <a:cxn ang="0">
                  <a:pos x="671" y="0"/>
                </a:cxn>
                <a:cxn ang="0">
                  <a:pos x="0" y="0"/>
                </a:cxn>
                <a:cxn ang="0">
                  <a:pos x="0" y="66"/>
                </a:cxn>
                <a:cxn ang="0">
                  <a:pos x="143" y="66"/>
                </a:cxn>
                <a:cxn ang="0">
                  <a:pos x="187" y="88"/>
                </a:cxn>
                <a:cxn ang="0">
                  <a:pos x="187" y="110"/>
                </a:cxn>
                <a:cxn ang="0">
                  <a:pos x="198" y="121"/>
                </a:cxn>
                <a:cxn ang="0">
                  <a:pos x="198" y="1180"/>
                </a:cxn>
                <a:cxn ang="0">
                  <a:pos x="187" y="1202"/>
                </a:cxn>
                <a:cxn ang="0">
                  <a:pos x="187" y="1213"/>
                </a:cxn>
                <a:cxn ang="0">
                  <a:pos x="143" y="1235"/>
                </a:cxn>
                <a:cxn ang="0">
                  <a:pos x="99" y="1246"/>
                </a:cxn>
                <a:cxn ang="0">
                  <a:pos x="0" y="1246"/>
                </a:cxn>
                <a:cxn ang="0">
                  <a:pos x="0" y="1302"/>
                </a:cxn>
                <a:cxn ang="0">
                  <a:pos x="187" y="1302"/>
                </a:cxn>
                <a:cxn ang="0">
                  <a:pos x="275" y="1291"/>
                </a:cxn>
                <a:cxn ang="0">
                  <a:pos x="363" y="1291"/>
                </a:cxn>
                <a:cxn ang="0">
                  <a:pos x="473" y="1302"/>
                </a:cxn>
                <a:cxn ang="0">
                  <a:pos x="561" y="1302"/>
                </a:cxn>
                <a:cxn ang="0">
                  <a:pos x="561" y="1246"/>
                </a:cxn>
                <a:cxn ang="0">
                  <a:pos x="462" y="1246"/>
                </a:cxn>
                <a:cxn ang="0">
                  <a:pos x="418" y="1235"/>
                </a:cxn>
                <a:cxn ang="0">
                  <a:pos x="374" y="1213"/>
                </a:cxn>
                <a:cxn ang="0">
                  <a:pos x="363" y="1202"/>
                </a:cxn>
                <a:cxn ang="0">
                  <a:pos x="363" y="1158"/>
                </a:cxn>
                <a:cxn ang="0">
                  <a:pos x="363" y="706"/>
                </a:cxn>
                <a:cxn ang="0">
                  <a:pos x="363" y="651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616" y="66"/>
                </a:cxn>
                <a:cxn ang="0">
                  <a:pos x="748" y="77"/>
                </a:cxn>
                <a:cxn ang="0">
                  <a:pos x="825" y="121"/>
                </a:cxn>
                <a:cxn ang="0">
                  <a:pos x="880" y="176"/>
                </a:cxn>
                <a:cxn ang="0">
                  <a:pos x="913" y="242"/>
                </a:cxn>
                <a:cxn ang="0">
                  <a:pos x="924" y="309"/>
                </a:cxn>
                <a:cxn ang="0">
                  <a:pos x="924" y="408"/>
                </a:cxn>
                <a:cxn ang="0">
                  <a:pos x="913" y="474"/>
                </a:cxn>
                <a:cxn ang="0">
                  <a:pos x="880" y="540"/>
                </a:cxn>
                <a:cxn ang="0">
                  <a:pos x="836" y="595"/>
                </a:cxn>
                <a:cxn ang="0">
                  <a:pos x="748" y="640"/>
                </a:cxn>
                <a:cxn ang="0">
                  <a:pos x="616" y="651"/>
                </a:cxn>
                <a:cxn ang="0">
                  <a:pos x="363" y="651"/>
                </a:cxn>
              </a:cxnLst>
              <a:rect l="0" t="0" r="r" b="b"/>
              <a:pathLst>
                <a:path w="1111" h="1302">
                  <a:moveTo>
                    <a:pt x="363" y="706"/>
                  </a:moveTo>
                  <a:lnTo>
                    <a:pt x="682" y="706"/>
                  </a:lnTo>
                  <a:lnTo>
                    <a:pt x="814" y="684"/>
                  </a:lnTo>
                  <a:lnTo>
                    <a:pt x="935" y="640"/>
                  </a:lnTo>
                  <a:lnTo>
                    <a:pt x="1034" y="562"/>
                  </a:lnTo>
                  <a:lnTo>
                    <a:pt x="1089" y="463"/>
                  </a:lnTo>
                  <a:lnTo>
                    <a:pt x="1111" y="353"/>
                  </a:lnTo>
                  <a:lnTo>
                    <a:pt x="1089" y="242"/>
                  </a:lnTo>
                  <a:lnTo>
                    <a:pt x="1034" y="154"/>
                  </a:lnTo>
                  <a:lnTo>
                    <a:pt x="935" y="77"/>
                  </a:lnTo>
                  <a:lnTo>
                    <a:pt x="814" y="22"/>
                  </a:lnTo>
                  <a:lnTo>
                    <a:pt x="67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43" y="66"/>
                  </a:lnTo>
                  <a:lnTo>
                    <a:pt x="187" y="88"/>
                  </a:lnTo>
                  <a:lnTo>
                    <a:pt x="187" y="110"/>
                  </a:lnTo>
                  <a:lnTo>
                    <a:pt x="198" y="121"/>
                  </a:lnTo>
                  <a:lnTo>
                    <a:pt x="198" y="1180"/>
                  </a:lnTo>
                  <a:lnTo>
                    <a:pt x="187" y="1202"/>
                  </a:lnTo>
                  <a:lnTo>
                    <a:pt x="187" y="1213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0" y="1246"/>
                  </a:lnTo>
                  <a:lnTo>
                    <a:pt x="0" y="1302"/>
                  </a:lnTo>
                  <a:lnTo>
                    <a:pt x="187" y="1302"/>
                  </a:lnTo>
                  <a:lnTo>
                    <a:pt x="275" y="1291"/>
                  </a:lnTo>
                  <a:lnTo>
                    <a:pt x="363" y="1291"/>
                  </a:lnTo>
                  <a:lnTo>
                    <a:pt x="473" y="1302"/>
                  </a:lnTo>
                  <a:lnTo>
                    <a:pt x="561" y="1302"/>
                  </a:lnTo>
                  <a:lnTo>
                    <a:pt x="561" y="1246"/>
                  </a:lnTo>
                  <a:lnTo>
                    <a:pt x="462" y="1246"/>
                  </a:lnTo>
                  <a:lnTo>
                    <a:pt x="418" y="1235"/>
                  </a:lnTo>
                  <a:lnTo>
                    <a:pt x="374" y="1213"/>
                  </a:lnTo>
                  <a:lnTo>
                    <a:pt x="363" y="1202"/>
                  </a:lnTo>
                  <a:lnTo>
                    <a:pt x="363" y="1158"/>
                  </a:lnTo>
                  <a:lnTo>
                    <a:pt x="363" y="706"/>
                  </a:lnTo>
                  <a:close/>
                  <a:moveTo>
                    <a:pt x="363" y="651"/>
                  </a:moveTo>
                  <a:lnTo>
                    <a:pt x="363" y="88"/>
                  </a:lnTo>
                  <a:lnTo>
                    <a:pt x="385" y="66"/>
                  </a:lnTo>
                  <a:lnTo>
                    <a:pt x="616" y="66"/>
                  </a:lnTo>
                  <a:lnTo>
                    <a:pt x="748" y="77"/>
                  </a:lnTo>
                  <a:lnTo>
                    <a:pt x="825" y="121"/>
                  </a:lnTo>
                  <a:lnTo>
                    <a:pt x="880" y="176"/>
                  </a:lnTo>
                  <a:lnTo>
                    <a:pt x="913" y="242"/>
                  </a:lnTo>
                  <a:lnTo>
                    <a:pt x="924" y="309"/>
                  </a:lnTo>
                  <a:lnTo>
                    <a:pt x="924" y="408"/>
                  </a:lnTo>
                  <a:lnTo>
                    <a:pt x="913" y="474"/>
                  </a:lnTo>
                  <a:lnTo>
                    <a:pt x="880" y="540"/>
                  </a:lnTo>
                  <a:lnTo>
                    <a:pt x="836" y="595"/>
                  </a:lnTo>
                  <a:lnTo>
                    <a:pt x="748" y="640"/>
                  </a:lnTo>
                  <a:lnTo>
                    <a:pt x="616" y="651"/>
                  </a:lnTo>
                  <a:lnTo>
                    <a:pt x="363" y="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4" name="Freeform 486"/>
            <p:cNvSpPr>
              <a:spLocks/>
            </p:cNvSpPr>
            <p:nvPr/>
          </p:nvSpPr>
          <p:spPr bwMode="auto">
            <a:xfrm>
              <a:off x="1177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95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95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5" name="Freeform 487"/>
            <p:cNvSpPr>
              <a:spLocks noEditPoints="1"/>
            </p:cNvSpPr>
            <p:nvPr/>
          </p:nvSpPr>
          <p:spPr bwMode="auto">
            <a:xfrm>
              <a:off x="12511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6" name="Freeform 488"/>
            <p:cNvSpPr>
              <a:spLocks noEditPoints="1"/>
            </p:cNvSpPr>
            <p:nvPr/>
          </p:nvSpPr>
          <p:spPr bwMode="auto">
            <a:xfrm>
              <a:off x="13369" y="10368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7"/>
                </a:cxn>
                <a:cxn ang="0">
                  <a:pos x="880" y="1257"/>
                </a:cxn>
                <a:cxn ang="0">
                  <a:pos x="836" y="1246"/>
                </a:cxn>
                <a:cxn ang="0">
                  <a:pos x="814" y="1235"/>
                </a:cxn>
                <a:cxn ang="0">
                  <a:pos x="792" y="1213"/>
                </a:cxn>
                <a:cxn ang="0">
                  <a:pos x="792" y="1191"/>
                </a:cxn>
                <a:cxn ang="0">
                  <a:pos x="781" y="1147"/>
                </a:cxn>
                <a:cxn ang="0">
                  <a:pos x="781" y="0"/>
                </a:cxn>
                <a:cxn ang="0">
                  <a:pos x="517" y="11"/>
                </a:cxn>
                <a:cxn ang="0">
                  <a:pos x="517" y="77"/>
                </a:cxn>
                <a:cxn ang="0">
                  <a:pos x="616" y="77"/>
                </a:cxn>
                <a:cxn ang="0">
                  <a:pos x="638" y="88"/>
                </a:cxn>
                <a:cxn ang="0">
                  <a:pos x="649" y="110"/>
                </a:cxn>
                <a:cxn ang="0">
                  <a:pos x="660" y="143"/>
                </a:cxn>
                <a:cxn ang="0">
                  <a:pos x="660" y="595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88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6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5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5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20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7"/>
                  </a:lnTo>
                  <a:lnTo>
                    <a:pt x="880" y="1257"/>
                  </a:lnTo>
                  <a:lnTo>
                    <a:pt x="836" y="1246"/>
                  </a:lnTo>
                  <a:lnTo>
                    <a:pt x="814" y="1235"/>
                  </a:lnTo>
                  <a:lnTo>
                    <a:pt x="792" y="1213"/>
                  </a:lnTo>
                  <a:lnTo>
                    <a:pt x="792" y="1191"/>
                  </a:lnTo>
                  <a:lnTo>
                    <a:pt x="781" y="1147"/>
                  </a:lnTo>
                  <a:lnTo>
                    <a:pt x="781" y="0"/>
                  </a:lnTo>
                  <a:lnTo>
                    <a:pt x="517" y="11"/>
                  </a:lnTo>
                  <a:lnTo>
                    <a:pt x="517" y="77"/>
                  </a:lnTo>
                  <a:lnTo>
                    <a:pt x="616" y="77"/>
                  </a:lnTo>
                  <a:lnTo>
                    <a:pt x="638" y="88"/>
                  </a:lnTo>
                  <a:lnTo>
                    <a:pt x="649" y="110"/>
                  </a:lnTo>
                  <a:lnTo>
                    <a:pt x="660" y="143"/>
                  </a:lnTo>
                  <a:lnTo>
                    <a:pt x="660" y="595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88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6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5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5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20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7" name="Freeform 489"/>
            <p:cNvSpPr>
              <a:spLocks noEditPoints="1"/>
            </p:cNvSpPr>
            <p:nvPr/>
          </p:nvSpPr>
          <p:spPr bwMode="auto">
            <a:xfrm>
              <a:off x="14414" y="10412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132" y="529"/>
                </a:cxn>
                <a:cxn ang="0">
                  <a:pos x="143" y="540"/>
                </a:cxn>
                <a:cxn ang="0">
                  <a:pos x="154" y="573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2"/>
                </a:cxn>
                <a:cxn ang="0">
                  <a:pos x="99" y="1202"/>
                </a:cxn>
                <a:cxn ang="0">
                  <a:pos x="55" y="1213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3"/>
                </a:cxn>
                <a:cxn ang="0">
                  <a:pos x="352" y="1213"/>
                </a:cxn>
                <a:cxn ang="0">
                  <a:pos x="319" y="1202"/>
                </a:cxn>
                <a:cxn ang="0">
                  <a:pos x="297" y="1191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20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132" y="529"/>
                  </a:lnTo>
                  <a:lnTo>
                    <a:pt x="143" y="540"/>
                  </a:lnTo>
                  <a:lnTo>
                    <a:pt x="154" y="573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2"/>
                  </a:lnTo>
                  <a:lnTo>
                    <a:pt x="99" y="1202"/>
                  </a:lnTo>
                  <a:lnTo>
                    <a:pt x="55" y="1213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3"/>
                  </a:lnTo>
                  <a:lnTo>
                    <a:pt x="352" y="1213"/>
                  </a:lnTo>
                  <a:lnTo>
                    <a:pt x="319" y="1202"/>
                  </a:lnTo>
                  <a:lnTo>
                    <a:pt x="297" y="1191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20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8" name="Freeform 490"/>
            <p:cNvSpPr>
              <a:spLocks/>
            </p:cNvSpPr>
            <p:nvPr/>
          </p:nvSpPr>
          <p:spPr bwMode="auto">
            <a:xfrm>
              <a:off x="14942" y="10831"/>
              <a:ext cx="726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77"/>
                </a:cxn>
                <a:cxn ang="0">
                  <a:pos x="528" y="188"/>
                </a:cxn>
                <a:cxn ang="0">
                  <a:pos x="528" y="199"/>
                </a:cxn>
                <a:cxn ang="0">
                  <a:pos x="550" y="265"/>
                </a:cxn>
                <a:cxn ang="0">
                  <a:pos x="583" y="287"/>
                </a:cxn>
                <a:cxn ang="0">
                  <a:pos x="649" y="287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704" y="199"/>
                </a:cxn>
                <a:cxn ang="0">
                  <a:pos x="682" y="110"/>
                </a:cxn>
                <a:cxn ang="0">
                  <a:pos x="616" y="55"/>
                </a:cxn>
                <a:cxn ang="0">
                  <a:pos x="517" y="11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83"/>
                </a:cxn>
                <a:cxn ang="0">
                  <a:pos x="286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704" y="695"/>
                </a:cxn>
                <a:cxn ang="0">
                  <a:pos x="715" y="651"/>
                </a:cxn>
                <a:cxn ang="0">
                  <a:pos x="726" y="629"/>
                </a:cxn>
                <a:cxn ang="0">
                  <a:pos x="726" y="618"/>
                </a:cxn>
                <a:cxn ang="0">
                  <a:pos x="715" y="607"/>
                </a:cxn>
                <a:cxn ang="0">
                  <a:pos x="693" y="607"/>
                </a:cxn>
                <a:cxn ang="0">
                  <a:pos x="671" y="629"/>
                </a:cxn>
                <a:cxn ang="0">
                  <a:pos x="627" y="728"/>
                </a:cxn>
                <a:cxn ang="0">
                  <a:pos x="561" y="794"/>
                </a:cxn>
                <a:cxn ang="0">
                  <a:pos x="484" y="817"/>
                </a:cxn>
                <a:cxn ang="0">
                  <a:pos x="429" y="828"/>
                </a:cxn>
                <a:cxn ang="0">
                  <a:pos x="374" y="817"/>
                </a:cxn>
                <a:cxn ang="0">
                  <a:pos x="319" y="794"/>
                </a:cxn>
                <a:cxn ang="0">
                  <a:pos x="253" y="739"/>
                </a:cxn>
                <a:cxn ang="0">
                  <a:pos x="209" y="673"/>
                </a:cxn>
                <a:cxn ang="0">
                  <a:pos x="176" y="574"/>
                </a:cxn>
                <a:cxn ang="0">
                  <a:pos x="165" y="430"/>
                </a:cxn>
                <a:cxn ang="0">
                  <a:pos x="176" y="298"/>
                </a:cxn>
                <a:cxn ang="0">
                  <a:pos x="209" y="199"/>
                </a:cxn>
                <a:cxn ang="0">
                  <a:pos x="253" y="121"/>
                </a:cxn>
                <a:cxn ang="0">
                  <a:pos x="308" y="77"/>
                </a:cxn>
                <a:cxn ang="0">
                  <a:pos x="363" y="55"/>
                </a:cxn>
                <a:cxn ang="0">
                  <a:pos x="418" y="44"/>
                </a:cxn>
                <a:cxn ang="0">
                  <a:pos x="462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26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77"/>
                  </a:lnTo>
                  <a:lnTo>
                    <a:pt x="528" y="188"/>
                  </a:lnTo>
                  <a:lnTo>
                    <a:pt x="528" y="199"/>
                  </a:lnTo>
                  <a:lnTo>
                    <a:pt x="550" y="265"/>
                  </a:lnTo>
                  <a:lnTo>
                    <a:pt x="583" y="287"/>
                  </a:lnTo>
                  <a:lnTo>
                    <a:pt x="649" y="287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704" y="199"/>
                  </a:lnTo>
                  <a:lnTo>
                    <a:pt x="682" y="110"/>
                  </a:lnTo>
                  <a:lnTo>
                    <a:pt x="616" y="55"/>
                  </a:lnTo>
                  <a:lnTo>
                    <a:pt x="517" y="11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83"/>
                  </a:lnTo>
                  <a:lnTo>
                    <a:pt x="286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704" y="695"/>
                  </a:lnTo>
                  <a:lnTo>
                    <a:pt x="715" y="651"/>
                  </a:lnTo>
                  <a:lnTo>
                    <a:pt x="726" y="629"/>
                  </a:lnTo>
                  <a:lnTo>
                    <a:pt x="726" y="618"/>
                  </a:lnTo>
                  <a:lnTo>
                    <a:pt x="715" y="607"/>
                  </a:lnTo>
                  <a:lnTo>
                    <a:pt x="693" y="607"/>
                  </a:lnTo>
                  <a:lnTo>
                    <a:pt x="671" y="629"/>
                  </a:lnTo>
                  <a:lnTo>
                    <a:pt x="627" y="728"/>
                  </a:lnTo>
                  <a:lnTo>
                    <a:pt x="561" y="794"/>
                  </a:lnTo>
                  <a:lnTo>
                    <a:pt x="484" y="817"/>
                  </a:lnTo>
                  <a:lnTo>
                    <a:pt x="429" y="828"/>
                  </a:lnTo>
                  <a:lnTo>
                    <a:pt x="374" y="817"/>
                  </a:lnTo>
                  <a:lnTo>
                    <a:pt x="319" y="794"/>
                  </a:lnTo>
                  <a:lnTo>
                    <a:pt x="253" y="739"/>
                  </a:lnTo>
                  <a:lnTo>
                    <a:pt x="209" y="673"/>
                  </a:lnTo>
                  <a:lnTo>
                    <a:pt x="176" y="574"/>
                  </a:lnTo>
                  <a:lnTo>
                    <a:pt x="165" y="430"/>
                  </a:lnTo>
                  <a:lnTo>
                    <a:pt x="176" y="298"/>
                  </a:lnTo>
                  <a:lnTo>
                    <a:pt x="209" y="199"/>
                  </a:lnTo>
                  <a:lnTo>
                    <a:pt x="253" y="121"/>
                  </a:lnTo>
                  <a:lnTo>
                    <a:pt x="308" y="77"/>
                  </a:lnTo>
                  <a:lnTo>
                    <a:pt x="363" y="55"/>
                  </a:lnTo>
                  <a:lnTo>
                    <a:pt x="418" y="44"/>
                  </a:lnTo>
                  <a:lnTo>
                    <a:pt x="462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79" name="Freeform 491"/>
            <p:cNvSpPr>
              <a:spLocks/>
            </p:cNvSpPr>
            <p:nvPr/>
          </p:nvSpPr>
          <p:spPr bwMode="auto">
            <a:xfrm>
              <a:off x="15756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971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971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0" name="Freeform 492"/>
            <p:cNvSpPr>
              <a:spLocks/>
            </p:cNvSpPr>
            <p:nvPr/>
          </p:nvSpPr>
          <p:spPr bwMode="auto">
            <a:xfrm>
              <a:off x="17109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1" name="Freeform 493"/>
            <p:cNvSpPr>
              <a:spLocks/>
            </p:cNvSpPr>
            <p:nvPr/>
          </p:nvSpPr>
          <p:spPr bwMode="auto">
            <a:xfrm>
              <a:off x="17868" y="10368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7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5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7"/>
                </a:cxn>
                <a:cxn ang="0">
                  <a:pos x="374" y="1257"/>
                </a:cxn>
                <a:cxn ang="0">
                  <a:pos x="341" y="1246"/>
                </a:cxn>
                <a:cxn ang="0">
                  <a:pos x="308" y="1246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5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6"/>
                </a:cxn>
                <a:cxn ang="0">
                  <a:pos x="627" y="1246"/>
                </a:cxn>
                <a:cxn ang="0">
                  <a:pos x="583" y="1257"/>
                </a:cxn>
                <a:cxn ang="0">
                  <a:pos x="528" y="1257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7"/>
                </a:cxn>
                <a:cxn ang="0">
                  <a:pos x="880" y="1257"/>
                </a:cxn>
                <a:cxn ang="0">
                  <a:pos x="847" y="1246"/>
                </a:cxn>
                <a:cxn ang="0">
                  <a:pos x="825" y="1235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7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5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7"/>
                  </a:lnTo>
                  <a:lnTo>
                    <a:pt x="374" y="1257"/>
                  </a:lnTo>
                  <a:lnTo>
                    <a:pt x="341" y="1246"/>
                  </a:lnTo>
                  <a:lnTo>
                    <a:pt x="308" y="1246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5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6"/>
                  </a:lnTo>
                  <a:lnTo>
                    <a:pt x="627" y="1246"/>
                  </a:lnTo>
                  <a:lnTo>
                    <a:pt x="583" y="1257"/>
                  </a:lnTo>
                  <a:lnTo>
                    <a:pt x="528" y="1257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7"/>
                  </a:lnTo>
                  <a:lnTo>
                    <a:pt x="880" y="1257"/>
                  </a:lnTo>
                  <a:lnTo>
                    <a:pt x="847" y="1246"/>
                  </a:lnTo>
                  <a:lnTo>
                    <a:pt x="825" y="1235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2" name="Freeform 494"/>
            <p:cNvSpPr>
              <a:spLocks noEditPoints="1"/>
            </p:cNvSpPr>
            <p:nvPr/>
          </p:nvSpPr>
          <p:spPr bwMode="auto">
            <a:xfrm>
              <a:off x="18913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3" name="Freeform 495"/>
            <p:cNvSpPr>
              <a:spLocks/>
            </p:cNvSpPr>
            <p:nvPr/>
          </p:nvSpPr>
          <p:spPr bwMode="auto">
            <a:xfrm>
              <a:off x="20409" y="10831"/>
              <a:ext cx="715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54"/>
                </a:cxn>
                <a:cxn ang="0">
                  <a:pos x="528" y="177"/>
                </a:cxn>
                <a:cxn ang="0">
                  <a:pos x="528" y="232"/>
                </a:cxn>
                <a:cxn ang="0">
                  <a:pos x="550" y="265"/>
                </a:cxn>
                <a:cxn ang="0">
                  <a:pos x="572" y="287"/>
                </a:cxn>
                <a:cxn ang="0">
                  <a:pos x="638" y="287"/>
                </a:cxn>
                <a:cxn ang="0">
                  <a:pos x="660" y="276"/>
                </a:cxn>
                <a:cxn ang="0">
                  <a:pos x="682" y="254"/>
                </a:cxn>
                <a:cxn ang="0">
                  <a:pos x="693" y="232"/>
                </a:cxn>
                <a:cxn ang="0">
                  <a:pos x="704" y="199"/>
                </a:cxn>
                <a:cxn ang="0">
                  <a:pos x="671" y="110"/>
                </a:cxn>
                <a:cxn ang="0">
                  <a:pos x="605" y="55"/>
                </a:cxn>
                <a:cxn ang="0">
                  <a:pos x="517" y="11"/>
                </a:cxn>
                <a:cxn ang="0">
                  <a:pos x="407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65" y="783"/>
                </a:cxn>
                <a:cxn ang="0">
                  <a:pos x="275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693" y="695"/>
                </a:cxn>
                <a:cxn ang="0">
                  <a:pos x="715" y="651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82" y="607"/>
                </a:cxn>
                <a:cxn ang="0">
                  <a:pos x="671" y="618"/>
                </a:cxn>
                <a:cxn ang="0">
                  <a:pos x="671" y="629"/>
                </a:cxn>
                <a:cxn ang="0">
                  <a:pos x="616" y="728"/>
                </a:cxn>
                <a:cxn ang="0">
                  <a:pos x="550" y="794"/>
                </a:cxn>
                <a:cxn ang="0">
                  <a:pos x="484" y="817"/>
                </a:cxn>
                <a:cxn ang="0">
                  <a:pos x="418" y="828"/>
                </a:cxn>
                <a:cxn ang="0">
                  <a:pos x="363" y="817"/>
                </a:cxn>
                <a:cxn ang="0">
                  <a:pos x="308" y="794"/>
                </a:cxn>
                <a:cxn ang="0">
                  <a:pos x="253" y="739"/>
                </a:cxn>
                <a:cxn ang="0">
                  <a:pos x="198" y="673"/>
                </a:cxn>
                <a:cxn ang="0">
                  <a:pos x="165" y="574"/>
                </a:cxn>
                <a:cxn ang="0">
                  <a:pos x="154" y="430"/>
                </a:cxn>
                <a:cxn ang="0">
                  <a:pos x="165" y="298"/>
                </a:cxn>
                <a:cxn ang="0">
                  <a:pos x="198" y="199"/>
                </a:cxn>
                <a:cxn ang="0">
                  <a:pos x="242" y="121"/>
                </a:cxn>
                <a:cxn ang="0">
                  <a:pos x="297" y="77"/>
                </a:cxn>
                <a:cxn ang="0">
                  <a:pos x="352" y="55"/>
                </a:cxn>
                <a:cxn ang="0">
                  <a:pos x="407" y="44"/>
                </a:cxn>
                <a:cxn ang="0">
                  <a:pos x="451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15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54"/>
                  </a:lnTo>
                  <a:lnTo>
                    <a:pt x="528" y="177"/>
                  </a:lnTo>
                  <a:lnTo>
                    <a:pt x="528" y="232"/>
                  </a:lnTo>
                  <a:lnTo>
                    <a:pt x="550" y="265"/>
                  </a:lnTo>
                  <a:lnTo>
                    <a:pt x="572" y="287"/>
                  </a:lnTo>
                  <a:lnTo>
                    <a:pt x="638" y="287"/>
                  </a:lnTo>
                  <a:lnTo>
                    <a:pt x="660" y="276"/>
                  </a:lnTo>
                  <a:lnTo>
                    <a:pt x="682" y="254"/>
                  </a:lnTo>
                  <a:lnTo>
                    <a:pt x="693" y="232"/>
                  </a:lnTo>
                  <a:lnTo>
                    <a:pt x="704" y="199"/>
                  </a:lnTo>
                  <a:lnTo>
                    <a:pt x="671" y="110"/>
                  </a:lnTo>
                  <a:lnTo>
                    <a:pt x="605" y="55"/>
                  </a:lnTo>
                  <a:lnTo>
                    <a:pt x="517" y="11"/>
                  </a:lnTo>
                  <a:lnTo>
                    <a:pt x="407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65" y="783"/>
                  </a:lnTo>
                  <a:lnTo>
                    <a:pt x="275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693" y="695"/>
                  </a:lnTo>
                  <a:lnTo>
                    <a:pt x="715" y="651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82" y="607"/>
                  </a:lnTo>
                  <a:lnTo>
                    <a:pt x="671" y="618"/>
                  </a:lnTo>
                  <a:lnTo>
                    <a:pt x="671" y="629"/>
                  </a:lnTo>
                  <a:lnTo>
                    <a:pt x="616" y="728"/>
                  </a:lnTo>
                  <a:lnTo>
                    <a:pt x="550" y="794"/>
                  </a:lnTo>
                  <a:lnTo>
                    <a:pt x="484" y="817"/>
                  </a:lnTo>
                  <a:lnTo>
                    <a:pt x="418" y="828"/>
                  </a:lnTo>
                  <a:lnTo>
                    <a:pt x="363" y="817"/>
                  </a:lnTo>
                  <a:lnTo>
                    <a:pt x="308" y="794"/>
                  </a:lnTo>
                  <a:lnTo>
                    <a:pt x="253" y="739"/>
                  </a:lnTo>
                  <a:lnTo>
                    <a:pt x="198" y="673"/>
                  </a:lnTo>
                  <a:lnTo>
                    <a:pt x="165" y="574"/>
                  </a:lnTo>
                  <a:lnTo>
                    <a:pt x="154" y="430"/>
                  </a:lnTo>
                  <a:lnTo>
                    <a:pt x="165" y="298"/>
                  </a:lnTo>
                  <a:lnTo>
                    <a:pt x="198" y="199"/>
                  </a:lnTo>
                  <a:lnTo>
                    <a:pt x="242" y="121"/>
                  </a:lnTo>
                  <a:lnTo>
                    <a:pt x="297" y="77"/>
                  </a:lnTo>
                  <a:lnTo>
                    <a:pt x="352" y="55"/>
                  </a:lnTo>
                  <a:lnTo>
                    <a:pt x="407" y="44"/>
                  </a:lnTo>
                  <a:lnTo>
                    <a:pt x="451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4" name="Freeform 496"/>
            <p:cNvSpPr>
              <a:spLocks/>
            </p:cNvSpPr>
            <p:nvPr/>
          </p:nvSpPr>
          <p:spPr bwMode="auto">
            <a:xfrm>
              <a:off x="21245" y="10368"/>
              <a:ext cx="417" cy="1313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7" y="1313"/>
                </a:cxn>
                <a:cxn ang="0">
                  <a:pos x="417" y="1313"/>
                </a:cxn>
                <a:cxn ang="0">
                  <a:pos x="417" y="1257"/>
                </a:cxn>
                <a:cxn ang="0">
                  <a:pos x="362" y="1257"/>
                </a:cxn>
                <a:cxn ang="0">
                  <a:pos x="329" y="1246"/>
                </a:cxn>
                <a:cxn ang="0">
                  <a:pos x="296" y="1246"/>
                </a:cxn>
                <a:cxn ang="0">
                  <a:pos x="274" y="1202"/>
                </a:cxn>
                <a:cxn ang="0">
                  <a:pos x="274" y="1169"/>
                </a:cxn>
                <a:cxn ang="0">
                  <a:pos x="274" y="0"/>
                </a:cxn>
              </a:cxnLst>
              <a:rect l="0" t="0" r="r" b="b"/>
              <a:pathLst>
                <a:path w="417" h="1313">
                  <a:moveTo>
                    <a:pt x="27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7" y="1313"/>
                  </a:lnTo>
                  <a:lnTo>
                    <a:pt x="417" y="1313"/>
                  </a:lnTo>
                  <a:lnTo>
                    <a:pt x="417" y="1257"/>
                  </a:lnTo>
                  <a:lnTo>
                    <a:pt x="362" y="1257"/>
                  </a:lnTo>
                  <a:lnTo>
                    <a:pt x="329" y="1246"/>
                  </a:lnTo>
                  <a:lnTo>
                    <a:pt x="296" y="1246"/>
                  </a:lnTo>
                  <a:lnTo>
                    <a:pt x="274" y="1202"/>
                  </a:lnTo>
                  <a:lnTo>
                    <a:pt x="274" y="1169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5" name="Freeform 497"/>
            <p:cNvSpPr>
              <a:spLocks noEditPoints="1"/>
            </p:cNvSpPr>
            <p:nvPr/>
          </p:nvSpPr>
          <p:spPr bwMode="auto">
            <a:xfrm>
              <a:off x="21794" y="10831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38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3"/>
                </a:cxn>
                <a:cxn ang="0">
                  <a:pos x="132" y="132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3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4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38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4"/>
                  </a:lnTo>
                  <a:lnTo>
                    <a:pt x="187" y="143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73" y="750"/>
                  </a:lnTo>
                  <a:lnTo>
                    <a:pt x="429" y="794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3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6" name="Freeform 498"/>
            <p:cNvSpPr>
              <a:spLocks/>
            </p:cNvSpPr>
            <p:nvPr/>
          </p:nvSpPr>
          <p:spPr bwMode="auto">
            <a:xfrm>
              <a:off x="22718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43" y="750"/>
                </a:cxn>
                <a:cxn ang="0">
                  <a:pos x="55" y="563"/>
                </a:cxn>
                <a:cxn ang="0">
                  <a:pos x="44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66" y="828"/>
                </a:cxn>
                <a:cxn ang="0">
                  <a:pos x="77" y="817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407" y="55"/>
                </a:cxn>
                <a:cxn ang="0">
                  <a:pos x="506" y="154"/>
                </a:cxn>
                <a:cxn ang="0">
                  <a:pos x="528" y="265"/>
                </a:cxn>
                <a:cxn ang="0">
                  <a:pos x="539" y="276"/>
                </a:cxn>
                <a:cxn ang="0">
                  <a:pos x="550" y="287"/>
                </a:cxn>
                <a:cxn ang="0">
                  <a:pos x="572" y="11"/>
                </a:cxn>
                <a:cxn ang="0">
                  <a:pos x="539" y="0"/>
                </a:cxn>
                <a:cxn ang="0">
                  <a:pos x="407" y="11"/>
                </a:cxn>
                <a:cxn ang="0">
                  <a:pos x="308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22" y="320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4"/>
                  </a:lnTo>
                  <a:lnTo>
                    <a:pt x="517" y="221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41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7" name="Freeform 499"/>
            <p:cNvSpPr>
              <a:spLocks/>
            </p:cNvSpPr>
            <p:nvPr/>
          </p:nvSpPr>
          <p:spPr bwMode="auto">
            <a:xfrm>
              <a:off x="23466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32" y="750"/>
                </a:cxn>
                <a:cxn ang="0">
                  <a:pos x="55" y="563"/>
                </a:cxn>
                <a:cxn ang="0">
                  <a:pos x="33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55" y="850"/>
                </a:cxn>
                <a:cxn ang="0">
                  <a:pos x="77" y="828"/>
                </a:cxn>
                <a:cxn ang="0">
                  <a:pos x="110" y="783"/>
                </a:cxn>
                <a:cxn ang="0">
                  <a:pos x="264" y="872"/>
                </a:cxn>
                <a:cxn ang="0">
                  <a:pos x="429" y="861"/>
                </a:cxn>
                <a:cxn ang="0">
                  <a:pos x="572" y="761"/>
                </a:cxn>
                <a:cxn ang="0">
                  <a:pos x="616" y="607"/>
                </a:cxn>
                <a:cxn ang="0">
                  <a:pos x="572" y="463"/>
                </a:cxn>
                <a:cxn ang="0">
                  <a:pos x="473" y="375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385" y="44"/>
                </a:cxn>
                <a:cxn ang="0">
                  <a:pos x="484" y="132"/>
                </a:cxn>
                <a:cxn ang="0">
                  <a:pos x="517" y="232"/>
                </a:cxn>
                <a:cxn ang="0">
                  <a:pos x="528" y="276"/>
                </a:cxn>
                <a:cxn ang="0">
                  <a:pos x="539" y="287"/>
                </a:cxn>
                <a:cxn ang="0">
                  <a:pos x="572" y="265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297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2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374" y="11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8" name="Freeform 500"/>
            <p:cNvSpPr>
              <a:spLocks/>
            </p:cNvSpPr>
            <p:nvPr/>
          </p:nvSpPr>
          <p:spPr bwMode="auto">
            <a:xfrm>
              <a:off x="24830" y="10368"/>
              <a:ext cx="418" cy="131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202"/>
                </a:cxn>
                <a:cxn ang="0">
                  <a:pos x="121" y="1246"/>
                </a:cxn>
                <a:cxn ang="0">
                  <a:pos x="88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19" y="1246"/>
                </a:cxn>
                <a:cxn ang="0">
                  <a:pos x="297" y="1246"/>
                </a:cxn>
                <a:cxn ang="0">
                  <a:pos x="275" y="1224"/>
                </a:cxn>
                <a:cxn ang="0">
                  <a:pos x="275" y="1202"/>
                </a:cxn>
                <a:cxn ang="0">
                  <a:pos x="264" y="1169"/>
                </a:cxn>
                <a:cxn ang="0">
                  <a:pos x="264" y="0"/>
                </a:cxn>
              </a:cxnLst>
              <a:rect l="0" t="0" r="r" b="b"/>
              <a:pathLst>
                <a:path w="418" h="1313">
                  <a:moveTo>
                    <a:pt x="26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202"/>
                  </a:lnTo>
                  <a:lnTo>
                    <a:pt x="121" y="1246"/>
                  </a:lnTo>
                  <a:lnTo>
                    <a:pt x="88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19" y="1246"/>
                  </a:lnTo>
                  <a:lnTo>
                    <a:pt x="297" y="1246"/>
                  </a:lnTo>
                  <a:lnTo>
                    <a:pt x="275" y="1224"/>
                  </a:lnTo>
                  <a:lnTo>
                    <a:pt x="275" y="1202"/>
                  </a:lnTo>
                  <a:lnTo>
                    <a:pt x="264" y="116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89" name="Freeform 501"/>
            <p:cNvSpPr>
              <a:spLocks noEditPoints="1"/>
            </p:cNvSpPr>
            <p:nvPr/>
          </p:nvSpPr>
          <p:spPr bwMode="auto">
            <a:xfrm>
              <a:off x="25369" y="10831"/>
              <a:ext cx="858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82" y="750"/>
                </a:cxn>
                <a:cxn ang="0">
                  <a:pos x="671" y="254"/>
                </a:cxn>
                <a:cxn ang="0">
                  <a:pos x="605" y="99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77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43"/>
                </a:cxn>
                <a:cxn ang="0">
                  <a:pos x="220" y="177"/>
                </a:cxn>
                <a:cxn ang="0">
                  <a:pos x="165" y="132"/>
                </a:cxn>
                <a:cxn ang="0">
                  <a:pos x="198" y="77"/>
                </a:cxn>
                <a:cxn ang="0">
                  <a:pos x="341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22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495" y="783"/>
                </a:cxn>
                <a:cxn ang="0">
                  <a:pos x="539" y="397"/>
                </a:cxn>
                <a:cxn ang="0">
                  <a:pos x="528" y="684"/>
                </a:cxn>
                <a:cxn ang="0">
                  <a:pos x="429" y="794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65" y="750"/>
                </a:cxn>
                <a:cxn ang="0">
                  <a:pos x="143" y="662"/>
                </a:cxn>
                <a:cxn ang="0">
                  <a:pos x="176" y="552"/>
                </a:cxn>
                <a:cxn ang="0">
                  <a:pos x="297" y="441"/>
                </a:cxn>
                <a:cxn ang="0">
                  <a:pos x="539" y="397"/>
                </a:cxn>
              </a:cxnLst>
              <a:rect l="0" t="0" r="r" b="b"/>
              <a:pathLst>
                <a:path w="858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1"/>
                  </a:lnTo>
                  <a:lnTo>
                    <a:pt x="858" y="684"/>
                  </a:lnTo>
                  <a:lnTo>
                    <a:pt x="858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82" y="750"/>
                  </a:lnTo>
                  <a:lnTo>
                    <a:pt x="671" y="728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99"/>
                  </a:lnTo>
                  <a:lnTo>
                    <a:pt x="473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77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09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4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41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4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3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0" name="Freeform 502"/>
            <p:cNvSpPr>
              <a:spLocks noEditPoints="1"/>
            </p:cNvSpPr>
            <p:nvPr/>
          </p:nvSpPr>
          <p:spPr bwMode="auto">
            <a:xfrm>
              <a:off x="26293" y="10368"/>
              <a:ext cx="935" cy="1335"/>
            </a:xfrm>
            <a:custGeom>
              <a:avLst/>
              <a:gdLst/>
              <a:ahLst/>
              <a:cxnLst>
                <a:cxn ang="0">
                  <a:pos x="264" y="595"/>
                </a:cxn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313"/>
                </a:cxn>
                <a:cxn ang="0">
                  <a:pos x="187" y="1313"/>
                </a:cxn>
                <a:cxn ang="0">
                  <a:pos x="209" y="1291"/>
                </a:cxn>
                <a:cxn ang="0">
                  <a:pos x="220" y="1269"/>
                </a:cxn>
                <a:cxn ang="0">
                  <a:pos x="242" y="1235"/>
                </a:cxn>
                <a:cxn ang="0">
                  <a:pos x="264" y="1191"/>
                </a:cxn>
                <a:cxn ang="0">
                  <a:pos x="297" y="1235"/>
                </a:cxn>
                <a:cxn ang="0">
                  <a:pos x="341" y="1280"/>
                </a:cxn>
                <a:cxn ang="0">
                  <a:pos x="418" y="1313"/>
                </a:cxn>
                <a:cxn ang="0">
                  <a:pos x="506" y="1335"/>
                </a:cxn>
                <a:cxn ang="0">
                  <a:pos x="638" y="1313"/>
                </a:cxn>
                <a:cxn ang="0">
                  <a:pos x="748" y="1257"/>
                </a:cxn>
                <a:cxn ang="0">
                  <a:pos x="847" y="1158"/>
                </a:cxn>
                <a:cxn ang="0">
                  <a:pos x="913" y="1037"/>
                </a:cxn>
                <a:cxn ang="0">
                  <a:pos x="935" y="904"/>
                </a:cxn>
                <a:cxn ang="0">
                  <a:pos x="913" y="761"/>
                </a:cxn>
                <a:cxn ang="0">
                  <a:pos x="847" y="651"/>
                </a:cxn>
                <a:cxn ang="0">
                  <a:pos x="759" y="551"/>
                </a:cxn>
                <a:cxn ang="0">
                  <a:pos x="649" y="496"/>
                </a:cxn>
                <a:cxn ang="0">
                  <a:pos x="528" y="474"/>
                </a:cxn>
                <a:cxn ang="0">
                  <a:pos x="429" y="485"/>
                </a:cxn>
                <a:cxn ang="0">
                  <a:pos x="352" y="518"/>
                </a:cxn>
                <a:cxn ang="0">
                  <a:pos x="297" y="562"/>
                </a:cxn>
                <a:cxn ang="0">
                  <a:pos x="264" y="595"/>
                </a:cxn>
                <a:cxn ang="0">
                  <a:pos x="275" y="1092"/>
                </a:cxn>
                <a:cxn ang="0">
                  <a:pos x="275" y="673"/>
                </a:cxn>
                <a:cxn ang="0">
                  <a:pos x="286" y="651"/>
                </a:cxn>
                <a:cxn ang="0">
                  <a:pos x="374" y="562"/>
                </a:cxn>
                <a:cxn ang="0">
                  <a:pos x="462" y="518"/>
                </a:cxn>
                <a:cxn ang="0">
                  <a:pos x="517" y="518"/>
                </a:cxn>
                <a:cxn ang="0">
                  <a:pos x="594" y="529"/>
                </a:cxn>
                <a:cxn ang="0">
                  <a:pos x="660" y="573"/>
                </a:cxn>
                <a:cxn ang="0">
                  <a:pos x="715" y="640"/>
                </a:cxn>
                <a:cxn ang="0">
                  <a:pos x="748" y="728"/>
                </a:cxn>
                <a:cxn ang="0">
                  <a:pos x="770" y="816"/>
                </a:cxn>
                <a:cxn ang="0">
                  <a:pos x="770" y="982"/>
                </a:cxn>
                <a:cxn ang="0">
                  <a:pos x="759" y="1081"/>
                </a:cxn>
                <a:cxn ang="0">
                  <a:pos x="715" y="1169"/>
                </a:cxn>
                <a:cxn ang="0">
                  <a:pos x="660" y="1224"/>
                </a:cxn>
                <a:cxn ang="0">
                  <a:pos x="594" y="1269"/>
                </a:cxn>
                <a:cxn ang="0">
                  <a:pos x="495" y="1291"/>
                </a:cxn>
                <a:cxn ang="0">
                  <a:pos x="385" y="1257"/>
                </a:cxn>
                <a:cxn ang="0">
                  <a:pos x="297" y="1180"/>
                </a:cxn>
                <a:cxn ang="0">
                  <a:pos x="275" y="1136"/>
                </a:cxn>
                <a:cxn ang="0">
                  <a:pos x="275" y="1092"/>
                </a:cxn>
              </a:cxnLst>
              <a:rect l="0" t="0" r="r" b="b"/>
              <a:pathLst>
                <a:path w="935" h="1335">
                  <a:moveTo>
                    <a:pt x="264" y="595"/>
                  </a:moveTo>
                  <a:lnTo>
                    <a:pt x="264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313"/>
                  </a:lnTo>
                  <a:lnTo>
                    <a:pt x="187" y="1313"/>
                  </a:lnTo>
                  <a:lnTo>
                    <a:pt x="209" y="1291"/>
                  </a:lnTo>
                  <a:lnTo>
                    <a:pt x="220" y="1269"/>
                  </a:lnTo>
                  <a:lnTo>
                    <a:pt x="242" y="1235"/>
                  </a:lnTo>
                  <a:lnTo>
                    <a:pt x="264" y="1191"/>
                  </a:lnTo>
                  <a:lnTo>
                    <a:pt x="297" y="1235"/>
                  </a:lnTo>
                  <a:lnTo>
                    <a:pt x="341" y="1280"/>
                  </a:lnTo>
                  <a:lnTo>
                    <a:pt x="418" y="1313"/>
                  </a:lnTo>
                  <a:lnTo>
                    <a:pt x="506" y="1335"/>
                  </a:lnTo>
                  <a:lnTo>
                    <a:pt x="638" y="1313"/>
                  </a:lnTo>
                  <a:lnTo>
                    <a:pt x="748" y="1257"/>
                  </a:lnTo>
                  <a:lnTo>
                    <a:pt x="847" y="1158"/>
                  </a:lnTo>
                  <a:lnTo>
                    <a:pt x="913" y="1037"/>
                  </a:lnTo>
                  <a:lnTo>
                    <a:pt x="935" y="904"/>
                  </a:lnTo>
                  <a:lnTo>
                    <a:pt x="913" y="761"/>
                  </a:lnTo>
                  <a:lnTo>
                    <a:pt x="847" y="651"/>
                  </a:lnTo>
                  <a:lnTo>
                    <a:pt x="759" y="551"/>
                  </a:lnTo>
                  <a:lnTo>
                    <a:pt x="649" y="496"/>
                  </a:lnTo>
                  <a:lnTo>
                    <a:pt x="528" y="474"/>
                  </a:lnTo>
                  <a:lnTo>
                    <a:pt x="429" y="485"/>
                  </a:lnTo>
                  <a:lnTo>
                    <a:pt x="352" y="518"/>
                  </a:lnTo>
                  <a:lnTo>
                    <a:pt x="297" y="562"/>
                  </a:lnTo>
                  <a:lnTo>
                    <a:pt x="264" y="595"/>
                  </a:lnTo>
                  <a:close/>
                  <a:moveTo>
                    <a:pt x="275" y="1092"/>
                  </a:moveTo>
                  <a:lnTo>
                    <a:pt x="275" y="673"/>
                  </a:lnTo>
                  <a:lnTo>
                    <a:pt x="286" y="651"/>
                  </a:lnTo>
                  <a:lnTo>
                    <a:pt x="374" y="562"/>
                  </a:lnTo>
                  <a:lnTo>
                    <a:pt x="462" y="518"/>
                  </a:lnTo>
                  <a:lnTo>
                    <a:pt x="517" y="518"/>
                  </a:lnTo>
                  <a:lnTo>
                    <a:pt x="594" y="529"/>
                  </a:lnTo>
                  <a:lnTo>
                    <a:pt x="660" y="573"/>
                  </a:lnTo>
                  <a:lnTo>
                    <a:pt x="715" y="640"/>
                  </a:lnTo>
                  <a:lnTo>
                    <a:pt x="748" y="728"/>
                  </a:lnTo>
                  <a:lnTo>
                    <a:pt x="770" y="816"/>
                  </a:lnTo>
                  <a:lnTo>
                    <a:pt x="770" y="982"/>
                  </a:lnTo>
                  <a:lnTo>
                    <a:pt x="759" y="1081"/>
                  </a:lnTo>
                  <a:lnTo>
                    <a:pt x="715" y="1169"/>
                  </a:lnTo>
                  <a:lnTo>
                    <a:pt x="660" y="1224"/>
                  </a:lnTo>
                  <a:lnTo>
                    <a:pt x="594" y="1269"/>
                  </a:lnTo>
                  <a:lnTo>
                    <a:pt x="495" y="1291"/>
                  </a:lnTo>
                  <a:lnTo>
                    <a:pt x="385" y="1257"/>
                  </a:lnTo>
                  <a:lnTo>
                    <a:pt x="297" y="1180"/>
                  </a:lnTo>
                  <a:lnTo>
                    <a:pt x="275" y="1136"/>
                  </a:lnTo>
                  <a:lnTo>
                    <a:pt x="275" y="10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1" name="Freeform 503"/>
            <p:cNvSpPr>
              <a:spLocks noEditPoints="1"/>
            </p:cNvSpPr>
            <p:nvPr/>
          </p:nvSpPr>
          <p:spPr bwMode="auto">
            <a:xfrm>
              <a:off x="27393" y="10831"/>
              <a:ext cx="726" cy="872"/>
            </a:xfrm>
            <a:custGeom>
              <a:avLst/>
              <a:gdLst/>
              <a:ahLst/>
              <a:cxnLst>
                <a:cxn ang="0">
                  <a:pos x="682" y="408"/>
                </a:cxn>
                <a:cxn ang="0">
                  <a:pos x="726" y="408"/>
                </a:cxn>
                <a:cxn ang="0">
                  <a:pos x="726" y="375"/>
                </a:cxn>
                <a:cxn ang="0">
                  <a:pos x="715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17" y="22"/>
                </a:cxn>
                <a:cxn ang="0">
                  <a:pos x="396" y="0"/>
                </a:cxn>
                <a:cxn ang="0">
                  <a:pos x="264" y="22"/>
                </a:cxn>
                <a:cxn ang="0">
                  <a:pos x="154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82" y="728"/>
                </a:cxn>
                <a:cxn ang="0">
                  <a:pos x="715" y="662"/>
                </a:cxn>
                <a:cxn ang="0">
                  <a:pos x="726" y="629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04" y="596"/>
                </a:cxn>
                <a:cxn ang="0">
                  <a:pos x="682" y="618"/>
                </a:cxn>
                <a:cxn ang="0">
                  <a:pos x="682" y="629"/>
                </a:cxn>
                <a:cxn ang="0">
                  <a:pos x="627" y="728"/>
                </a:cxn>
                <a:cxn ang="0">
                  <a:pos x="572" y="783"/>
                </a:cxn>
                <a:cxn ang="0">
                  <a:pos x="506" y="806"/>
                </a:cxn>
                <a:cxn ang="0">
                  <a:pos x="451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64" y="761"/>
                </a:cxn>
                <a:cxn ang="0">
                  <a:pos x="209" y="695"/>
                </a:cxn>
                <a:cxn ang="0">
                  <a:pos x="176" y="596"/>
                </a:cxn>
                <a:cxn ang="0">
                  <a:pos x="154" y="497"/>
                </a:cxn>
                <a:cxn ang="0">
                  <a:pos x="154" y="408"/>
                </a:cxn>
                <a:cxn ang="0">
                  <a:pos x="682" y="408"/>
                </a:cxn>
                <a:cxn ang="0">
                  <a:pos x="154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53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73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54" y="375"/>
                </a:cxn>
              </a:cxnLst>
              <a:rect l="0" t="0" r="r" b="b"/>
              <a:pathLst>
                <a:path w="726" h="872">
                  <a:moveTo>
                    <a:pt x="682" y="408"/>
                  </a:moveTo>
                  <a:lnTo>
                    <a:pt x="726" y="408"/>
                  </a:lnTo>
                  <a:lnTo>
                    <a:pt x="726" y="375"/>
                  </a:lnTo>
                  <a:lnTo>
                    <a:pt x="715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17" y="22"/>
                  </a:lnTo>
                  <a:lnTo>
                    <a:pt x="396" y="0"/>
                  </a:lnTo>
                  <a:lnTo>
                    <a:pt x="264" y="22"/>
                  </a:lnTo>
                  <a:lnTo>
                    <a:pt x="154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82" y="728"/>
                  </a:lnTo>
                  <a:lnTo>
                    <a:pt x="715" y="662"/>
                  </a:lnTo>
                  <a:lnTo>
                    <a:pt x="726" y="629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04" y="596"/>
                  </a:lnTo>
                  <a:lnTo>
                    <a:pt x="682" y="618"/>
                  </a:lnTo>
                  <a:lnTo>
                    <a:pt x="682" y="629"/>
                  </a:lnTo>
                  <a:lnTo>
                    <a:pt x="627" y="728"/>
                  </a:lnTo>
                  <a:lnTo>
                    <a:pt x="572" y="783"/>
                  </a:lnTo>
                  <a:lnTo>
                    <a:pt x="506" y="806"/>
                  </a:lnTo>
                  <a:lnTo>
                    <a:pt x="451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64" y="761"/>
                  </a:lnTo>
                  <a:lnTo>
                    <a:pt x="209" y="695"/>
                  </a:lnTo>
                  <a:lnTo>
                    <a:pt x="176" y="596"/>
                  </a:lnTo>
                  <a:lnTo>
                    <a:pt x="154" y="497"/>
                  </a:lnTo>
                  <a:lnTo>
                    <a:pt x="154" y="408"/>
                  </a:lnTo>
                  <a:lnTo>
                    <a:pt x="682" y="408"/>
                  </a:lnTo>
                  <a:close/>
                  <a:moveTo>
                    <a:pt x="154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53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73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54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2" name="Freeform 504"/>
            <p:cNvSpPr>
              <a:spLocks/>
            </p:cNvSpPr>
            <p:nvPr/>
          </p:nvSpPr>
          <p:spPr bwMode="auto">
            <a:xfrm>
              <a:off x="28240" y="10368"/>
              <a:ext cx="418" cy="1313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30" y="1246"/>
                </a:cxn>
                <a:cxn ang="0">
                  <a:pos x="297" y="1246"/>
                </a:cxn>
                <a:cxn ang="0">
                  <a:pos x="275" y="1202"/>
                </a:cxn>
                <a:cxn ang="0">
                  <a:pos x="275" y="1169"/>
                </a:cxn>
                <a:cxn ang="0">
                  <a:pos x="275" y="0"/>
                </a:cxn>
              </a:cxnLst>
              <a:rect l="0" t="0" r="r" b="b"/>
              <a:pathLst>
                <a:path w="418" h="1313">
                  <a:moveTo>
                    <a:pt x="275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30" y="1246"/>
                  </a:lnTo>
                  <a:lnTo>
                    <a:pt x="297" y="1246"/>
                  </a:lnTo>
                  <a:lnTo>
                    <a:pt x="275" y="1202"/>
                  </a:lnTo>
                  <a:lnTo>
                    <a:pt x="275" y="1169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3" name="Freeform 505"/>
            <p:cNvSpPr>
              <a:spLocks/>
            </p:cNvSpPr>
            <p:nvPr/>
          </p:nvSpPr>
          <p:spPr bwMode="auto">
            <a:xfrm>
              <a:off x="29395" y="10268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1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1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4" name="Freeform 506"/>
            <p:cNvSpPr>
              <a:spLocks/>
            </p:cNvSpPr>
            <p:nvPr/>
          </p:nvSpPr>
          <p:spPr bwMode="auto">
            <a:xfrm>
              <a:off x="29373" y="10842"/>
              <a:ext cx="869" cy="1225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6"/>
                </a:cxn>
                <a:cxn ang="0">
                  <a:pos x="682" y="309"/>
                </a:cxn>
                <a:cxn ang="0">
                  <a:pos x="583" y="695"/>
                </a:cxn>
                <a:cxn ang="0">
                  <a:pos x="473" y="795"/>
                </a:cxn>
                <a:cxn ang="0">
                  <a:pos x="352" y="817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3"/>
                </a:cxn>
                <a:cxn ang="0">
                  <a:pos x="363" y="287"/>
                </a:cxn>
                <a:cxn ang="0">
                  <a:pos x="396" y="221"/>
                </a:cxn>
                <a:cxn ang="0">
                  <a:pos x="407" y="177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10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98"/>
                </a:cxn>
                <a:cxn ang="0">
                  <a:pos x="99" y="166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2"/>
                </a:cxn>
                <a:cxn ang="0">
                  <a:pos x="176" y="475"/>
                </a:cxn>
                <a:cxn ang="0">
                  <a:pos x="154" y="629"/>
                </a:cxn>
                <a:cxn ang="0">
                  <a:pos x="198" y="783"/>
                </a:cxn>
                <a:cxn ang="0">
                  <a:pos x="319" y="850"/>
                </a:cxn>
                <a:cxn ang="0">
                  <a:pos x="484" y="839"/>
                </a:cxn>
                <a:cxn ang="0">
                  <a:pos x="550" y="872"/>
                </a:cxn>
                <a:cxn ang="0">
                  <a:pos x="451" y="1070"/>
                </a:cxn>
                <a:cxn ang="0">
                  <a:pos x="319" y="1170"/>
                </a:cxn>
                <a:cxn ang="0">
                  <a:pos x="198" y="1181"/>
                </a:cxn>
                <a:cxn ang="0">
                  <a:pos x="143" y="1159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8"/>
                </a:cxn>
                <a:cxn ang="0">
                  <a:pos x="99" y="949"/>
                </a:cxn>
                <a:cxn ang="0">
                  <a:pos x="44" y="1026"/>
                </a:cxn>
                <a:cxn ang="0">
                  <a:pos x="66" y="1148"/>
                </a:cxn>
                <a:cxn ang="0">
                  <a:pos x="242" y="1225"/>
                </a:cxn>
                <a:cxn ang="0">
                  <a:pos x="517" y="1115"/>
                </a:cxn>
                <a:cxn ang="0">
                  <a:pos x="682" y="839"/>
                </a:cxn>
              </a:cxnLst>
              <a:rect l="0" t="0" r="r" b="b"/>
              <a:pathLst>
                <a:path w="869" h="1225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6"/>
                  </a:lnTo>
                  <a:lnTo>
                    <a:pt x="704" y="243"/>
                  </a:lnTo>
                  <a:lnTo>
                    <a:pt x="682" y="309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5"/>
                  </a:lnTo>
                  <a:lnTo>
                    <a:pt x="385" y="817"/>
                  </a:lnTo>
                  <a:lnTo>
                    <a:pt x="352" y="817"/>
                  </a:lnTo>
                  <a:lnTo>
                    <a:pt x="319" y="795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3"/>
                  </a:lnTo>
                  <a:lnTo>
                    <a:pt x="319" y="441"/>
                  </a:lnTo>
                  <a:lnTo>
                    <a:pt x="363" y="287"/>
                  </a:lnTo>
                  <a:lnTo>
                    <a:pt x="385" y="254"/>
                  </a:lnTo>
                  <a:lnTo>
                    <a:pt x="396" y="221"/>
                  </a:lnTo>
                  <a:lnTo>
                    <a:pt x="396" y="199"/>
                  </a:lnTo>
                  <a:lnTo>
                    <a:pt x="407" y="177"/>
                  </a:lnTo>
                  <a:lnTo>
                    <a:pt x="407" y="155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10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98"/>
                  </a:lnTo>
                  <a:lnTo>
                    <a:pt x="55" y="276"/>
                  </a:lnTo>
                  <a:lnTo>
                    <a:pt x="99" y="166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9"/>
                  </a:lnTo>
                  <a:lnTo>
                    <a:pt x="264" y="232"/>
                  </a:lnTo>
                  <a:lnTo>
                    <a:pt x="209" y="364"/>
                  </a:lnTo>
                  <a:lnTo>
                    <a:pt x="176" y="475"/>
                  </a:lnTo>
                  <a:lnTo>
                    <a:pt x="154" y="563"/>
                  </a:lnTo>
                  <a:lnTo>
                    <a:pt x="154" y="629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8"/>
                  </a:lnTo>
                  <a:lnTo>
                    <a:pt x="319" y="850"/>
                  </a:lnTo>
                  <a:lnTo>
                    <a:pt x="385" y="861"/>
                  </a:lnTo>
                  <a:lnTo>
                    <a:pt x="484" y="839"/>
                  </a:lnTo>
                  <a:lnTo>
                    <a:pt x="572" y="772"/>
                  </a:lnTo>
                  <a:lnTo>
                    <a:pt x="550" y="872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6"/>
                  </a:lnTo>
                  <a:lnTo>
                    <a:pt x="319" y="1170"/>
                  </a:lnTo>
                  <a:lnTo>
                    <a:pt x="242" y="1181"/>
                  </a:lnTo>
                  <a:lnTo>
                    <a:pt x="198" y="1181"/>
                  </a:lnTo>
                  <a:lnTo>
                    <a:pt x="176" y="1170"/>
                  </a:lnTo>
                  <a:lnTo>
                    <a:pt x="143" y="1159"/>
                  </a:lnTo>
                  <a:lnTo>
                    <a:pt x="121" y="1137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8"/>
                  </a:lnTo>
                  <a:lnTo>
                    <a:pt x="121" y="938"/>
                  </a:lnTo>
                  <a:lnTo>
                    <a:pt x="99" y="949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8"/>
                  </a:lnTo>
                  <a:lnTo>
                    <a:pt x="132" y="1203"/>
                  </a:lnTo>
                  <a:lnTo>
                    <a:pt x="242" y="1225"/>
                  </a:lnTo>
                  <a:lnTo>
                    <a:pt x="385" y="1192"/>
                  </a:lnTo>
                  <a:lnTo>
                    <a:pt x="517" y="1115"/>
                  </a:lnTo>
                  <a:lnTo>
                    <a:pt x="616" y="993"/>
                  </a:lnTo>
                  <a:lnTo>
                    <a:pt x="682" y="839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5" name="Freeform 507"/>
            <p:cNvSpPr>
              <a:spLocks noEditPoints="1"/>
            </p:cNvSpPr>
            <p:nvPr/>
          </p:nvSpPr>
          <p:spPr bwMode="auto">
            <a:xfrm>
              <a:off x="30363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6" name="Freeform 508"/>
            <p:cNvSpPr>
              <a:spLocks/>
            </p:cNvSpPr>
            <p:nvPr/>
          </p:nvSpPr>
          <p:spPr bwMode="auto">
            <a:xfrm>
              <a:off x="31617" y="10345"/>
              <a:ext cx="605" cy="1336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84" y="574"/>
                </a:cxn>
                <a:cxn ang="0">
                  <a:pos x="484" y="519"/>
                </a:cxn>
                <a:cxn ang="0">
                  <a:pos x="264" y="519"/>
                </a:cxn>
                <a:cxn ang="0">
                  <a:pos x="264" y="298"/>
                </a:cxn>
                <a:cxn ang="0">
                  <a:pos x="275" y="188"/>
                </a:cxn>
                <a:cxn ang="0">
                  <a:pos x="319" y="100"/>
                </a:cxn>
                <a:cxn ang="0">
                  <a:pos x="374" y="56"/>
                </a:cxn>
                <a:cxn ang="0">
                  <a:pos x="440" y="34"/>
                </a:cxn>
                <a:cxn ang="0">
                  <a:pos x="451" y="34"/>
                </a:cxn>
                <a:cxn ang="0">
                  <a:pos x="473" y="45"/>
                </a:cxn>
                <a:cxn ang="0">
                  <a:pos x="506" y="56"/>
                </a:cxn>
                <a:cxn ang="0">
                  <a:pos x="462" y="78"/>
                </a:cxn>
                <a:cxn ang="0">
                  <a:pos x="451" y="100"/>
                </a:cxn>
                <a:cxn ang="0">
                  <a:pos x="440" y="133"/>
                </a:cxn>
                <a:cxn ang="0">
                  <a:pos x="473" y="199"/>
                </a:cxn>
                <a:cxn ang="0">
                  <a:pos x="495" y="210"/>
                </a:cxn>
                <a:cxn ang="0">
                  <a:pos x="561" y="210"/>
                </a:cxn>
                <a:cxn ang="0">
                  <a:pos x="583" y="199"/>
                </a:cxn>
                <a:cxn ang="0">
                  <a:pos x="605" y="155"/>
                </a:cxn>
                <a:cxn ang="0">
                  <a:pos x="605" y="100"/>
                </a:cxn>
                <a:cxn ang="0">
                  <a:pos x="561" y="34"/>
                </a:cxn>
                <a:cxn ang="0">
                  <a:pos x="528" y="12"/>
                </a:cxn>
                <a:cxn ang="0">
                  <a:pos x="484" y="0"/>
                </a:cxn>
                <a:cxn ang="0">
                  <a:pos x="440" y="0"/>
                </a:cxn>
                <a:cxn ang="0">
                  <a:pos x="363" y="12"/>
                </a:cxn>
                <a:cxn ang="0">
                  <a:pos x="275" y="45"/>
                </a:cxn>
                <a:cxn ang="0">
                  <a:pos x="209" y="111"/>
                </a:cxn>
                <a:cxn ang="0">
                  <a:pos x="165" y="188"/>
                </a:cxn>
                <a:cxn ang="0">
                  <a:pos x="143" y="298"/>
                </a:cxn>
                <a:cxn ang="0">
                  <a:pos x="143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43" y="574"/>
                </a:cxn>
                <a:cxn ang="0">
                  <a:pos x="143" y="1225"/>
                </a:cxn>
                <a:cxn ang="0">
                  <a:pos x="121" y="1269"/>
                </a:cxn>
                <a:cxn ang="0">
                  <a:pos x="88" y="1269"/>
                </a:cxn>
                <a:cxn ang="0">
                  <a:pos x="55" y="1280"/>
                </a:cxn>
                <a:cxn ang="0">
                  <a:pos x="0" y="1280"/>
                </a:cxn>
                <a:cxn ang="0">
                  <a:pos x="0" y="1336"/>
                </a:cxn>
                <a:cxn ang="0">
                  <a:pos x="110" y="1336"/>
                </a:cxn>
                <a:cxn ang="0">
                  <a:pos x="209" y="1325"/>
                </a:cxn>
                <a:cxn ang="0">
                  <a:pos x="330" y="1325"/>
                </a:cxn>
                <a:cxn ang="0">
                  <a:pos x="451" y="1336"/>
                </a:cxn>
                <a:cxn ang="0">
                  <a:pos x="451" y="1280"/>
                </a:cxn>
                <a:cxn ang="0">
                  <a:pos x="363" y="1280"/>
                </a:cxn>
                <a:cxn ang="0">
                  <a:pos x="297" y="1258"/>
                </a:cxn>
                <a:cxn ang="0">
                  <a:pos x="275" y="1236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05" h="1336">
                  <a:moveTo>
                    <a:pt x="275" y="574"/>
                  </a:moveTo>
                  <a:lnTo>
                    <a:pt x="484" y="574"/>
                  </a:lnTo>
                  <a:lnTo>
                    <a:pt x="484" y="519"/>
                  </a:lnTo>
                  <a:lnTo>
                    <a:pt x="264" y="519"/>
                  </a:lnTo>
                  <a:lnTo>
                    <a:pt x="264" y="298"/>
                  </a:lnTo>
                  <a:lnTo>
                    <a:pt x="275" y="188"/>
                  </a:lnTo>
                  <a:lnTo>
                    <a:pt x="319" y="100"/>
                  </a:lnTo>
                  <a:lnTo>
                    <a:pt x="374" y="56"/>
                  </a:lnTo>
                  <a:lnTo>
                    <a:pt x="440" y="34"/>
                  </a:lnTo>
                  <a:lnTo>
                    <a:pt x="451" y="34"/>
                  </a:lnTo>
                  <a:lnTo>
                    <a:pt x="473" y="45"/>
                  </a:lnTo>
                  <a:lnTo>
                    <a:pt x="506" y="56"/>
                  </a:lnTo>
                  <a:lnTo>
                    <a:pt x="462" y="78"/>
                  </a:lnTo>
                  <a:lnTo>
                    <a:pt x="451" y="100"/>
                  </a:lnTo>
                  <a:lnTo>
                    <a:pt x="440" y="133"/>
                  </a:lnTo>
                  <a:lnTo>
                    <a:pt x="473" y="199"/>
                  </a:lnTo>
                  <a:lnTo>
                    <a:pt x="495" y="210"/>
                  </a:lnTo>
                  <a:lnTo>
                    <a:pt x="561" y="210"/>
                  </a:lnTo>
                  <a:lnTo>
                    <a:pt x="583" y="199"/>
                  </a:lnTo>
                  <a:lnTo>
                    <a:pt x="605" y="155"/>
                  </a:lnTo>
                  <a:lnTo>
                    <a:pt x="605" y="100"/>
                  </a:lnTo>
                  <a:lnTo>
                    <a:pt x="561" y="34"/>
                  </a:lnTo>
                  <a:lnTo>
                    <a:pt x="528" y="12"/>
                  </a:lnTo>
                  <a:lnTo>
                    <a:pt x="484" y="0"/>
                  </a:lnTo>
                  <a:lnTo>
                    <a:pt x="440" y="0"/>
                  </a:lnTo>
                  <a:lnTo>
                    <a:pt x="363" y="12"/>
                  </a:lnTo>
                  <a:lnTo>
                    <a:pt x="275" y="45"/>
                  </a:lnTo>
                  <a:lnTo>
                    <a:pt x="209" y="111"/>
                  </a:lnTo>
                  <a:lnTo>
                    <a:pt x="165" y="188"/>
                  </a:lnTo>
                  <a:lnTo>
                    <a:pt x="143" y="298"/>
                  </a:lnTo>
                  <a:lnTo>
                    <a:pt x="143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43" y="574"/>
                  </a:lnTo>
                  <a:lnTo>
                    <a:pt x="143" y="1225"/>
                  </a:lnTo>
                  <a:lnTo>
                    <a:pt x="121" y="1269"/>
                  </a:lnTo>
                  <a:lnTo>
                    <a:pt x="88" y="1269"/>
                  </a:lnTo>
                  <a:lnTo>
                    <a:pt x="55" y="1280"/>
                  </a:lnTo>
                  <a:lnTo>
                    <a:pt x="0" y="1280"/>
                  </a:lnTo>
                  <a:lnTo>
                    <a:pt x="0" y="1336"/>
                  </a:lnTo>
                  <a:lnTo>
                    <a:pt x="110" y="1336"/>
                  </a:lnTo>
                  <a:lnTo>
                    <a:pt x="209" y="1325"/>
                  </a:lnTo>
                  <a:lnTo>
                    <a:pt x="330" y="1325"/>
                  </a:lnTo>
                  <a:lnTo>
                    <a:pt x="451" y="1336"/>
                  </a:lnTo>
                  <a:lnTo>
                    <a:pt x="451" y="1280"/>
                  </a:lnTo>
                  <a:lnTo>
                    <a:pt x="363" y="1280"/>
                  </a:lnTo>
                  <a:lnTo>
                    <a:pt x="297" y="1258"/>
                  </a:lnTo>
                  <a:lnTo>
                    <a:pt x="275" y="1236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7" name="Freeform 509"/>
            <p:cNvSpPr>
              <a:spLocks noEditPoints="1"/>
            </p:cNvSpPr>
            <p:nvPr/>
          </p:nvSpPr>
          <p:spPr bwMode="auto">
            <a:xfrm>
              <a:off x="32178" y="10831"/>
              <a:ext cx="847" cy="872"/>
            </a:xfrm>
            <a:custGeom>
              <a:avLst/>
              <a:gdLst/>
              <a:ahLst/>
              <a:cxnLst>
                <a:cxn ang="0">
                  <a:pos x="847" y="441"/>
                </a:cxn>
                <a:cxn ang="0">
                  <a:pos x="825" y="298"/>
                </a:cxn>
                <a:cxn ang="0">
                  <a:pos x="759" y="177"/>
                </a:cxn>
                <a:cxn ang="0">
                  <a:pos x="671" y="88"/>
                </a:cxn>
                <a:cxn ang="0">
                  <a:pos x="561" y="22"/>
                </a:cxn>
                <a:cxn ang="0">
                  <a:pos x="429" y="0"/>
                </a:cxn>
                <a:cxn ang="0">
                  <a:pos x="297" y="22"/>
                </a:cxn>
                <a:cxn ang="0">
                  <a:pos x="176" y="88"/>
                </a:cxn>
                <a:cxn ang="0">
                  <a:pos x="88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71" y="794"/>
                </a:cxn>
                <a:cxn ang="0">
                  <a:pos x="759" y="695"/>
                </a:cxn>
                <a:cxn ang="0">
                  <a:pos x="825" y="585"/>
                </a:cxn>
                <a:cxn ang="0">
                  <a:pos x="847" y="441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72"/>
                </a:cxn>
                <a:cxn ang="0">
                  <a:pos x="209" y="695"/>
                </a:cxn>
                <a:cxn ang="0">
                  <a:pos x="176" y="607"/>
                </a:cxn>
                <a:cxn ang="0">
                  <a:pos x="165" y="508"/>
                </a:cxn>
                <a:cxn ang="0">
                  <a:pos x="165" y="342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75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506" y="55"/>
                </a:cxn>
                <a:cxn ang="0">
                  <a:pos x="583" y="99"/>
                </a:cxn>
                <a:cxn ang="0">
                  <a:pos x="638" y="166"/>
                </a:cxn>
                <a:cxn ang="0">
                  <a:pos x="671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49" y="684"/>
                </a:cxn>
                <a:cxn ang="0">
                  <a:pos x="594" y="761"/>
                </a:cxn>
                <a:cxn ang="0">
                  <a:pos x="517" y="806"/>
                </a:cxn>
                <a:cxn ang="0">
                  <a:pos x="429" y="828"/>
                </a:cxn>
              </a:cxnLst>
              <a:rect l="0" t="0" r="r" b="b"/>
              <a:pathLst>
                <a:path w="847" h="872">
                  <a:moveTo>
                    <a:pt x="847" y="441"/>
                  </a:moveTo>
                  <a:lnTo>
                    <a:pt x="825" y="298"/>
                  </a:lnTo>
                  <a:lnTo>
                    <a:pt x="759" y="177"/>
                  </a:lnTo>
                  <a:lnTo>
                    <a:pt x="671" y="88"/>
                  </a:lnTo>
                  <a:lnTo>
                    <a:pt x="561" y="22"/>
                  </a:lnTo>
                  <a:lnTo>
                    <a:pt x="429" y="0"/>
                  </a:lnTo>
                  <a:lnTo>
                    <a:pt x="297" y="22"/>
                  </a:lnTo>
                  <a:lnTo>
                    <a:pt x="176" y="88"/>
                  </a:lnTo>
                  <a:lnTo>
                    <a:pt x="88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71" y="794"/>
                  </a:lnTo>
                  <a:lnTo>
                    <a:pt x="759" y="695"/>
                  </a:lnTo>
                  <a:lnTo>
                    <a:pt x="825" y="585"/>
                  </a:lnTo>
                  <a:lnTo>
                    <a:pt x="847" y="441"/>
                  </a:lnTo>
                  <a:close/>
                  <a:moveTo>
                    <a:pt x="429" y="828"/>
                  </a:moveTo>
                  <a:lnTo>
                    <a:pt x="341" y="806"/>
                  </a:lnTo>
                  <a:lnTo>
                    <a:pt x="275" y="772"/>
                  </a:lnTo>
                  <a:lnTo>
                    <a:pt x="209" y="695"/>
                  </a:lnTo>
                  <a:lnTo>
                    <a:pt x="176" y="607"/>
                  </a:lnTo>
                  <a:lnTo>
                    <a:pt x="165" y="508"/>
                  </a:lnTo>
                  <a:lnTo>
                    <a:pt x="165" y="342"/>
                  </a:lnTo>
                  <a:lnTo>
                    <a:pt x="176" y="254"/>
                  </a:lnTo>
                  <a:lnTo>
                    <a:pt x="209" y="166"/>
                  </a:lnTo>
                  <a:lnTo>
                    <a:pt x="275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506" y="55"/>
                  </a:lnTo>
                  <a:lnTo>
                    <a:pt x="583" y="99"/>
                  </a:lnTo>
                  <a:lnTo>
                    <a:pt x="638" y="166"/>
                  </a:lnTo>
                  <a:lnTo>
                    <a:pt x="671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49" y="684"/>
                  </a:lnTo>
                  <a:lnTo>
                    <a:pt x="594" y="761"/>
                  </a:lnTo>
                  <a:lnTo>
                    <a:pt x="517" y="806"/>
                  </a:lnTo>
                  <a:lnTo>
                    <a:pt x="429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8" name="Freeform 510"/>
            <p:cNvSpPr>
              <a:spLocks/>
            </p:cNvSpPr>
            <p:nvPr/>
          </p:nvSpPr>
          <p:spPr bwMode="auto">
            <a:xfrm>
              <a:off x="3312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407" y="66"/>
                </a:cxn>
                <a:cxn ang="0">
                  <a:pos x="506" y="44"/>
                </a:cxn>
                <a:cxn ang="0">
                  <a:pos x="517" y="44"/>
                </a:cxn>
                <a:cxn ang="0">
                  <a:pos x="495" y="66"/>
                </a:cxn>
                <a:cxn ang="0">
                  <a:pos x="484" y="88"/>
                </a:cxn>
                <a:cxn ang="0">
                  <a:pos x="484" y="143"/>
                </a:cxn>
                <a:cxn ang="0">
                  <a:pos x="495" y="166"/>
                </a:cxn>
                <a:cxn ang="0">
                  <a:pos x="517" y="188"/>
                </a:cxn>
                <a:cxn ang="0">
                  <a:pos x="539" y="199"/>
                </a:cxn>
                <a:cxn ang="0">
                  <a:pos x="583" y="199"/>
                </a:cxn>
                <a:cxn ang="0">
                  <a:pos x="605" y="188"/>
                </a:cxn>
                <a:cxn ang="0">
                  <a:pos x="627" y="166"/>
                </a:cxn>
                <a:cxn ang="0">
                  <a:pos x="638" y="143"/>
                </a:cxn>
                <a:cxn ang="0">
                  <a:pos x="638" y="77"/>
                </a:cxn>
                <a:cxn ang="0">
                  <a:pos x="616" y="44"/>
                </a:cxn>
                <a:cxn ang="0">
                  <a:pos x="550" y="0"/>
                </a:cxn>
                <a:cxn ang="0">
                  <a:pos x="506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97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54" y="155"/>
                </a:cxn>
                <a:cxn ang="0">
                  <a:pos x="154" y="728"/>
                </a:cxn>
                <a:cxn ang="0">
                  <a:pos x="132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62" y="839"/>
                </a:cxn>
                <a:cxn ang="0">
                  <a:pos x="462" y="783"/>
                </a:cxn>
                <a:cxn ang="0">
                  <a:pos x="363" y="783"/>
                </a:cxn>
                <a:cxn ang="0">
                  <a:pos x="330" y="772"/>
                </a:cxn>
                <a:cxn ang="0">
                  <a:pos x="286" y="750"/>
                </a:cxn>
                <a:cxn ang="0">
                  <a:pos x="286" y="739"/>
                </a:cxn>
                <a:cxn ang="0">
                  <a:pos x="275" y="717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407" y="66"/>
                  </a:lnTo>
                  <a:lnTo>
                    <a:pt x="506" y="44"/>
                  </a:lnTo>
                  <a:lnTo>
                    <a:pt x="517" y="44"/>
                  </a:lnTo>
                  <a:lnTo>
                    <a:pt x="495" y="66"/>
                  </a:lnTo>
                  <a:lnTo>
                    <a:pt x="484" y="88"/>
                  </a:lnTo>
                  <a:lnTo>
                    <a:pt x="484" y="143"/>
                  </a:lnTo>
                  <a:lnTo>
                    <a:pt x="495" y="166"/>
                  </a:lnTo>
                  <a:lnTo>
                    <a:pt x="517" y="188"/>
                  </a:lnTo>
                  <a:lnTo>
                    <a:pt x="539" y="199"/>
                  </a:lnTo>
                  <a:lnTo>
                    <a:pt x="583" y="199"/>
                  </a:lnTo>
                  <a:lnTo>
                    <a:pt x="605" y="188"/>
                  </a:lnTo>
                  <a:lnTo>
                    <a:pt x="627" y="166"/>
                  </a:lnTo>
                  <a:lnTo>
                    <a:pt x="638" y="143"/>
                  </a:lnTo>
                  <a:lnTo>
                    <a:pt x="638" y="77"/>
                  </a:lnTo>
                  <a:lnTo>
                    <a:pt x="616" y="44"/>
                  </a:lnTo>
                  <a:lnTo>
                    <a:pt x="550" y="0"/>
                  </a:lnTo>
                  <a:lnTo>
                    <a:pt x="506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97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54" y="155"/>
                  </a:lnTo>
                  <a:lnTo>
                    <a:pt x="154" y="728"/>
                  </a:lnTo>
                  <a:lnTo>
                    <a:pt x="132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62" y="839"/>
                  </a:lnTo>
                  <a:lnTo>
                    <a:pt x="462" y="783"/>
                  </a:lnTo>
                  <a:lnTo>
                    <a:pt x="363" y="783"/>
                  </a:lnTo>
                  <a:lnTo>
                    <a:pt x="330" y="772"/>
                  </a:lnTo>
                  <a:lnTo>
                    <a:pt x="286" y="750"/>
                  </a:lnTo>
                  <a:lnTo>
                    <a:pt x="286" y="739"/>
                  </a:lnTo>
                  <a:lnTo>
                    <a:pt x="275" y="717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99" name="Freeform 511"/>
            <p:cNvSpPr>
              <a:spLocks/>
            </p:cNvSpPr>
            <p:nvPr/>
          </p:nvSpPr>
          <p:spPr bwMode="auto">
            <a:xfrm>
              <a:off x="34499" y="10842"/>
              <a:ext cx="1066" cy="839"/>
            </a:xfrm>
            <a:custGeom>
              <a:avLst/>
              <a:gdLst/>
              <a:ahLst/>
              <a:cxnLst>
                <a:cxn ang="0">
                  <a:pos x="616" y="375"/>
                </a:cxn>
                <a:cxn ang="0">
                  <a:pos x="836" y="121"/>
                </a:cxn>
                <a:cxn ang="0">
                  <a:pos x="880" y="99"/>
                </a:cxn>
                <a:cxn ang="0">
                  <a:pos x="935" y="88"/>
                </a:cxn>
                <a:cxn ang="0">
                  <a:pos x="1023" y="88"/>
                </a:cxn>
                <a:cxn ang="0">
                  <a:pos x="1023" y="0"/>
                </a:cxn>
                <a:cxn ang="0">
                  <a:pos x="660" y="0"/>
                </a:cxn>
                <a:cxn ang="0">
                  <a:pos x="660" y="88"/>
                </a:cxn>
                <a:cxn ang="0">
                  <a:pos x="693" y="88"/>
                </a:cxn>
                <a:cxn ang="0">
                  <a:pos x="726" y="99"/>
                </a:cxn>
                <a:cxn ang="0">
                  <a:pos x="726" y="110"/>
                </a:cxn>
                <a:cxn ang="0">
                  <a:pos x="715" y="121"/>
                </a:cxn>
                <a:cxn ang="0">
                  <a:pos x="550" y="298"/>
                </a:cxn>
                <a:cxn ang="0">
                  <a:pos x="374" y="88"/>
                </a:cxn>
                <a:cxn ang="0">
                  <a:pos x="440" y="88"/>
                </a:cxn>
                <a:cxn ang="0">
                  <a:pos x="440" y="0"/>
                </a:cxn>
                <a:cxn ang="0">
                  <a:pos x="11" y="0"/>
                </a:cxn>
                <a:cxn ang="0">
                  <a:pos x="11" y="88"/>
                </a:cxn>
                <a:cxn ang="0">
                  <a:pos x="143" y="88"/>
                </a:cxn>
                <a:cxn ang="0">
                  <a:pos x="440" y="430"/>
                </a:cxn>
                <a:cxn ang="0">
                  <a:pos x="187" y="717"/>
                </a:cxn>
                <a:cxn ang="0">
                  <a:pos x="143" y="739"/>
                </a:cxn>
                <a:cxn ang="0">
                  <a:pos x="77" y="750"/>
                </a:cxn>
                <a:cxn ang="0">
                  <a:pos x="0" y="750"/>
                </a:cxn>
                <a:cxn ang="0">
                  <a:pos x="0" y="839"/>
                </a:cxn>
                <a:cxn ang="0">
                  <a:pos x="154" y="839"/>
                </a:cxn>
                <a:cxn ang="0">
                  <a:pos x="176" y="828"/>
                </a:cxn>
                <a:cxn ang="0">
                  <a:pos x="231" y="828"/>
                </a:cxn>
                <a:cxn ang="0">
                  <a:pos x="308" y="839"/>
                </a:cxn>
                <a:cxn ang="0">
                  <a:pos x="363" y="839"/>
                </a:cxn>
                <a:cxn ang="0">
                  <a:pos x="363" y="750"/>
                </a:cxn>
                <a:cxn ang="0">
                  <a:pos x="341" y="750"/>
                </a:cxn>
                <a:cxn ang="0">
                  <a:pos x="319" y="739"/>
                </a:cxn>
                <a:cxn ang="0">
                  <a:pos x="308" y="739"/>
                </a:cxn>
                <a:cxn ang="0">
                  <a:pos x="297" y="728"/>
                </a:cxn>
                <a:cxn ang="0">
                  <a:pos x="297" y="717"/>
                </a:cxn>
                <a:cxn ang="0">
                  <a:pos x="308" y="706"/>
                </a:cxn>
                <a:cxn ang="0">
                  <a:pos x="495" y="508"/>
                </a:cxn>
                <a:cxn ang="0">
                  <a:pos x="704" y="750"/>
                </a:cxn>
                <a:cxn ang="0">
                  <a:pos x="627" y="750"/>
                </a:cxn>
                <a:cxn ang="0">
                  <a:pos x="627" y="839"/>
                </a:cxn>
                <a:cxn ang="0">
                  <a:pos x="781" y="839"/>
                </a:cxn>
                <a:cxn ang="0">
                  <a:pos x="858" y="828"/>
                </a:cxn>
                <a:cxn ang="0">
                  <a:pos x="957" y="839"/>
                </a:cxn>
                <a:cxn ang="0">
                  <a:pos x="1066" y="839"/>
                </a:cxn>
                <a:cxn ang="0">
                  <a:pos x="1066" y="750"/>
                </a:cxn>
                <a:cxn ang="0">
                  <a:pos x="924" y="750"/>
                </a:cxn>
                <a:cxn ang="0">
                  <a:pos x="616" y="375"/>
                </a:cxn>
              </a:cxnLst>
              <a:rect l="0" t="0" r="r" b="b"/>
              <a:pathLst>
                <a:path w="1066" h="839">
                  <a:moveTo>
                    <a:pt x="616" y="375"/>
                  </a:moveTo>
                  <a:lnTo>
                    <a:pt x="836" y="121"/>
                  </a:lnTo>
                  <a:lnTo>
                    <a:pt x="880" y="99"/>
                  </a:lnTo>
                  <a:lnTo>
                    <a:pt x="935" y="88"/>
                  </a:lnTo>
                  <a:lnTo>
                    <a:pt x="1023" y="88"/>
                  </a:lnTo>
                  <a:lnTo>
                    <a:pt x="1023" y="0"/>
                  </a:lnTo>
                  <a:lnTo>
                    <a:pt x="660" y="0"/>
                  </a:lnTo>
                  <a:lnTo>
                    <a:pt x="660" y="88"/>
                  </a:lnTo>
                  <a:lnTo>
                    <a:pt x="693" y="88"/>
                  </a:lnTo>
                  <a:lnTo>
                    <a:pt x="726" y="99"/>
                  </a:lnTo>
                  <a:lnTo>
                    <a:pt x="726" y="110"/>
                  </a:lnTo>
                  <a:lnTo>
                    <a:pt x="715" y="121"/>
                  </a:lnTo>
                  <a:lnTo>
                    <a:pt x="550" y="298"/>
                  </a:lnTo>
                  <a:lnTo>
                    <a:pt x="374" y="88"/>
                  </a:lnTo>
                  <a:lnTo>
                    <a:pt x="440" y="88"/>
                  </a:lnTo>
                  <a:lnTo>
                    <a:pt x="440" y="0"/>
                  </a:lnTo>
                  <a:lnTo>
                    <a:pt x="11" y="0"/>
                  </a:lnTo>
                  <a:lnTo>
                    <a:pt x="11" y="88"/>
                  </a:lnTo>
                  <a:lnTo>
                    <a:pt x="143" y="88"/>
                  </a:lnTo>
                  <a:lnTo>
                    <a:pt x="440" y="430"/>
                  </a:lnTo>
                  <a:lnTo>
                    <a:pt x="187" y="717"/>
                  </a:lnTo>
                  <a:lnTo>
                    <a:pt x="143" y="739"/>
                  </a:lnTo>
                  <a:lnTo>
                    <a:pt x="77" y="750"/>
                  </a:lnTo>
                  <a:lnTo>
                    <a:pt x="0" y="750"/>
                  </a:lnTo>
                  <a:lnTo>
                    <a:pt x="0" y="839"/>
                  </a:lnTo>
                  <a:lnTo>
                    <a:pt x="154" y="839"/>
                  </a:lnTo>
                  <a:lnTo>
                    <a:pt x="176" y="828"/>
                  </a:lnTo>
                  <a:lnTo>
                    <a:pt x="231" y="828"/>
                  </a:lnTo>
                  <a:lnTo>
                    <a:pt x="308" y="839"/>
                  </a:lnTo>
                  <a:lnTo>
                    <a:pt x="363" y="839"/>
                  </a:lnTo>
                  <a:lnTo>
                    <a:pt x="363" y="750"/>
                  </a:lnTo>
                  <a:lnTo>
                    <a:pt x="341" y="750"/>
                  </a:lnTo>
                  <a:lnTo>
                    <a:pt x="319" y="739"/>
                  </a:lnTo>
                  <a:lnTo>
                    <a:pt x="308" y="739"/>
                  </a:lnTo>
                  <a:lnTo>
                    <a:pt x="297" y="728"/>
                  </a:lnTo>
                  <a:lnTo>
                    <a:pt x="297" y="717"/>
                  </a:lnTo>
                  <a:lnTo>
                    <a:pt x="308" y="706"/>
                  </a:lnTo>
                  <a:lnTo>
                    <a:pt x="495" y="508"/>
                  </a:lnTo>
                  <a:lnTo>
                    <a:pt x="704" y="750"/>
                  </a:lnTo>
                  <a:lnTo>
                    <a:pt x="627" y="750"/>
                  </a:lnTo>
                  <a:lnTo>
                    <a:pt x="627" y="839"/>
                  </a:lnTo>
                  <a:lnTo>
                    <a:pt x="781" y="839"/>
                  </a:lnTo>
                  <a:lnTo>
                    <a:pt x="858" y="828"/>
                  </a:lnTo>
                  <a:lnTo>
                    <a:pt x="957" y="839"/>
                  </a:lnTo>
                  <a:lnTo>
                    <a:pt x="1066" y="839"/>
                  </a:lnTo>
                  <a:lnTo>
                    <a:pt x="1066" y="750"/>
                  </a:lnTo>
                  <a:lnTo>
                    <a:pt x="924" y="750"/>
                  </a:lnTo>
                  <a:lnTo>
                    <a:pt x="616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0" name="Freeform 512"/>
            <p:cNvSpPr>
              <a:spLocks noEditPoints="1"/>
            </p:cNvSpPr>
            <p:nvPr/>
          </p:nvSpPr>
          <p:spPr bwMode="auto">
            <a:xfrm>
              <a:off x="35686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1" name="Freeform 513"/>
            <p:cNvSpPr>
              <a:spLocks/>
            </p:cNvSpPr>
            <p:nvPr/>
          </p:nvSpPr>
          <p:spPr bwMode="auto">
            <a:xfrm>
              <a:off x="10509" y="13104"/>
              <a:ext cx="946" cy="861"/>
            </a:xfrm>
            <a:custGeom>
              <a:avLst/>
              <a:gdLst/>
              <a:ahLst/>
              <a:cxnLst>
                <a:cxn ang="0">
                  <a:pos x="671" y="684"/>
                </a:cxn>
                <a:cxn ang="0">
                  <a:pos x="671" y="861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91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03" y="739"/>
                </a:cxn>
                <a:cxn ang="0">
                  <a:pos x="803" y="0"/>
                </a:cxn>
                <a:cxn ang="0">
                  <a:pos x="517" y="22"/>
                </a:cxn>
                <a:cxn ang="0">
                  <a:pos x="517" y="77"/>
                </a:cxn>
                <a:cxn ang="0">
                  <a:pos x="572" y="77"/>
                </a:cxn>
                <a:cxn ang="0">
                  <a:pos x="605" y="88"/>
                </a:cxn>
                <a:cxn ang="0">
                  <a:pos x="638" y="88"/>
                </a:cxn>
                <a:cxn ang="0">
                  <a:pos x="649" y="99"/>
                </a:cxn>
                <a:cxn ang="0">
                  <a:pos x="660" y="122"/>
                </a:cxn>
                <a:cxn ang="0">
                  <a:pos x="671" y="155"/>
                </a:cxn>
                <a:cxn ang="0">
                  <a:pos x="671" y="519"/>
                </a:cxn>
                <a:cxn ang="0">
                  <a:pos x="649" y="640"/>
                </a:cxn>
                <a:cxn ang="0">
                  <a:pos x="605" y="728"/>
                </a:cxn>
                <a:cxn ang="0">
                  <a:pos x="539" y="795"/>
                </a:cxn>
                <a:cxn ang="0">
                  <a:pos x="440" y="817"/>
                </a:cxn>
                <a:cxn ang="0">
                  <a:pos x="363" y="806"/>
                </a:cxn>
                <a:cxn ang="0">
                  <a:pos x="308" y="784"/>
                </a:cxn>
                <a:cxn ang="0">
                  <a:pos x="286" y="739"/>
                </a:cxn>
                <a:cxn ang="0">
                  <a:pos x="275" y="684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4"/>
                </a:cxn>
                <a:cxn ang="0">
                  <a:pos x="176" y="750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9" y="861"/>
                </a:cxn>
                <a:cxn ang="0">
                  <a:pos x="528" y="839"/>
                </a:cxn>
                <a:cxn ang="0">
                  <a:pos x="605" y="784"/>
                </a:cxn>
                <a:cxn ang="0">
                  <a:pos x="671" y="684"/>
                </a:cxn>
              </a:cxnLst>
              <a:rect l="0" t="0" r="r" b="b"/>
              <a:pathLst>
                <a:path w="946" h="861">
                  <a:moveTo>
                    <a:pt x="671" y="684"/>
                  </a:moveTo>
                  <a:lnTo>
                    <a:pt x="671" y="861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03" y="739"/>
                  </a:lnTo>
                  <a:lnTo>
                    <a:pt x="803" y="0"/>
                  </a:lnTo>
                  <a:lnTo>
                    <a:pt x="517" y="22"/>
                  </a:lnTo>
                  <a:lnTo>
                    <a:pt x="517" y="77"/>
                  </a:lnTo>
                  <a:lnTo>
                    <a:pt x="572" y="77"/>
                  </a:lnTo>
                  <a:lnTo>
                    <a:pt x="605" y="88"/>
                  </a:lnTo>
                  <a:lnTo>
                    <a:pt x="638" y="88"/>
                  </a:lnTo>
                  <a:lnTo>
                    <a:pt x="649" y="99"/>
                  </a:lnTo>
                  <a:lnTo>
                    <a:pt x="660" y="122"/>
                  </a:lnTo>
                  <a:lnTo>
                    <a:pt x="671" y="155"/>
                  </a:lnTo>
                  <a:lnTo>
                    <a:pt x="671" y="519"/>
                  </a:lnTo>
                  <a:lnTo>
                    <a:pt x="649" y="640"/>
                  </a:lnTo>
                  <a:lnTo>
                    <a:pt x="605" y="728"/>
                  </a:lnTo>
                  <a:lnTo>
                    <a:pt x="539" y="795"/>
                  </a:lnTo>
                  <a:lnTo>
                    <a:pt x="440" y="817"/>
                  </a:lnTo>
                  <a:lnTo>
                    <a:pt x="363" y="806"/>
                  </a:lnTo>
                  <a:lnTo>
                    <a:pt x="308" y="784"/>
                  </a:lnTo>
                  <a:lnTo>
                    <a:pt x="286" y="739"/>
                  </a:lnTo>
                  <a:lnTo>
                    <a:pt x="275" y="684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4"/>
                  </a:lnTo>
                  <a:lnTo>
                    <a:pt x="176" y="750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9" y="861"/>
                  </a:lnTo>
                  <a:lnTo>
                    <a:pt x="528" y="839"/>
                  </a:lnTo>
                  <a:lnTo>
                    <a:pt x="605" y="784"/>
                  </a:lnTo>
                  <a:lnTo>
                    <a:pt x="671" y="6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2" name="Freeform 514"/>
            <p:cNvSpPr>
              <a:spLocks/>
            </p:cNvSpPr>
            <p:nvPr/>
          </p:nvSpPr>
          <p:spPr bwMode="auto">
            <a:xfrm>
              <a:off x="11554" y="13093"/>
              <a:ext cx="627" cy="872"/>
            </a:xfrm>
            <a:custGeom>
              <a:avLst/>
              <a:gdLst/>
              <a:ahLst/>
              <a:cxnLst>
                <a:cxn ang="0">
                  <a:pos x="418" y="508"/>
                </a:cxn>
                <a:cxn ang="0">
                  <a:pos x="517" y="585"/>
                </a:cxn>
                <a:cxn ang="0">
                  <a:pos x="517" y="717"/>
                </a:cxn>
                <a:cxn ang="0">
                  <a:pos x="418" y="817"/>
                </a:cxn>
                <a:cxn ang="0">
                  <a:pos x="220" y="806"/>
                </a:cxn>
                <a:cxn ang="0">
                  <a:pos x="88" y="673"/>
                </a:cxn>
                <a:cxn ang="0">
                  <a:pos x="44" y="541"/>
                </a:cxn>
                <a:cxn ang="0">
                  <a:pos x="11" y="530"/>
                </a:cxn>
                <a:cxn ang="0">
                  <a:pos x="0" y="552"/>
                </a:cxn>
                <a:cxn ang="0">
                  <a:pos x="11" y="86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16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21" y="243"/>
                </a:cxn>
                <a:cxn ang="0">
                  <a:pos x="110" y="133"/>
                </a:cxn>
                <a:cxn ang="0">
                  <a:pos x="209" y="44"/>
                </a:cxn>
                <a:cxn ang="0">
                  <a:pos x="407" y="55"/>
                </a:cxn>
                <a:cxn ang="0">
                  <a:pos x="506" y="155"/>
                </a:cxn>
                <a:cxn ang="0">
                  <a:pos x="528" y="265"/>
                </a:cxn>
                <a:cxn ang="0">
                  <a:pos x="572" y="276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352" y="0"/>
                </a:cxn>
                <a:cxn ang="0">
                  <a:pos x="187" y="11"/>
                </a:cxn>
                <a:cxn ang="0">
                  <a:pos x="44" y="99"/>
                </a:cxn>
                <a:cxn ang="0">
                  <a:pos x="0" y="232"/>
                </a:cxn>
                <a:cxn ang="0">
                  <a:pos x="55" y="364"/>
                </a:cxn>
                <a:cxn ang="0">
                  <a:pos x="143" y="430"/>
                </a:cxn>
                <a:cxn ang="0">
                  <a:pos x="330" y="486"/>
                </a:cxn>
              </a:cxnLst>
              <a:rect l="0" t="0" r="r" b="b"/>
              <a:pathLst>
                <a:path w="627" h="872">
                  <a:moveTo>
                    <a:pt x="330" y="486"/>
                  </a:moveTo>
                  <a:lnTo>
                    <a:pt x="418" y="508"/>
                  </a:lnTo>
                  <a:lnTo>
                    <a:pt x="473" y="541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84" y="784"/>
                  </a:lnTo>
                  <a:lnTo>
                    <a:pt x="418" y="817"/>
                  </a:lnTo>
                  <a:lnTo>
                    <a:pt x="319" y="828"/>
                  </a:lnTo>
                  <a:lnTo>
                    <a:pt x="220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11" y="530"/>
                  </a:lnTo>
                  <a:lnTo>
                    <a:pt x="11" y="541"/>
                  </a:lnTo>
                  <a:lnTo>
                    <a:pt x="0" y="552"/>
                  </a:lnTo>
                  <a:lnTo>
                    <a:pt x="0" y="850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88" y="817"/>
                  </a:lnTo>
                  <a:lnTo>
                    <a:pt x="88" y="806"/>
                  </a:lnTo>
                  <a:lnTo>
                    <a:pt x="110" y="784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83" y="761"/>
                  </a:lnTo>
                  <a:lnTo>
                    <a:pt x="616" y="684"/>
                  </a:lnTo>
                  <a:lnTo>
                    <a:pt x="627" y="607"/>
                  </a:lnTo>
                  <a:lnTo>
                    <a:pt x="605" y="519"/>
                  </a:lnTo>
                  <a:lnTo>
                    <a:pt x="572" y="464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30" y="331"/>
                  </a:lnTo>
                  <a:lnTo>
                    <a:pt x="242" y="320"/>
                  </a:lnTo>
                  <a:lnTo>
                    <a:pt x="176" y="287"/>
                  </a:lnTo>
                  <a:lnTo>
                    <a:pt x="121" y="243"/>
                  </a:lnTo>
                  <a:lnTo>
                    <a:pt x="99" y="177"/>
                  </a:lnTo>
                  <a:lnTo>
                    <a:pt x="110" y="133"/>
                  </a:lnTo>
                  <a:lnTo>
                    <a:pt x="143" y="77"/>
                  </a:lnTo>
                  <a:lnTo>
                    <a:pt x="209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5"/>
                  </a:lnTo>
                  <a:lnTo>
                    <a:pt x="528" y="221"/>
                  </a:lnTo>
                  <a:lnTo>
                    <a:pt x="528" y="265"/>
                  </a:lnTo>
                  <a:lnTo>
                    <a:pt x="550" y="287"/>
                  </a:lnTo>
                  <a:lnTo>
                    <a:pt x="572" y="276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55" y="364"/>
                  </a:lnTo>
                  <a:lnTo>
                    <a:pt x="88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3" name="Freeform 515"/>
            <p:cNvSpPr>
              <a:spLocks noEditPoints="1"/>
            </p:cNvSpPr>
            <p:nvPr/>
          </p:nvSpPr>
          <p:spPr bwMode="auto">
            <a:xfrm>
              <a:off x="12302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4" name="Freeform 516"/>
            <p:cNvSpPr>
              <a:spLocks/>
            </p:cNvSpPr>
            <p:nvPr/>
          </p:nvSpPr>
          <p:spPr bwMode="auto">
            <a:xfrm>
              <a:off x="12830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25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25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5" name="Freeform 517"/>
            <p:cNvSpPr>
              <a:spLocks noEditPoints="1"/>
            </p:cNvSpPr>
            <p:nvPr/>
          </p:nvSpPr>
          <p:spPr bwMode="auto">
            <a:xfrm>
              <a:off x="13875" y="13082"/>
              <a:ext cx="858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09" y="397"/>
                </a:cxn>
                <a:cxn ang="0">
                  <a:pos x="198" y="265"/>
                </a:cxn>
                <a:cxn ang="0">
                  <a:pos x="209" y="177"/>
                </a:cxn>
                <a:cxn ang="0">
                  <a:pos x="242" y="121"/>
                </a:cxn>
                <a:cxn ang="0">
                  <a:pos x="286" y="88"/>
                </a:cxn>
                <a:cxn ang="0">
                  <a:pos x="363" y="66"/>
                </a:cxn>
                <a:cxn ang="0">
                  <a:pos x="495" y="132"/>
                </a:cxn>
                <a:cxn ang="0">
                  <a:pos x="528" y="254"/>
                </a:cxn>
                <a:cxn ang="0">
                  <a:pos x="517" y="419"/>
                </a:cxn>
                <a:cxn ang="0">
                  <a:pos x="440" y="519"/>
                </a:cxn>
                <a:cxn ang="0">
                  <a:pos x="363" y="530"/>
                </a:cxn>
                <a:cxn ang="0">
                  <a:pos x="286" y="563"/>
                </a:cxn>
                <a:cxn ang="0">
                  <a:pos x="484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37" y="44"/>
                </a:cxn>
                <a:cxn ang="0">
                  <a:pos x="770" y="55"/>
                </a:cxn>
                <a:cxn ang="0">
                  <a:pos x="759" y="121"/>
                </a:cxn>
                <a:cxn ang="0">
                  <a:pos x="803" y="155"/>
                </a:cxn>
                <a:cxn ang="0">
                  <a:pos x="836" y="144"/>
                </a:cxn>
                <a:cxn ang="0">
                  <a:pos x="858" y="55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84" y="44"/>
                </a:cxn>
                <a:cxn ang="0">
                  <a:pos x="363" y="22"/>
                </a:cxn>
                <a:cxn ang="0">
                  <a:pos x="143" y="110"/>
                </a:cxn>
                <a:cxn ang="0">
                  <a:pos x="55" y="298"/>
                </a:cxn>
                <a:cxn ang="0">
                  <a:pos x="143" y="497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48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05" y="750"/>
                </a:cxn>
                <a:cxn ang="0">
                  <a:pos x="242" y="739"/>
                </a:cxn>
                <a:cxn ang="0">
                  <a:pos x="187" y="706"/>
                </a:cxn>
                <a:cxn ang="0">
                  <a:pos x="143" y="607"/>
                </a:cxn>
                <a:cxn ang="0">
                  <a:pos x="154" y="574"/>
                </a:cxn>
                <a:cxn ang="0">
                  <a:pos x="176" y="519"/>
                </a:cxn>
                <a:cxn ang="0">
                  <a:pos x="286" y="1192"/>
                </a:cxn>
                <a:cxn ang="0">
                  <a:pos x="121" y="1081"/>
                </a:cxn>
                <a:cxn ang="0">
                  <a:pos x="99" y="971"/>
                </a:cxn>
                <a:cxn ang="0">
                  <a:pos x="143" y="894"/>
                </a:cxn>
                <a:cxn ang="0">
                  <a:pos x="209" y="861"/>
                </a:cxn>
                <a:cxn ang="0">
                  <a:pos x="528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58" h="1247">
                  <a:moveTo>
                    <a:pt x="363" y="530"/>
                  </a:moveTo>
                  <a:lnTo>
                    <a:pt x="286" y="508"/>
                  </a:lnTo>
                  <a:lnTo>
                    <a:pt x="231" y="464"/>
                  </a:lnTo>
                  <a:lnTo>
                    <a:pt x="209" y="397"/>
                  </a:lnTo>
                  <a:lnTo>
                    <a:pt x="198" y="342"/>
                  </a:lnTo>
                  <a:lnTo>
                    <a:pt x="198" y="265"/>
                  </a:lnTo>
                  <a:lnTo>
                    <a:pt x="209" y="221"/>
                  </a:lnTo>
                  <a:lnTo>
                    <a:pt x="209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86" y="88"/>
                  </a:lnTo>
                  <a:lnTo>
                    <a:pt x="319" y="66"/>
                  </a:lnTo>
                  <a:lnTo>
                    <a:pt x="363" y="66"/>
                  </a:lnTo>
                  <a:lnTo>
                    <a:pt x="440" y="88"/>
                  </a:lnTo>
                  <a:lnTo>
                    <a:pt x="495" y="132"/>
                  </a:lnTo>
                  <a:lnTo>
                    <a:pt x="517" y="199"/>
                  </a:lnTo>
                  <a:lnTo>
                    <a:pt x="528" y="254"/>
                  </a:lnTo>
                  <a:lnTo>
                    <a:pt x="528" y="375"/>
                  </a:lnTo>
                  <a:lnTo>
                    <a:pt x="517" y="419"/>
                  </a:lnTo>
                  <a:lnTo>
                    <a:pt x="495" y="464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63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63" y="574"/>
                  </a:lnTo>
                  <a:lnTo>
                    <a:pt x="484" y="552"/>
                  </a:lnTo>
                  <a:lnTo>
                    <a:pt x="583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71" y="66"/>
                  </a:lnTo>
                  <a:lnTo>
                    <a:pt x="737" y="44"/>
                  </a:lnTo>
                  <a:lnTo>
                    <a:pt x="781" y="44"/>
                  </a:lnTo>
                  <a:lnTo>
                    <a:pt x="770" y="55"/>
                  </a:lnTo>
                  <a:lnTo>
                    <a:pt x="748" y="99"/>
                  </a:lnTo>
                  <a:lnTo>
                    <a:pt x="759" y="121"/>
                  </a:lnTo>
                  <a:lnTo>
                    <a:pt x="781" y="144"/>
                  </a:lnTo>
                  <a:lnTo>
                    <a:pt x="803" y="155"/>
                  </a:lnTo>
                  <a:lnTo>
                    <a:pt x="814" y="155"/>
                  </a:lnTo>
                  <a:lnTo>
                    <a:pt x="836" y="144"/>
                  </a:lnTo>
                  <a:lnTo>
                    <a:pt x="858" y="121"/>
                  </a:lnTo>
                  <a:lnTo>
                    <a:pt x="858" y="55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61" y="88"/>
                  </a:lnTo>
                  <a:lnTo>
                    <a:pt x="484" y="44"/>
                  </a:lnTo>
                  <a:lnTo>
                    <a:pt x="418" y="22"/>
                  </a:lnTo>
                  <a:lnTo>
                    <a:pt x="363" y="22"/>
                  </a:lnTo>
                  <a:lnTo>
                    <a:pt x="242" y="44"/>
                  </a:lnTo>
                  <a:lnTo>
                    <a:pt x="143" y="110"/>
                  </a:lnTo>
                  <a:lnTo>
                    <a:pt x="77" y="199"/>
                  </a:lnTo>
                  <a:lnTo>
                    <a:pt x="55" y="298"/>
                  </a:lnTo>
                  <a:lnTo>
                    <a:pt x="88" y="408"/>
                  </a:lnTo>
                  <a:lnTo>
                    <a:pt x="143" y="497"/>
                  </a:lnTo>
                  <a:lnTo>
                    <a:pt x="121" y="519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48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05" y="750"/>
                  </a:lnTo>
                  <a:lnTo>
                    <a:pt x="506" y="739"/>
                  </a:lnTo>
                  <a:lnTo>
                    <a:pt x="242" y="739"/>
                  </a:lnTo>
                  <a:lnTo>
                    <a:pt x="209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43" y="607"/>
                  </a:lnTo>
                  <a:lnTo>
                    <a:pt x="143" y="596"/>
                  </a:lnTo>
                  <a:lnTo>
                    <a:pt x="154" y="574"/>
                  </a:lnTo>
                  <a:lnTo>
                    <a:pt x="154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99" y="971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28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6" name="Freeform 518"/>
            <p:cNvSpPr>
              <a:spLocks/>
            </p:cNvSpPr>
            <p:nvPr/>
          </p:nvSpPr>
          <p:spPr bwMode="auto">
            <a:xfrm>
              <a:off x="15415" y="12773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7" name="Freeform 519"/>
            <p:cNvSpPr>
              <a:spLocks/>
            </p:cNvSpPr>
            <p:nvPr/>
          </p:nvSpPr>
          <p:spPr bwMode="auto">
            <a:xfrm>
              <a:off x="16174" y="12630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8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6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7"/>
                </a:cxn>
                <a:cxn ang="0">
                  <a:pos x="99" y="1247"/>
                </a:cxn>
                <a:cxn ang="0">
                  <a:pos x="55" y="1258"/>
                </a:cxn>
                <a:cxn ang="0">
                  <a:pos x="0" y="1258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8"/>
                </a:cxn>
                <a:cxn ang="0">
                  <a:pos x="374" y="1258"/>
                </a:cxn>
                <a:cxn ang="0">
                  <a:pos x="341" y="1247"/>
                </a:cxn>
                <a:cxn ang="0">
                  <a:pos x="308" y="1247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6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7"/>
                </a:cxn>
                <a:cxn ang="0">
                  <a:pos x="627" y="1247"/>
                </a:cxn>
                <a:cxn ang="0">
                  <a:pos x="583" y="1258"/>
                </a:cxn>
                <a:cxn ang="0">
                  <a:pos x="528" y="1258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8"/>
                </a:cxn>
                <a:cxn ang="0">
                  <a:pos x="880" y="1258"/>
                </a:cxn>
                <a:cxn ang="0">
                  <a:pos x="847" y="1247"/>
                </a:cxn>
                <a:cxn ang="0">
                  <a:pos x="825" y="1236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8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6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7"/>
                  </a:lnTo>
                  <a:lnTo>
                    <a:pt x="99" y="1247"/>
                  </a:lnTo>
                  <a:lnTo>
                    <a:pt x="55" y="1258"/>
                  </a:lnTo>
                  <a:lnTo>
                    <a:pt x="0" y="1258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8"/>
                  </a:lnTo>
                  <a:lnTo>
                    <a:pt x="374" y="1258"/>
                  </a:lnTo>
                  <a:lnTo>
                    <a:pt x="341" y="1247"/>
                  </a:lnTo>
                  <a:lnTo>
                    <a:pt x="308" y="1247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6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7"/>
                  </a:lnTo>
                  <a:lnTo>
                    <a:pt x="627" y="1247"/>
                  </a:lnTo>
                  <a:lnTo>
                    <a:pt x="583" y="1258"/>
                  </a:lnTo>
                  <a:lnTo>
                    <a:pt x="528" y="1258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8"/>
                  </a:lnTo>
                  <a:lnTo>
                    <a:pt x="880" y="1258"/>
                  </a:lnTo>
                  <a:lnTo>
                    <a:pt x="847" y="1247"/>
                  </a:lnTo>
                  <a:lnTo>
                    <a:pt x="825" y="1236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8" name="Freeform 520"/>
            <p:cNvSpPr>
              <a:spLocks noEditPoints="1"/>
            </p:cNvSpPr>
            <p:nvPr/>
          </p:nvSpPr>
          <p:spPr bwMode="auto">
            <a:xfrm>
              <a:off x="17219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09" name="Freeform 521"/>
            <p:cNvSpPr>
              <a:spLocks/>
            </p:cNvSpPr>
            <p:nvPr/>
          </p:nvSpPr>
          <p:spPr bwMode="auto">
            <a:xfrm>
              <a:off x="18704" y="13104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0" name="Freeform 522"/>
            <p:cNvSpPr>
              <a:spLocks noEditPoints="1"/>
            </p:cNvSpPr>
            <p:nvPr/>
          </p:nvSpPr>
          <p:spPr bwMode="auto">
            <a:xfrm>
              <a:off x="19441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82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06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82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06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1" name="Freeform 523"/>
            <p:cNvSpPr>
              <a:spLocks/>
            </p:cNvSpPr>
            <p:nvPr/>
          </p:nvSpPr>
          <p:spPr bwMode="auto">
            <a:xfrm>
              <a:off x="20288" y="13104"/>
              <a:ext cx="1484" cy="839"/>
            </a:xfrm>
            <a:custGeom>
              <a:avLst/>
              <a:gdLst/>
              <a:ahLst/>
              <a:cxnLst>
                <a:cxn ang="0">
                  <a:pos x="154" y="728"/>
                </a:cxn>
                <a:cxn ang="0">
                  <a:pos x="121" y="773"/>
                </a:cxn>
                <a:cxn ang="0">
                  <a:pos x="55" y="784"/>
                </a:cxn>
                <a:cxn ang="0">
                  <a:pos x="0" y="839"/>
                </a:cxn>
                <a:cxn ang="0">
                  <a:pos x="220" y="828"/>
                </a:cxn>
                <a:cxn ang="0">
                  <a:pos x="429" y="839"/>
                </a:cxn>
                <a:cxn ang="0">
                  <a:pos x="374" y="784"/>
                </a:cxn>
                <a:cxn ang="0">
                  <a:pos x="308" y="773"/>
                </a:cxn>
                <a:cxn ang="0">
                  <a:pos x="286" y="342"/>
                </a:cxn>
                <a:cxn ang="0">
                  <a:pos x="363" y="122"/>
                </a:cxn>
                <a:cxn ang="0">
                  <a:pos x="539" y="44"/>
                </a:cxn>
                <a:cxn ang="0">
                  <a:pos x="649" y="110"/>
                </a:cxn>
                <a:cxn ang="0">
                  <a:pos x="682" y="254"/>
                </a:cxn>
                <a:cxn ang="0">
                  <a:pos x="671" y="750"/>
                </a:cxn>
                <a:cxn ang="0">
                  <a:pos x="627" y="773"/>
                </a:cxn>
                <a:cxn ang="0">
                  <a:pos x="528" y="784"/>
                </a:cxn>
                <a:cxn ang="0">
                  <a:pos x="638" y="839"/>
                </a:cxn>
                <a:cxn ang="0">
                  <a:pos x="847" y="839"/>
                </a:cxn>
                <a:cxn ang="0">
                  <a:pos x="957" y="784"/>
                </a:cxn>
                <a:cxn ang="0">
                  <a:pos x="858" y="773"/>
                </a:cxn>
                <a:cxn ang="0">
                  <a:pos x="814" y="728"/>
                </a:cxn>
                <a:cxn ang="0">
                  <a:pos x="836" y="210"/>
                </a:cxn>
                <a:cxn ang="0">
                  <a:pos x="979" y="55"/>
                </a:cxn>
                <a:cxn ang="0">
                  <a:pos x="1133" y="55"/>
                </a:cxn>
                <a:cxn ang="0">
                  <a:pos x="1199" y="177"/>
                </a:cxn>
                <a:cxn ang="0">
                  <a:pos x="1209" y="728"/>
                </a:cxn>
                <a:cxn ang="0">
                  <a:pos x="1177" y="773"/>
                </a:cxn>
                <a:cxn ang="0">
                  <a:pos x="1111" y="784"/>
                </a:cxn>
                <a:cxn ang="0">
                  <a:pos x="1056" y="839"/>
                </a:cxn>
                <a:cxn ang="0">
                  <a:pos x="1275" y="828"/>
                </a:cxn>
                <a:cxn ang="0">
                  <a:pos x="1484" y="839"/>
                </a:cxn>
                <a:cxn ang="0">
                  <a:pos x="1396" y="784"/>
                </a:cxn>
                <a:cxn ang="0">
                  <a:pos x="1341" y="750"/>
                </a:cxn>
                <a:cxn ang="0">
                  <a:pos x="1330" y="232"/>
                </a:cxn>
                <a:cxn ang="0">
                  <a:pos x="1275" y="66"/>
                </a:cxn>
                <a:cxn ang="0">
                  <a:pos x="1177" y="11"/>
                </a:cxn>
                <a:cxn ang="0">
                  <a:pos x="968" y="22"/>
                </a:cxn>
                <a:cxn ang="0">
                  <a:pos x="836" y="122"/>
                </a:cxn>
                <a:cxn ang="0">
                  <a:pos x="770" y="99"/>
                </a:cxn>
                <a:cxn ang="0">
                  <a:pos x="671" y="22"/>
                </a:cxn>
                <a:cxn ang="0">
                  <a:pos x="550" y="0"/>
                </a:cxn>
                <a:cxn ang="0">
                  <a:pos x="341" y="99"/>
                </a:cxn>
                <a:cxn ang="0">
                  <a:pos x="275" y="0"/>
                </a:cxn>
                <a:cxn ang="0">
                  <a:pos x="0" y="77"/>
                </a:cxn>
                <a:cxn ang="0">
                  <a:pos x="88" y="88"/>
                </a:cxn>
                <a:cxn ang="0">
                  <a:pos x="132" y="99"/>
                </a:cxn>
                <a:cxn ang="0">
                  <a:pos x="154" y="155"/>
                </a:cxn>
              </a:cxnLst>
              <a:rect l="0" t="0" r="r" b="b"/>
              <a:pathLst>
                <a:path w="1484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41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73"/>
                  </a:lnTo>
                  <a:lnTo>
                    <a:pt x="814" y="728"/>
                  </a:lnTo>
                  <a:lnTo>
                    <a:pt x="814" y="342"/>
                  </a:lnTo>
                  <a:lnTo>
                    <a:pt x="836" y="210"/>
                  </a:lnTo>
                  <a:lnTo>
                    <a:pt x="891" y="122"/>
                  </a:lnTo>
                  <a:lnTo>
                    <a:pt x="979" y="55"/>
                  </a:lnTo>
                  <a:lnTo>
                    <a:pt x="1067" y="44"/>
                  </a:lnTo>
                  <a:lnTo>
                    <a:pt x="1133" y="55"/>
                  </a:lnTo>
                  <a:lnTo>
                    <a:pt x="1177" y="110"/>
                  </a:lnTo>
                  <a:lnTo>
                    <a:pt x="1199" y="177"/>
                  </a:lnTo>
                  <a:lnTo>
                    <a:pt x="1209" y="254"/>
                  </a:lnTo>
                  <a:lnTo>
                    <a:pt x="1209" y="728"/>
                  </a:lnTo>
                  <a:lnTo>
                    <a:pt x="1199" y="750"/>
                  </a:lnTo>
                  <a:lnTo>
                    <a:pt x="1177" y="773"/>
                  </a:lnTo>
                  <a:lnTo>
                    <a:pt x="1155" y="773"/>
                  </a:lnTo>
                  <a:lnTo>
                    <a:pt x="1111" y="784"/>
                  </a:lnTo>
                  <a:lnTo>
                    <a:pt x="1056" y="784"/>
                  </a:lnTo>
                  <a:lnTo>
                    <a:pt x="1056" y="839"/>
                  </a:lnTo>
                  <a:lnTo>
                    <a:pt x="1166" y="839"/>
                  </a:lnTo>
                  <a:lnTo>
                    <a:pt x="1275" y="828"/>
                  </a:lnTo>
                  <a:lnTo>
                    <a:pt x="1374" y="839"/>
                  </a:lnTo>
                  <a:lnTo>
                    <a:pt x="1484" y="839"/>
                  </a:lnTo>
                  <a:lnTo>
                    <a:pt x="1484" y="784"/>
                  </a:lnTo>
                  <a:lnTo>
                    <a:pt x="1396" y="784"/>
                  </a:lnTo>
                  <a:lnTo>
                    <a:pt x="1352" y="762"/>
                  </a:lnTo>
                  <a:lnTo>
                    <a:pt x="1341" y="750"/>
                  </a:lnTo>
                  <a:lnTo>
                    <a:pt x="1330" y="728"/>
                  </a:lnTo>
                  <a:lnTo>
                    <a:pt x="1330" y="232"/>
                  </a:lnTo>
                  <a:lnTo>
                    <a:pt x="1319" y="144"/>
                  </a:lnTo>
                  <a:lnTo>
                    <a:pt x="1275" y="66"/>
                  </a:lnTo>
                  <a:lnTo>
                    <a:pt x="1242" y="33"/>
                  </a:lnTo>
                  <a:lnTo>
                    <a:pt x="1177" y="11"/>
                  </a:lnTo>
                  <a:lnTo>
                    <a:pt x="1078" y="0"/>
                  </a:lnTo>
                  <a:lnTo>
                    <a:pt x="968" y="22"/>
                  </a:lnTo>
                  <a:lnTo>
                    <a:pt x="891" y="66"/>
                  </a:lnTo>
                  <a:lnTo>
                    <a:pt x="836" y="122"/>
                  </a:lnTo>
                  <a:lnTo>
                    <a:pt x="803" y="188"/>
                  </a:lnTo>
                  <a:lnTo>
                    <a:pt x="770" y="99"/>
                  </a:lnTo>
                  <a:lnTo>
                    <a:pt x="726" y="44"/>
                  </a:lnTo>
                  <a:lnTo>
                    <a:pt x="671" y="22"/>
                  </a:lnTo>
                  <a:lnTo>
                    <a:pt x="605" y="0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2" name="Freeform 524"/>
            <p:cNvSpPr>
              <a:spLocks noEditPoints="1"/>
            </p:cNvSpPr>
            <p:nvPr/>
          </p:nvSpPr>
          <p:spPr bwMode="auto">
            <a:xfrm>
              <a:off x="2189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4"/>
                </a:cxn>
                <a:cxn ang="0">
                  <a:pos x="132" y="133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4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5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5"/>
                  </a:lnTo>
                  <a:lnTo>
                    <a:pt x="187" y="144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4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3" name="Freeform 525"/>
            <p:cNvSpPr>
              <a:spLocks noEditPoints="1"/>
            </p:cNvSpPr>
            <p:nvPr/>
          </p:nvSpPr>
          <p:spPr bwMode="auto">
            <a:xfrm>
              <a:off x="22817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4" name="Freeform 526"/>
            <p:cNvSpPr>
              <a:spLocks/>
            </p:cNvSpPr>
            <p:nvPr/>
          </p:nvSpPr>
          <p:spPr bwMode="auto">
            <a:xfrm>
              <a:off x="23345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39" y="0"/>
                </a:cxn>
                <a:cxn ang="0">
                  <a:pos x="418" y="22"/>
                </a:cxn>
                <a:cxn ang="0">
                  <a:pos x="330" y="99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39" y="0"/>
                  </a:lnTo>
                  <a:lnTo>
                    <a:pt x="418" y="22"/>
                  </a:lnTo>
                  <a:lnTo>
                    <a:pt x="330" y="99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5" name="Freeform 527"/>
            <p:cNvSpPr>
              <a:spLocks noEditPoints="1"/>
            </p:cNvSpPr>
            <p:nvPr/>
          </p:nvSpPr>
          <p:spPr bwMode="auto">
            <a:xfrm>
              <a:off x="24401" y="12674"/>
              <a:ext cx="396" cy="1269"/>
            </a:xfrm>
            <a:custGeom>
              <a:avLst/>
              <a:gdLst/>
              <a:ahLst/>
              <a:cxnLst>
                <a:cxn ang="0">
                  <a:pos x="264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198" y="1258"/>
                </a:cxn>
                <a:cxn ang="0">
                  <a:pos x="396" y="1269"/>
                </a:cxn>
                <a:cxn ang="0">
                  <a:pos x="396" y="1214"/>
                </a:cxn>
                <a:cxn ang="0">
                  <a:pos x="341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64" y="1158"/>
                </a:cxn>
                <a:cxn ang="0">
                  <a:pos x="264" y="1125"/>
                </a:cxn>
                <a:cxn ang="0">
                  <a:pos x="264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110" y="22"/>
                </a:cxn>
                <a:cxn ang="0">
                  <a:pos x="88" y="44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88" y="154"/>
                </a:cxn>
                <a:cxn ang="0">
                  <a:pos x="110" y="176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396" h="1269">
                  <a:moveTo>
                    <a:pt x="264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198" y="1258"/>
                  </a:lnTo>
                  <a:lnTo>
                    <a:pt x="396" y="1269"/>
                  </a:lnTo>
                  <a:lnTo>
                    <a:pt x="396" y="1214"/>
                  </a:lnTo>
                  <a:lnTo>
                    <a:pt x="341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64" y="1158"/>
                  </a:lnTo>
                  <a:lnTo>
                    <a:pt x="264" y="1125"/>
                  </a:lnTo>
                  <a:lnTo>
                    <a:pt x="264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110" y="22"/>
                  </a:lnTo>
                  <a:lnTo>
                    <a:pt x="88" y="44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88" y="154"/>
                  </a:lnTo>
                  <a:lnTo>
                    <a:pt x="110" y="176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6" name="Freeform 528"/>
            <p:cNvSpPr>
              <a:spLocks/>
            </p:cNvSpPr>
            <p:nvPr/>
          </p:nvSpPr>
          <p:spPr bwMode="auto">
            <a:xfrm>
              <a:off x="24918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86" y="728"/>
                </a:cxn>
                <a:cxn ang="0">
                  <a:pos x="275" y="695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39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69" y="784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03" y="728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19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2"/>
                </a:cxn>
                <a:cxn ang="0">
                  <a:pos x="143" y="144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86" y="728"/>
                  </a:lnTo>
                  <a:lnTo>
                    <a:pt x="275" y="695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39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69" y="784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03" y="728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19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2"/>
                  </a:lnTo>
                  <a:lnTo>
                    <a:pt x="143" y="144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7" name="Freeform 529"/>
            <p:cNvSpPr>
              <a:spLocks noEditPoints="1"/>
            </p:cNvSpPr>
            <p:nvPr/>
          </p:nvSpPr>
          <p:spPr bwMode="auto">
            <a:xfrm>
              <a:off x="25963" y="13082"/>
              <a:ext cx="869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20" y="397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99"/>
                </a:cxn>
                <a:cxn ang="0">
                  <a:pos x="330" y="66"/>
                </a:cxn>
                <a:cxn ang="0">
                  <a:pos x="451" y="88"/>
                </a:cxn>
                <a:cxn ang="0">
                  <a:pos x="528" y="199"/>
                </a:cxn>
                <a:cxn ang="0">
                  <a:pos x="506" y="464"/>
                </a:cxn>
                <a:cxn ang="0">
                  <a:pos x="440" y="519"/>
                </a:cxn>
                <a:cxn ang="0">
                  <a:pos x="374" y="530"/>
                </a:cxn>
                <a:cxn ang="0">
                  <a:pos x="286" y="563"/>
                </a:cxn>
                <a:cxn ang="0">
                  <a:pos x="495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48" y="44"/>
                </a:cxn>
                <a:cxn ang="0">
                  <a:pos x="770" y="55"/>
                </a:cxn>
                <a:cxn ang="0">
                  <a:pos x="759" y="99"/>
                </a:cxn>
                <a:cxn ang="0">
                  <a:pos x="814" y="155"/>
                </a:cxn>
                <a:cxn ang="0">
                  <a:pos x="836" y="144"/>
                </a:cxn>
                <a:cxn ang="0">
                  <a:pos x="858" y="121"/>
                </a:cxn>
                <a:cxn ang="0">
                  <a:pos x="869" y="77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51" y="33"/>
                </a:cxn>
                <a:cxn ang="0">
                  <a:pos x="253" y="44"/>
                </a:cxn>
                <a:cxn ang="0">
                  <a:pos x="88" y="199"/>
                </a:cxn>
                <a:cxn ang="0">
                  <a:pos x="88" y="408"/>
                </a:cxn>
                <a:cxn ang="0">
                  <a:pos x="132" y="519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59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16" y="750"/>
                </a:cxn>
                <a:cxn ang="0">
                  <a:pos x="253" y="739"/>
                </a:cxn>
                <a:cxn ang="0">
                  <a:pos x="187" y="706"/>
                </a:cxn>
                <a:cxn ang="0">
                  <a:pos x="154" y="640"/>
                </a:cxn>
                <a:cxn ang="0">
                  <a:pos x="165" y="552"/>
                </a:cxn>
                <a:cxn ang="0">
                  <a:pos x="418" y="1203"/>
                </a:cxn>
                <a:cxn ang="0">
                  <a:pos x="187" y="1148"/>
                </a:cxn>
                <a:cxn ang="0">
                  <a:pos x="99" y="1015"/>
                </a:cxn>
                <a:cxn ang="0">
                  <a:pos x="143" y="894"/>
                </a:cxn>
                <a:cxn ang="0">
                  <a:pos x="220" y="861"/>
                </a:cxn>
                <a:cxn ang="0">
                  <a:pos x="539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86" y="508"/>
                  </a:lnTo>
                  <a:lnTo>
                    <a:pt x="242" y="464"/>
                  </a:lnTo>
                  <a:lnTo>
                    <a:pt x="220" y="397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97" y="88"/>
                  </a:lnTo>
                  <a:lnTo>
                    <a:pt x="330" y="66"/>
                  </a:lnTo>
                  <a:lnTo>
                    <a:pt x="374" y="66"/>
                  </a:lnTo>
                  <a:lnTo>
                    <a:pt x="451" y="88"/>
                  </a:lnTo>
                  <a:lnTo>
                    <a:pt x="495" y="132"/>
                  </a:lnTo>
                  <a:lnTo>
                    <a:pt x="528" y="199"/>
                  </a:lnTo>
                  <a:lnTo>
                    <a:pt x="528" y="375"/>
                  </a:lnTo>
                  <a:lnTo>
                    <a:pt x="506" y="464"/>
                  </a:lnTo>
                  <a:lnTo>
                    <a:pt x="473" y="497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82" y="66"/>
                  </a:lnTo>
                  <a:lnTo>
                    <a:pt x="748" y="44"/>
                  </a:lnTo>
                  <a:lnTo>
                    <a:pt x="792" y="44"/>
                  </a:lnTo>
                  <a:lnTo>
                    <a:pt x="770" y="55"/>
                  </a:lnTo>
                  <a:lnTo>
                    <a:pt x="759" y="77"/>
                  </a:lnTo>
                  <a:lnTo>
                    <a:pt x="759" y="99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2"/>
                  </a:lnTo>
                  <a:lnTo>
                    <a:pt x="858" y="121"/>
                  </a:lnTo>
                  <a:lnTo>
                    <a:pt x="869" y="88"/>
                  </a:lnTo>
                  <a:lnTo>
                    <a:pt x="869" y="77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8"/>
                  </a:lnTo>
                  <a:lnTo>
                    <a:pt x="451" y="33"/>
                  </a:lnTo>
                  <a:lnTo>
                    <a:pt x="374" y="22"/>
                  </a:lnTo>
                  <a:lnTo>
                    <a:pt x="253" y="44"/>
                  </a:lnTo>
                  <a:lnTo>
                    <a:pt x="154" y="110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8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0"/>
                  </a:lnTo>
                  <a:lnTo>
                    <a:pt x="506" y="739"/>
                  </a:lnTo>
                  <a:lnTo>
                    <a:pt x="253" y="739"/>
                  </a:lnTo>
                  <a:lnTo>
                    <a:pt x="220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20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8" name="Freeform 530"/>
            <p:cNvSpPr>
              <a:spLocks noEditPoints="1"/>
            </p:cNvSpPr>
            <p:nvPr/>
          </p:nvSpPr>
          <p:spPr bwMode="auto">
            <a:xfrm>
              <a:off x="27536" y="12630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8"/>
                </a:cxn>
                <a:cxn ang="0">
                  <a:pos x="880" y="1258"/>
                </a:cxn>
                <a:cxn ang="0">
                  <a:pos x="836" y="1247"/>
                </a:cxn>
                <a:cxn ang="0">
                  <a:pos x="814" y="1236"/>
                </a:cxn>
                <a:cxn ang="0">
                  <a:pos x="792" y="1213"/>
                </a:cxn>
                <a:cxn ang="0">
                  <a:pos x="781" y="1191"/>
                </a:cxn>
                <a:cxn ang="0">
                  <a:pos x="781" y="0"/>
                </a:cxn>
                <a:cxn ang="0">
                  <a:pos x="506" y="11"/>
                </a:cxn>
                <a:cxn ang="0">
                  <a:pos x="506" y="77"/>
                </a:cxn>
                <a:cxn ang="0">
                  <a:pos x="594" y="77"/>
                </a:cxn>
                <a:cxn ang="0">
                  <a:pos x="627" y="88"/>
                </a:cxn>
                <a:cxn ang="0">
                  <a:pos x="638" y="99"/>
                </a:cxn>
                <a:cxn ang="0">
                  <a:pos x="660" y="143"/>
                </a:cxn>
                <a:cxn ang="0">
                  <a:pos x="660" y="596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77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7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6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6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09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8"/>
                  </a:lnTo>
                  <a:lnTo>
                    <a:pt x="880" y="1258"/>
                  </a:lnTo>
                  <a:lnTo>
                    <a:pt x="836" y="1247"/>
                  </a:lnTo>
                  <a:lnTo>
                    <a:pt x="814" y="1236"/>
                  </a:lnTo>
                  <a:lnTo>
                    <a:pt x="792" y="1213"/>
                  </a:lnTo>
                  <a:lnTo>
                    <a:pt x="781" y="1191"/>
                  </a:lnTo>
                  <a:lnTo>
                    <a:pt x="781" y="0"/>
                  </a:lnTo>
                  <a:lnTo>
                    <a:pt x="506" y="11"/>
                  </a:lnTo>
                  <a:lnTo>
                    <a:pt x="506" y="77"/>
                  </a:lnTo>
                  <a:lnTo>
                    <a:pt x="594" y="77"/>
                  </a:lnTo>
                  <a:lnTo>
                    <a:pt x="627" y="88"/>
                  </a:lnTo>
                  <a:lnTo>
                    <a:pt x="638" y="99"/>
                  </a:lnTo>
                  <a:lnTo>
                    <a:pt x="660" y="143"/>
                  </a:lnTo>
                  <a:lnTo>
                    <a:pt x="660" y="596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77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7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6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6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09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19" name="Freeform 531"/>
            <p:cNvSpPr>
              <a:spLocks noEditPoints="1"/>
            </p:cNvSpPr>
            <p:nvPr/>
          </p:nvSpPr>
          <p:spPr bwMode="auto">
            <a:xfrm>
              <a:off x="2860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0" name="Freeform 532"/>
            <p:cNvSpPr>
              <a:spLocks/>
            </p:cNvSpPr>
            <p:nvPr/>
          </p:nvSpPr>
          <p:spPr bwMode="auto">
            <a:xfrm>
              <a:off x="29505" y="12773"/>
              <a:ext cx="594" cy="1192"/>
            </a:xfrm>
            <a:custGeom>
              <a:avLst/>
              <a:gdLst/>
              <a:ahLst/>
              <a:cxnLst>
                <a:cxn ang="0">
                  <a:pos x="286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86" y="353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8"/>
                </a:cxn>
              </a:cxnLst>
              <a:rect l="0" t="0" r="r" b="b"/>
              <a:pathLst>
                <a:path w="594" h="1192">
                  <a:moveTo>
                    <a:pt x="286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86" y="353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1" name="Freeform 533"/>
            <p:cNvSpPr>
              <a:spLocks noEditPoints="1"/>
            </p:cNvSpPr>
            <p:nvPr/>
          </p:nvSpPr>
          <p:spPr bwMode="auto">
            <a:xfrm>
              <a:off x="30286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2" name="Freeform 534"/>
            <p:cNvSpPr>
              <a:spLocks noEditPoints="1"/>
            </p:cNvSpPr>
            <p:nvPr/>
          </p:nvSpPr>
          <p:spPr bwMode="auto">
            <a:xfrm>
              <a:off x="31826" y="13104"/>
              <a:ext cx="935" cy="1203"/>
            </a:xfrm>
            <a:custGeom>
              <a:avLst/>
              <a:gdLst/>
              <a:ahLst/>
              <a:cxnLst>
                <a:cxn ang="0">
                  <a:pos x="275" y="199"/>
                </a:cxn>
                <a:cxn ang="0">
                  <a:pos x="341" y="122"/>
                </a:cxn>
                <a:cxn ang="0">
                  <a:pos x="429" y="66"/>
                </a:cxn>
                <a:cxn ang="0">
                  <a:pos x="517" y="44"/>
                </a:cxn>
                <a:cxn ang="0">
                  <a:pos x="616" y="77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70" y="430"/>
                </a:cxn>
                <a:cxn ang="0">
                  <a:pos x="748" y="585"/>
                </a:cxn>
                <a:cxn ang="0">
                  <a:pos x="693" y="706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6"/>
                </a:cxn>
                <a:cxn ang="0">
                  <a:pos x="297" y="684"/>
                </a:cxn>
                <a:cxn ang="0">
                  <a:pos x="286" y="673"/>
                </a:cxn>
                <a:cxn ang="0">
                  <a:pos x="275" y="651"/>
                </a:cxn>
                <a:cxn ang="0">
                  <a:pos x="275" y="618"/>
                </a:cxn>
                <a:cxn ang="0">
                  <a:pos x="275" y="199"/>
                </a:cxn>
                <a:cxn ang="0">
                  <a:pos x="275" y="728"/>
                </a:cxn>
                <a:cxn ang="0">
                  <a:pos x="297" y="762"/>
                </a:cxn>
                <a:cxn ang="0">
                  <a:pos x="341" y="806"/>
                </a:cxn>
                <a:cxn ang="0">
                  <a:pos x="418" y="839"/>
                </a:cxn>
                <a:cxn ang="0">
                  <a:pos x="506" y="861"/>
                </a:cxn>
                <a:cxn ang="0">
                  <a:pos x="638" y="839"/>
                </a:cxn>
                <a:cxn ang="0">
                  <a:pos x="759" y="784"/>
                </a:cxn>
                <a:cxn ang="0">
                  <a:pos x="847" y="684"/>
                </a:cxn>
                <a:cxn ang="0">
                  <a:pos x="913" y="563"/>
                </a:cxn>
                <a:cxn ang="0">
                  <a:pos x="935" y="430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7"/>
                </a:cxn>
                <a:cxn ang="0">
                  <a:pos x="660" y="22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4"/>
                </a:cxn>
                <a:cxn ang="0">
                  <a:pos x="308" y="88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33"/>
                </a:cxn>
                <a:cxn ang="0">
                  <a:pos x="143" y="1093"/>
                </a:cxn>
                <a:cxn ang="0">
                  <a:pos x="132" y="1126"/>
                </a:cxn>
                <a:cxn ang="0">
                  <a:pos x="121" y="1137"/>
                </a:cxn>
                <a:cxn ang="0">
                  <a:pos x="88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75" y="1104"/>
                </a:cxn>
                <a:cxn ang="0">
                  <a:pos x="275" y="739"/>
                </a:cxn>
                <a:cxn ang="0">
                  <a:pos x="275" y="728"/>
                </a:cxn>
              </a:cxnLst>
              <a:rect l="0" t="0" r="r" b="b"/>
              <a:pathLst>
                <a:path w="935" h="1203">
                  <a:moveTo>
                    <a:pt x="275" y="199"/>
                  </a:moveTo>
                  <a:lnTo>
                    <a:pt x="341" y="122"/>
                  </a:lnTo>
                  <a:lnTo>
                    <a:pt x="429" y="66"/>
                  </a:lnTo>
                  <a:lnTo>
                    <a:pt x="517" y="44"/>
                  </a:lnTo>
                  <a:lnTo>
                    <a:pt x="616" y="77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70" y="430"/>
                  </a:lnTo>
                  <a:lnTo>
                    <a:pt x="748" y="585"/>
                  </a:lnTo>
                  <a:lnTo>
                    <a:pt x="693" y="706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6"/>
                  </a:lnTo>
                  <a:lnTo>
                    <a:pt x="297" y="684"/>
                  </a:lnTo>
                  <a:lnTo>
                    <a:pt x="286" y="673"/>
                  </a:lnTo>
                  <a:lnTo>
                    <a:pt x="275" y="651"/>
                  </a:lnTo>
                  <a:lnTo>
                    <a:pt x="275" y="618"/>
                  </a:lnTo>
                  <a:lnTo>
                    <a:pt x="275" y="199"/>
                  </a:lnTo>
                  <a:close/>
                  <a:moveTo>
                    <a:pt x="275" y="728"/>
                  </a:moveTo>
                  <a:lnTo>
                    <a:pt x="297" y="762"/>
                  </a:lnTo>
                  <a:lnTo>
                    <a:pt x="341" y="806"/>
                  </a:lnTo>
                  <a:lnTo>
                    <a:pt x="418" y="839"/>
                  </a:lnTo>
                  <a:lnTo>
                    <a:pt x="506" y="861"/>
                  </a:lnTo>
                  <a:lnTo>
                    <a:pt x="638" y="839"/>
                  </a:lnTo>
                  <a:lnTo>
                    <a:pt x="759" y="784"/>
                  </a:lnTo>
                  <a:lnTo>
                    <a:pt x="847" y="684"/>
                  </a:lnTo>
                  <a:lnTo>
                    <a:pt x="913" y="563"/>
                  </a:lnTo>
                  <a:lnTo>
                    <a:pt x="935" y="430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7"/>
                  </a:lnTo>
                  <a:lnTo>
                    <a:pt x="660" y="22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4"/>
                  </a:lnTo>
                  <a:lnTo>
                    <a:pt x="308" y="88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33"/>
                  </a:lnTo>
                  <a:lnTo>
                    <a:pt x="143" y="1093"/>
                  </a:lnTo>
                  <a:lnTo>
                    <a:pt x="132" y="1126"/>
                  </a:lnTo>
                  <a:lnTo>
                    <a:pt x="121" y="1137"/>
                  </a:lnTo>
                  <a:lnTo>
                    <a:pt x="88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75" y="1104"/>
                  </a:lnTo>
                  <a:lnTo>
                    <a:pt x="275" y="739"/>
                  </a:lnTo>
                  <a:lnTo>
                    <a:pt x="275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3" name="Freeform 535"/>
            <p:cNvSpPr>
              <a:spLocks noEditPoints="1"/>
            </p:cNvSpPr>
            <p:nvPr/>
          </p:nvSpPr>
          <p:spPr bwMode="auto">
            <a:xfrm>
              <a:off x="32926" y="13093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4" name="Freeform 536"/>
            <p:cNvSpPr>
              <a:spLocks noEditPoints="1"/>
            </p:cNvSpPr>
            <p:nvPr/>
          </p:nvSpPr>
          <p:spPr bwMode="auto">
            <a:xfrm>
              <a:off x="33883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99" y="518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99" y="518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5" name="Freeform 537"/>
            <p:cNvSpPr>
              <a:spLocks/>
            </p:cNvSpPr>
            <p:nvPr/>
          </p:nvSpPr>
          <p:spPr bwMode="auto">
            <a:xfrm>
              <a:off x="34400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28"/>
                </a:cxn>
                <a:cxn ang="0">
                  <a:pos x="286" y="342"/>
                </a:cxn>
                <a:cxn ang="0">
                  <a:pos x="308" y="210"/>
                </a:cxn>
                <a:cxn ang="0">
                  <a:pos x="363" y="122"/>
                </a:cxn>
                <a:cxn ang="0">
                  <a:pos x="451" y="55"/>
                </a:cxn>
                <a:cxn ang="0">
                  <a:pos x="539" y="44"/>
                </a:cxn>
                <a:cxn ang="0">
                  <a:pos x="616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82" y="254"/>
                </a:cxn>
                <a:cxn ang="0">
                  <a:pos x="682" y="728"/>
                </a:cxn>
                <a:cxn ang="0">
                  <a:pos x="671" y="750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48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80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14" y="364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15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29" y="22"/>
                </a:cxn>
                <a:cxn ang="0">
                  <a:pos x="341" y="99"/>
                </a:cxn>
                <a:cxn ang="0">
                  <a:pos x="275" y="199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2"/>
                </a:cxn>
                <a:cxn ang="0">
                  <a:pos x="154" y="155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80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14" y="364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15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6" name="Freeform 538"/>
            <p:cNvSpPr>
              <a:spLocks/>
            </p:cNvSpPr>
            <p:nvPr/>
          </p:nvSpPr>
          <p:spPr bwMode="auto">
            <a:xfrm>
              <a:off x="35390" y="12773"/>
              <a:ext cx="593" cy="1192"/>
            </a:xfrm>
            <a:custGeom>
              <a:avLst/>
              <a:gdLst/>
              <a:ahLst/>
              <a:cxnLst>
                <a:cxn ang="0">
                  <a:pos x="296" y="408"/>
                </a:cxn>
                <a:cxn ang="0">
                  <a:pos x="560" y="408"/>
                </a:cxn>
                <a:cxn ang="0">
                  <a:pos x="560" y="353"/>
                </a:cxn>
                <a:cxn ang="0">
                  <a:pos x="296" y="353"/>
                </a:cxn>
                <a:cxn ang="0">
                  <a:pos x="296" y="0"/>
                </a:cxn>
                <a:cxn ang="0">
                  <a:pos x="241" y="0"/>
                </a:cxn>
                <a:cxn ang="0">
                  <a:pos x="230" y="99"/>
                </a:cxn>
                <a:cxn ang="0">
                  <a:pos x="208" y="199"/>
                </a:cxn>
                <a:cxn ang="0">
                  <a:pos x="164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4" y="408"/>
                </a:cxn>
                <a:cxn ang="0">
                  <a:pos x="164" y="938"/>
                </a:cxn>
                <a:cxn ang="0">
                  <a:pos x="175" y="1037"/>
                </a:cxn>
                <a:cxn ang="0">
                  <a:pos x="208" y="1104"/>
                </a:cxn>
                <a:cxn ang="0">
                  <a:pos x="263" y="1148"/>
                </a:cxn>
                <a:cxn ang="0">
                  <a:pos x="318" y="1181"/>
                </a:cxn>
                <a:cxn ang="0">
                  <a:pos x="362" y="1192"/>
                </a:cxn>
                <a:cxn ang="0">
                  <a:pos x="406" y="1192"/>
                </a:cxn>
                <a:cxn ang="0">
                  <a:pos x="494" y="1170"/>
                </a:cxn>
                <a:cxn ang="0">
                  <a:pos x="549" y="1104"/>
                </a:cxn>
                <a:cxn ang="0">
                  <a:pos x="582" y="1026"/>
                </a:cxn>
                <a:cxn ang="0">
                  <a:pos x="593" y="938"/>
                </a:cxn>
                <a:cxn ang="0">
                  <a:pos x="593" y="828"/>
                </a:cxn>
                <a:cxn ang="0">
                  <a:pos x="549" y="828"/>
                </a:cxn>
                <a:cxn ang="0">
                  <a:pos x="549" y="927"/>
                </a:cxn>
                <a:cxn ang="0">
                  <a:pos x="527" y="1048"/>
                </a:cxn>
                <a:cxn ang="0">
                  <a:pos x="483" y="1115"/>
                </a:cxn>
                <a:cxn ang="0">
                  <a:pos x="417" y="1148"/>
                </a:cxn>
                <a:cxn ang="0">
                  <a:pos x="362" y="1126"/>
                </a:cxn>
                <a:cxn ang="0">
                  <a:pos x="318" y="1081"/>
                </a:cxn>
                <a:cxn ang="0">
                  <a:pos x="296" y="1026"/>
                </a:cxn>
                <a:cxn ang="0">
                  <a:pos x="296" y="938"/>
                </a:cxn>
                <a:cxn ang="0">
                  <a:pos x="296" y="408"/>
                </a:cxn>
              </a:cxnLst>
              <a:rect l="0" t="0" r="r" b="b"/>
              <a:pathLst>
                <a:path w="593" h="1192">
                  <a:moveTo>
                    <a:pt x="296" y="408"/>
                  </a:moveTo>
                  <a:lnTo>
                    <a:pt x="560" y="408"/>
                  </a:lnTo>
                  <a:lnTo>
                    <a:pt x="560" y="353"/>
                  </a:lnTo>
                  <a:lnTo>
                    <a:pt x="296" y="353"/>
                  </a:lnTo>
                  <a:lnTo>
                    <a:pt x="296" y="0"/>
                  </a:lnTo>
                  <a:lnTo>
                    <a:pt x="241" y="0"/>
                  </a:lnTo>
                  <a:lnTo>
                    <a:pt x="230" y="99"/>
                  </a:lnTo>
                  <a:lnTo>
                    <a:pt x="208" y="199"/>
                  </a:lnTo>
                  <a:lnTo>
                    <a:pt x="164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4" y="408"/>
                  </a:lnTo>
                  <a:lnTo>
                    <a:pt x="164" y="938"/>
                  </a:lnTo>
                  <a:lnTo>
                    <a:pt x="175" y="1037"/>
                  </a:lnTo>
                  <a:lnTo>
                    <a:pt x="208" y="1104"/>
                  </a:lnTo>
                  <a:lnTo>
                    <a:pt x="263" y="1148"/>
                  </a:lnTo>
                  <a:lnTo>
                    <a:pt x="318" y="1181"/>
                  </a:lnTo>
                  <a:lnTo>
                    <a:pt x="362" y="1192"/>
                  </a:lnTo>
                  <a:lnTo>
                    <a:pt x="406" y="1192"/>
                  </a:lnTo>
                  <a:lnTo>
                    <a:pt x="494" y="1170"/>
                  </a:lnTo>
                  <a:lnTo>
                    <a:pt x="549" y="1104"/>
                  </a:lnTo>
                  <a:lnTo>
                    <a:pt x="582" y="1026"/>
                  </a:lnTo>
                  <a:lnTo>
                    <a:pt x="593" y="938"/>
                  </a:lnTo>
                  <a:lnTo>
                    <a:pt x="593" y="828"/>
                  </a:lnTo>
                  <a:lnTo>
                    <a:pt x="549" y="828"/>
                  </a:lnTo>
                  <a:lnTo>
                    <a:pt x="549" y="927"/>
                  </a:lnTo>
                  <a:lnTo>
                    <a:pt x="527" y="1048"/>
                  </a:lnTo>
                  <a:lnTo>
                    <a:pt x="483" y="1115"/>
                  </a:lnTo>
                  <a:lnTo>
                    <a:pt x="417" y="1148"/>
                  </a:lnTo>
                  <a:lnTo>
                    <a:pt x="362" y="1126"/>
                  </a:lnTo>
                  <a:lnTo>
                    <a:pt x="318" y="1081"/>
                  </a:lnTo>
                  <a:lnTo>
                    <a:pt x="296" y="1026"/>
                  </a:lnTo>
                  <a:lnTo>
                    <a:pt x="296" y="938"/>
                  </a:lnTo>
                  <a:lnTo>
                    <a:pt x="29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7" name="Freeform 539"/>
            <p:cNvSpPr>
              <a:spLocks/>
            </p:cNvSpPr>
            <p:nvPr/>
          </p:nvSpPr>
          <p:spPr bwMode="auto">
            <a:xfrm>
              <a:off x="36159" y="13093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62" y="541"/>
                </a:cxn>
                <a:cxn ang="0">
                  <a:pos x="528" y="651"/>
                </a:cxn>
                <a:cxn ang="0">
                  <a:pos x="473" y="784"/>
                </a:cxn>
                <a:cxn ang="0">
                  <a:pos x="308" y="828"/>
                </a:cxn>
                <a:cxn ang="0">
                  <a:pos x="132" y="750"/>
                </a:cxn>
                <a:cxn ang="0">
                  <a:pos x="44" y="563"/>
                </a:cxn>
                <a:cxn ang="0">
                  <a:pos x="33" y="530"/>
                </a:cxn>
                <a:cxn ang="0">
                  <a:pos x="0" y="54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08" y="872"/>
                </a:cxn>
                <a:cxn ang="0">
                  <a:pos x="506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319" y="331"/>
                </a:cxn>
                <a:cxn ang="0">
                  <a:pos x="165" y="287"/>
                </a:cxn>
                <a:cxn ang="0">
                  <a:pos x="88" y="177"/>
                </a:cxn>
                <a:cxn ang="0">
                  <a:pos x="132" y="77"/>
                </a:cxn>
                <a:cxn ang="0">
                  <a:pos x="297" y="33"/>
                </a:cxn>
                <a:cxn ang="0">
                  <a:pos x="451" y="77"/>
                </a:cxn>
                <a:cxn ang="0">
                  <a:pos x="506" y="177"/>
                </a:cxn>
                <a:cxn ang="0">
                  <a:pos x="517" y="265"/>
                </a:cxn>
                <a:cxn ang="0">
                  <a:pos x="539" y="276"/>
                </a:cxn>
                <a:cxn ang="0">
                  <a:pos x="561" y="276"/>
                </a:cxn>
                <a:cxn ang="0">
                  <a:pos x="572" y="22"/>
                </a:cxn>
                <a:cxn ang="0">
                  <a:pos x="561" y="0"/>
                </a:cxn>
                <a:cxn ang="0">
                  <a:pos x="528" y="11"/>
                </a:cxn>
                <a:cxn ang="0">
                  <a:pos x="473" y="55"/>
                </a:cxn>
                <a:cxn ang="0">
                  <a:pos x="352" y="0"/>
                </a:cxn>
                <a:cxn ang="0">
                  <a:pos x="176" y="11"/>
                </a:cxn>
                <a:cxn ang="0">
                  <a:pos x="33" y="99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3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62" y="541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4"/>
                  </a:lnTo>
                  <a:lnTo>
                    <a:pt x="407" y="817"/>
                  </a:lnTo>
                  <a:lnTo>
                    <a:pt x="308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77" y="673"/>
                  </a:lnTo>
                  <a:lnTo>
                    <a:pt x="44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11" y="530"/>
                  </a:lnTo>
                  <a:lnTo>
                    <a:pt x="0" y="541"/>
                  </a:lnTo>
                  <a:lnTo>
                    <a:pt x="0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88" y="806"/>
                  </a:lnTo>
                  <a:lnTo>
                    <a:pt x="99" y="784"/>
                  </a:lnTo>
                  <a:lnTo>
                    <a:pt x="187" y="839"/>
                  </a:lnTo>
                  <a:lnTo>
                    <a:pt x="253" y="872"/>
                  </a:lnTo>
                  <a:lnTo>
                    <a:pt x="308" y="872"/>
                  </a:lnTo>
                  <a:lnTo>
                    <a:pt x="429" y="861"/>
                  </a:lnTo>
                  <a:lnTo>
                    <a:pt x="506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61" y="464"/>
                  </a:lnTo>
                  <a:lnTo>
                    <a:pt x="539" y="430"/>
                  </a:lnTo>
                  <a:lnTo>
                    <a:pt x="429" y="364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3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3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17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61" y="276"/>
                  </a:lnTo>
                  <a:lnTo>
                    <a:pt x="572" y="265"/>
                  </a:lnTo>
                  <a:lnTo>
                    <a:pt x="572" y="22"/>
                  </a:lnTo>
                  <a:lnTo>
                    <a:pt x="561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528" y="11"/>
                  </a:lnTo>
                  <a:lnTo>
                    <a:pt x="506" y="22"/>
                  </a:lnTo>
                  <a:lnTo>
                    <a:pt x="473" y="55"/>
                  </a:lnTo>
                  <a:lnTo>
                    <a:pt x="385" y="11"/>
                  </a:lnTo>
                  <a:lnTo>
                    <a:pt x="352" y="0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88" y="55"/>
                  </a:lnTo>
                  <a:lnTo>
                    <a:pt x="33" y="99"/>
                  </a:lnTo>
                  <a:lnTo>
                    <a:pt x="0" y="166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8" name="Freeform 540"/>
            <p:cNvSpPr>
              <a:spLocks/>
            </p:cNvSpPr>
            <p:nvPr/>
          </p:nvSpPr>
          <p:spPr bwMode="auto">
            <a:xfrm>
              <a:off x="8672" y="15730"/>
              <a:ext cx="704" cy="817"/>
            </a:xfrm>
            <a:custGeom>
              <a:avLst/>
              <a:gdLst/>
              <a:ahLst/>
              <a:cxnLst>
                <a:cxn ang="0">
                  <a:pos x="374" y="453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74"/>
                </a:cxn>
                <a:cxn ang="0">
                  <a:pos x="671" y="541"/>
                </a:cxn>
                <a:cxn ang="0">
                  <a:pos x="396" y="409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7"/>
                </a:cxn>
                <a:cxn ang="0">
                  <a:pos x="638" y="177"/>
                </a:cxn>
                <a:cxn ang="0">
                  <a:pos x="616" y="199"/>
                </a:cxn>
                <a:cxn ang="0">
                  <a:pos x="374" y="376"/>
                </a:cxn>
                <a:cxn ang="0">
                  <a:pos x="396" y="67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7"/>
                </a:cxn>
                <a:cxn ang="0">
                  <a:pos x="330" y="376"/>
                </a:cxn>
                <a:cxn ang="0">
                  <a:pos x="88" y="199"/>
                </a:cxn>
                <a:cxn ang="0">
                  <a:pos x="66" y="177"/>
                </a:cxn>
                <a:cxn ang="0">
                  <a:pos x="33" y="177"/>
                </a:cxn>
                <a:cxn ang="0">
                  <a:pos x="22" y="188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9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2"/>
                </a:cxn>
                <a:cxn ang="0">
                  <a:pos x="308" y="762"/>
                </a:cxn>
                <a:cxn ang="0">
                  <a:pos x="308" y="795"/>
                </a:cxn>
                <a:cxn ang="0">
                  <a:pos x="330" y="817"/>
                </a:cxn>
                <a:cxn ang="0">
                  <a:pos x="374" y="817"/>
                </a:cxn>
                <a:cxn ang="0">
                  <a:pos x="396" y="795"/>
                </a:cxn>
                <a:cxn ang="0">
                  <a:pos x="396" y="751"/>
                </a:cxn>
                <a:cxn ang="0">
                  <a:pos x="374" y="453"/>
                </a:cxn>
              </a:cxnLst>
              <a:rect l="0" t="0" r="r" b="b"/>
              <a:pathLst>
                <a:path w="704" h="817">
                  <a:moveTo>
                    <a:pt x="374" y="453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74"/>
                  </a:lnTo>
                  <a:lnTo>
                    <a:pt x="671" y="541"/>
                  </a:lnTo>
                  <a:lnTo>
                    <a:pt x="396" y="409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7"/>
                  </a:lnTo>
                  <a:lnTo>
                    <a:pt x="638" y="177"/>
                  </a:lnTo>
                  <a:lnTo>
                    <a:pt x="616" y="199"/>
                  </a:lnTo>
                  <a:lnTo>
                    <a:pt x="374" y="376"/>
                  </a:lnTo>
                  <a:lnTo>
                    <a:pt x="396" y="67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7"/>
                  </a:lnTo>
                  <a:lnTo>
                    <a:pt x="330" y="376"/>
                  </a:lnTo>
                  <a:lnTo>
                    <a:pt x="88" y="199"/>
                  </a:lnTo>
                  <a:lnTo>
                    <a:pt x="66" y="177"/>
                  </a:lnTo>
                  <a:lnTo>
                    <a:pt x="33" y="177"/>
                  </a:lnTo>
                  <a:lnTo>
                    <a:pt x="22" y="188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9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2"/>
                  </a:lnTo>
                  <a:lnTo>
                    <a:pt x="308" y="762"/>
                  </a:lnTo>
                  <a:lnTo>
                    <a:pt x="308" y="795"/>
                  </a:lnTo>
                  <a:lnTo>
                    <a:pt x="330" y="817"/>
                  </a:lnTo>
                  <a:lnTo>
                    <a:pt x="374" y="817"/>
                  </a:lnTo>
                  <a:lnTo>
                    <a:pt x="396" y="795"/>
                  </a:lnTo>
                  <a:lnTo>
                    <a:pt x="396" y="751"/>
                  </a:lnTo>
                  <a:lnTo>
                    <a:pt x="374" y="4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29" name="Freeform 541"/>
            <p:cNvSpPr>
              <a:spLocks noEditPoints="1"/>
            </p:cNvSpPr>
            <p:nvPr/>
          </p:nvSpPr>
          <p:spPr bwMode="auto">
            <a:xfrm>
              <a:off x="10520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72" y="55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72" y="55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0" name="Freeform 542"/>
            <p:cNvSpPr>
              <a:spLocks/>
            </p:cNvSpPr>
            <p:nvPr/>
          </p:nvSpPr>
          <p:spPr bwMode="auto">
            <a:xfrm>
              <a:off x="11367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1" name="Freeform 543"/>
            <p:cNvSpPr>
              <a:spLocks/>
            </p:cNvSpPr>
            <p:nvPr/>
          </p:nvSpPr>
          <p:spPr bwMode="auto">
            <a:xfrm>
              <a:off x="12269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2" name="Freeform 544"/>
            <p:cNvSpPr>
              <a:spLocks/>
            </p:cNvSpPr>
            <p:nvPr/>
          </p:nvSpPr>
          <p:spPr bwMode="auto">
            <a:xfrm>
              <a:off x="13303" y="15190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3" name="Freeform 545"/>
            <p:cNvSpPr>
              <a:spLocks/>
            </p:cNvSpPr>
            <p:nvPr/>
          </p:nvSpPr>
          <p:spPr bwMode="auto">
            <a:xfrm>
              <a:off x="13952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4" name="Freeform 546"/>
            <p:cNvSpPr>
              <a:spLocks/>
            </p:cNvSpPr>
            <p:nvPr/>
          </p:nvSpPr>
          <p:spPr bwMode="auto">
            <a:xfrm>
              <a:off x="15019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5" name="Freeform 547"/>
            <p:cNvSpPr>
              <a:spLocks noEditPoints="1"/>
            </p:cNvSpPr>
            <p:nvPr/>
          </p:nvSpPr>
          <p:spPr bwMode="auto">
            <a:xfrm>
              <a:off x="16328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6" name="Freeform 548"/>
            <p:cNvSpPr>
              <a:spLocks noEditPoints="1"/>
            </p:cNvSpPr>
            <p:nvPr/>
          </p:nvSpPr>
          <p:spPr bwMode="auto">
            <a:xfrm>
              <a:off x="18286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61" y="55"/>
                </a:cxn>
                <a:cxn ang="0">
                  <a:pos x="594" y="77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61" y="55"/>
                  </a:lnTo>
                  <a:lnTo>
                    <a:pt x="594" y="77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7" name="Freeform 549"/>
            <p:cNvSpPr>
              <a:spLocks/>
            </p:cNvSpPr>
            <p:nvPr/>
          </p:nvSpPr>
          <p:spPr bwMode="auto">
            <a:xfrm>
              <a:off x="19133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8" name="Freeform 550"/>
            <p:cNvSpPr>
              <a:spLocks/>
            </p:cNvSpPr>
            <p:nvPr/>
          </p:nvSpPr>
          <p:spPr bwMode="auto">
            <a:xfrm>
              <a:off x="20035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39" name="Freeform 551"/>
            <p:cNvSpPr>
              <a:spLocks/>
            </p:cNvSpPr>
            <p:nvPr/>
          </p:nvSpPr>
          <p:spPr bwMode="auto">
            <a:xfrm>
              <a:off x="21069" y="15190"/>
              <a:ext cx="439" cy="1898"/>
            </a:xfrm>
            <a:custGeom>
              <a:avLst/>
              <a:gdLst/>
              <a:ahLst/>
              <a:cxnLst>
                <a:cxn ang="0">
                  <a:pos x="439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8" y="33"/>
                </a:cxn>
                <a:cxn ang="0">
                  <a:pos x="439" y="33"/>
                </a:cxn>
                <a:cxn ang="0">
                  <a:pos x="439" y="11"/>
                </a:cxn>
                <a:cxn ang="0">
                  <a:pos x="428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8" y="1898"/>
                </a:cxn>
                <a:cxn ang="0">
                  <a:pos x="439" y="1887"/>
                </a:cxn>
                <a:cxn ang="0">
                  <a:pos x="439" y="1876"/>
                </a:cxn>
              </a:cxnLst>
              <a:rect l="0" t="0" r="r" b="b"/>
              <a:pathLst>
                <a:path w="439" h="1898">
                  <a:moveTo>
                    <a:pt x="439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8" y="33"/>
                  </a:lnTo>
                  <a:lnTo>
                    <a:pt x="439" y="33"/>
                  </a:lnTo>
                  <a:lnTo>
                    <a:pt x="439" y="11"/>
                  </a:lnTo>
                  <a:lnTo>
                    <a:pt x="428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8" y="1898"/>
                  </a:lnTo>
                  <a:lnTo>
                    <a:pt x="439" y="1887"/>
                  </a:lnTo>
                  <a:lnTo>
                    <a:pt x="439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0" name="Freeform 552"/>
            <p:cNvSpPr>
              <a:spLocks/>
            </p:cNvSpPr>
            <p:nvPr/>
          </p:nvSpPr>
          <p:spPr bwMode="auto">
            <a:xfrm>
              <a:off x="21717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1" name="Freeform 553"/>
            <p:cNvSpPr>
              <a:spLocks/>
            </p:cNvSpPr>
            <p:nvPr/>
          </p:nvSpPr>
          <p:spPr bwMode="auto">
            <a:xfrm>
              <a:off x="22784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2" name="Freeform 554"/>
            <p:cNvSpPr>
              <a:spLocks/>
            </p:cNvSpPr>
            <p:nvPr/>
          </p:nvSpPr>
          <p:spPr bwMode="auto">
            <a:xfrm>
              <a:off x="24005" y="15510"/>
              <a:ext cx="1254" cy="1258"/>
            </a:xfrm>
            <a:custGeom>
              <a:avLst/>
              <a:gdLst/>
              <a:ahLst/>
              <a:cxnLst>
                <a:cxn ang="0">
                  <a:pos x="660" y="662"/>
                </a:cxn>
                <a:cxn ang="0">
                  <a:pos x="1243" y="662"/>
                </a:cxn>
                <a:cxn ang="0">
                  <a:pos x="1254" y="651"/>
                </a:cxn>
                <a:cxn ang="0">
                  <a:pos x="1254" y="607"/>
                </a:cxn>
                <a:cxn ang="0">
                  <a:pos x="1243" y="596"/>
                </a:cxn>
                <a:cxn ang="0">
                  <a:pos x="660" y="596"/>
                </a:cxn>
                <a:cxn ang="0">
                  <a:pos x="660" y="11"/>
                </a:cxn>
                <a:cxn ang="0">
                  <a:pos x="649" y="0"/>
                </a:cxn>
                <a:cxn ang="0">
                  <a:pos x="605" y="0"/>
                </a:cxn>
                <a:cxn ang="0">
                  <a:pos x="594" y="11"/>
                </a:cxn>
                <a:cxn ang="0">
                  <a:pos x="594" y="596"/>
                </a:cxn>
                <a:cxn ang="0">
                  <a:pos x="11" y="596"/>
                </a:cxn>
                <a:cxn ang="0">
                  <a:pos x="0" y="607"/>
                </a:cxn>
                <a:cxn ang="0">
                  <a:pos x="0" y="651"/>
                </a:cxn>
                <a:cxn ang="0">
                  <a:pos x="11" y="662"/>
                </a:cxn>
                <a:cxn ang="0">
                  <a:pos x="594" y="662"/>
                </a:cxn>
                <a:cxn ang="0">
                  <a:pos x="594" y="1247"/>
                </a:cxn>
                <a:cxn ang="0">
                  <a:pos x="605" y="1258"/>
                </a:cxn>
                <a:cxn ang="0">
                  <a:pos x="649" y="1258"/>
                </a:cxn>
                <a:cxn ang="0">
                  <a:pos x="660" y="1247"/>
                </a:cxn>
                <a:cxn ang="0">
                  <a:pos x="660" y="1202"/>
                </a:cxn>
                <a:cxn ang="0">
                  <a:pos x="660" y="662"/>
                </a:cxn>
              </a:cxnLst>
              <a:rect l="0" t="0" r="r" b="b"/>
              <a:pathLst>
                <a:path w="1254" h="1258">
                  <a:moveTo>
                    <a:pt x="660" y="662"/>
                  </a:moveTo>
                  <a:lnTo>
                    <a:pt x="1243" y="662"/>
                  </a:lnTo>
                  <a:lnTo>
                    <a:pt x="1254" y="651"/>
                  </a:lnTo>
                  <a:lnTo>
                    <a:pt x="1254" y="607"/>
                  </a:lnTo>
                  <a:lnTo>
                    <a:pt x="1243" y="596"/>
                  </a:lnTo>
                  <a:lnTo>
                    <a:pt x="660" y="596"/>
                  </a:lnTo>
                  <a:lnTo>
                    <a:pt x="660" y="11"/>
                  </a:lnTo>
                  <a:lnTo>
                    <a:pt x="649" y="0"/>
                  </a:lnTo>
                  <a:lnTo>
                    <a:pt x="605" y="0"/>
                  </a:lnTo>
                  <a:lnTo>
                    <a:pt x="594" y="11"/>
                  </a:lnTo>
                  <a:lnTo>
                    <a:pt x="594" y="596"/>
                  </a:lnTo>
                  <a:lnTo>
                    <a:pt x="11" y="596"/>
                  </a:lnTo>
                  <a:lnTo>
                    <a:pt x="0" y="607"/>
                  </a:lnTo>
                  <a:lnTo>
                    <a:pt x="0" y="651"/>
                  </a:lnTo>
                  <a:lnTo>
                    <a:pt x="11" y="662"/>
                  </a:lnTo>
                  <a:lnTo>
                    <a:pt x="594" y="662"/>
                  </a:lnTo>
                  <a:lnTo>
                    <a:pt x="594" y="1247"/>
                  </a:lnTo>
                  <a:lnTo>
                    <a:pt x="605" y="1258"/>
                  </a:lnTo>
                  <a:lnTo>
                    <a:pt x="649" y="1258"/>
                  </a:lnTo>
                  <a:lnTo>
                    <a:pt x="660" y="1247"/>
                  </a:lnTo>
                  <a:lnTo>
                    <a:pt x="660" y="1202"/>
                  </a:lnTo>
                  <a:lnTo>
                    <a:pt x="660" y="6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3" name="Freeform 555"/>
            <p:cNvSpPr>
              <a:spLocks/>
            </p:cNvSpPr>
            <p:nvPr/>
          </p:nvSpPr>
          <p:spPr bwMode="auto">
            <a:xfrm>
              <a:off x="25941" y="15344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1"/>
                </a:cxn>
                <a:cxn ang="0">
                  <a:pos x="66" y="122"/>
                </a:cxn>
                <a:cxn ang="0">
                  <a:pos x="0" y="122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1"/>
                  </a:lnTo>
                  <a:lnTo>
                    <a:pt x="66" y="122"/>
                  </a:lnTo>
                  <a:lnTo>
                    <a:pt x="0" y="122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4" name="Freeform 556"/>
            <p:cNvSpPr>
              <a:spLocks noEditPoints="1"/>
            </p:cNvSpPr>
            <p:nvPr/>
          </p:nvSpPr>
          <p:spPr bwMode="auto">
            <a:xfrm>
              <a:off x="27404" y="15344"/>
              <a:ext cx="407" cy="1269"/>
            </a:xfrm>
            <a:custGeom>
              <a:avLst/>
              <a:gdLst/>
              <a:ahLst/>
              <a:cxnLst>
                <a:cxn ang="0">
                  <a:pos x="264" y="431"/>
                </a:cxn>
                <a:cxn ang="0">
                  <a:pos x="0" y="453"/>
                </a:cxn>
                <a:cxn ang="0">
                  <a:pos x="0" y="508"/>
                </a:cxn>
                <a:cxn ang="0">
                  <a:pos x="55" y="508"/>
                </a:cxn>
                <a:cxn ang="0">
                  <a:pos x="99" y="519"/>
                </a:cxn>
                <a:cxn ang="0">
                  <a:pos x="121" y="530"/>
                </a:cxn>
                <a:cxn ang="0">
                  <a:pos x="132" y="541"/>
                </a:cxn>
                <a:cxn ang="0">
                  <a:pos x="143" y="574"/>
                </a:cxn>
                <a:cxn ang="0">
                  <a:pos x="143" y="1159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1"/>
                </a:cxn>
                <a:cxn ang="0">
                  <a:pos x="275" y="1159"/>
                </a:cxn>
                <a:cxn ang="0">
                  <a:pos x="264" y="1126"/>
                </a:cxn>
                <a:cxn ang="0">
                  <a:pos x="264" y="431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3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31" y="177"/>
                </a:cxn>
                <a:cxn ang="0">
                  <a:pos x="253" y="166"/>
                </a:cxn>
                <a:cxn ang="0">
                  <a:pos x="275" y="133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64" y="431"/>
                  </a:moveTo>
                  <a:lnTo>
                    <a:pt x="0" y="453"/>
                  </a:lnTo>
                  <a:lnTo>
                    <a:pt x="0" y="508"/>
                  </a:lnTo>
                  <a:lnTo>
                    <a:pt x="55" y="508"/>
                  </a:lnTo>
                  <a:lnTo>
                    <a:pt x="99" y="519"/>
                  </a:lnTo>
                  <a:lnTo>
                    <a:pt x="121" y="530"/>
                  </a:lnTo>
                  <a:lnTo>
                    <a:pt x="132" y="541"/>
                  </a:lnTo>
                  <a:lnTo>
                    <a:pt x="143" y="574"/>
                  </a:lnTo>
                  <a:lnTo>
                    <a:pt x="143" y="1159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1"/>
                  </a:lnTo>
                  <a:lnTo>
                    <a:pt x="275" y="1159"/>
                  </a:lnTo>
                  <a:lnTo>
                    <a:pt x="264" y="1126"/>
                  </a:lnTo>
                  <a:lnTo>
                    <a:pt x="264" y="431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3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31" y="177"/>
                  </a:lnTo>
                  <a:lnTo>
                    <a:pt x="253" y="166"/>
                  </a:lnTo>
                  <a:lnTo>
                    <a:pt x="275" y="133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5" name="Freeform 557"/>
            <p:cNvSpPr>
              <a:spLocks/>
            </p:cNvSpPr>
            <p:nvPr/>
          </p:nvSpPr>
          <p:spPr bwMode="auto">
            <a:xfrm>
              <a:off x="27921" y="15278"/>
              <a:ext cx="616" cy="1335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95" y="574"/>
                </a:cxn>
                <a:cxn ang="0">
                  <a:pos x="495" y="519"/>
                </a:cxn>
                <a:cxn ang="0">
                  <a:pos x="275" y="519"/>
                </a:cxn>
                <a:cxn ang="0">
                  <a:pos x="275" y="298"/>
                </a:cxn>
                <a:cxn ang="0">
                  <a:pos x="286" y="188"/>
                </a:cxn>
                <a:cxn ang="0">
                  <a:pos x="330" y="99"/>
                </a:cxn>
                <a:cxn ang="0">
                  <a:pos x="385" y="55"/>
                </a:cxn>
                <a:cxn ang="0">
                  <a:pos x="451" y="33"/>
                </a:cxn>
                <a:cxn ang="0">
                  <a:pos x="462" y="33"/>
                </a:cxn>
                <a:cxn ang="0">
                  <a:pos x="506" y="55"/>
                </a:cxn>
                <a:cxn ang="0">
                  <a:pos x="495" y="66"/>
                </a:cxn>
                <a:cxn ang="0">
                  <a:pos x="473" y="77"/>
                </a:cxn>
                <a:cxn ang="0">
                  <a:pos x="462" y="99"/>
                </a:cxn>
                <a:cxn ang="0">
                  <a:pos x="451" y="132"/>
                </a:cxn>
                <a:cxn ang="0">
                  <a:pos x="451" y="154"/>
                </a:cxn>
                <a:cxn ang="0">
                  <a:pos x="462" y="177"/>
                </a:cxn>
                <a:cxn ang="0">
                  <a:pos x="484" y="199"/>
                </a:cxn>
                <a:cxn ang="0">
                  <a:pos x="506" y="210"/>
                </a:cxn>
                <a:cxn ang="0">
                  <a:pos x="572" y="210"/>
                </a:cxn>
                <a:cxn ang="0">
                  <a:pos x="594" y="199"/>
                </a:cxn>
                <a:cxn ang="0">
                  <a:pos x="616" y="154"/>
                </a:cxn>
                <a:cxn ang="0">
                  <a:pos x="616" y="99"/>
                </a:cxn>
                <a:cxn ang="0">
                  <a:pos x="572" y="33"/>
                </a:cxn>
                <a:cxn ang="0">
                  <a:pos x="539" y="11"/>
                </a:cxn>
                <a:cxn ang="0">
                  <a:pos x="495" y="0"/>
                </a:cxn>
                <a:cxn ang="0">
                  <a:pos x="451" y="0"/>
                </a:cxn>
                <a:cxn ang="0">
                  <a:pos x="363" y="11"/>
                </a:cxn>
                <a:cxn ang="0">
                  <a:pos x="286" y="44"/>
                </a:cxn>
                <a:cxn ang="0">
                  <a:pos x="220" y="110"/>
                </a:cxn>
                <a:cxn ang="0">
                  <a:pos x="176" y="188"/>
                </a:cxn>
                <a:cxn ang="0">
                  <a:pos x="154" y="298"/>
                </a:cxn>
                <a:cxn ang="0">
                  <a:pos x="154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54" y="574"/>
                </a:cxn>
                <a:cxn ang="0">
                  <a:pos x="154" y="1225"/>
                </a:cxn>
                <a:cxn ang="0">
                  <a:pos x="132" y="1269"/>
                </a:cxn>
                <a:cxn ang="0">
                  <a:pos x="99" y="1269"/>
                </a:cxn>
                <a:cxn ang="0">
                  <a:pos x="66" y="1280"/>
                </a:cxn>
                <a:cxn ang="0">
                  <a:pos x="11" y="1280"/>
                </a:cxn>
                <a:cxn ang="0">
                  <a:pos x="11" y="1335"/>
                </a:cxn>
                <a:cxn ang="0">
                  <a:pos x="121" y="1335"/>
                </a:cxn>
                <a:cxn ang="0">
                  <a:pos x="220" y="1324"/>
                </a:cxn>
                <a:cxn ang="0">
                  <a:pos x="341" y="1324"/>
                </a:cxn>
                <a:cxn ang="0">
                  <a:pos x="462" y="1335"/>
                </a:cxn>
                <a:cxn ang="0">
                  <a:pos x="462" y="1280"/>
                </a:cxn>
                <a:cxn ang="0">
                  <a:pos x="374" y="1280"/>
                </a:cxn>
                <a:cxn ang="0">
                  <a:pos x="308" y="1258"/>
                </a:cxn>
                <a:cxn ang="0">
                  <a:pos x="286" y="1236"/>
                </a:cxn>
                <a:cxn ang="0">
                  <a:pos x="286" y="1214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16" h="1335">
                  <a:moveTo>
                    <a:pt x="275" y="574"/>
                  </a:moveTo>
                  <a:lnTo>
                    <a:pt x="495" y="574"/>
                  </a:lnTo>
                  <a:lnTo>
                    <a:pt x="495" y="519"/>
                  </a:lnTo>
                  <a:lnTo>
                    <a:pt x="275" y="519"/>
                  </a:lnTo>
                  <a:lnTo>
                    <a:pt x="275" y="298"/>
                  </a:lnTo>
                  <a:lnTo>
                    <a:pt x="286" y="188"/>
                  </a:lnTo>
                  <a:lnTo>
                    <a:pt x="330" y="99"/>
                  </a:lnTo>
                  <a:lnTo>
                    <a:pt x="385" y="55"/>
                  </a:lnTo>
                  <a:lnTo>
                    <a:pt x="451" y="33"/>
                  </a:lnTo>
                  <a:lnTo>
                    <a:pt x="462" y="33"/>
                  </a:lnTo>
                  <a:lnTo>
                    <a:pt x="506" y="55"/>
                  </a:lnTo>
                  <a:lnTo>
                    <a:pt x="495" y="66"/>
                  </a:lnTo>
                  <a:lnTo>
                    <a:pt x="473" y="77"/>
                  </a:lnTo>
                  <a:lnTo>
                    <a:pt x="462" y="99"/>
                  </a:lnTo>
                  <a:lnTo>
                    <a:pt x="451" y="132"/>
                  </a:lnTo>
                  <a:lnTo>
                    <a:pt x="451" y="154"/>
                  </a:lnTo>
                  <a:lnTo>
                    <a:pt x="462" y="177"/>
                  </a:lnTo>
                  <a:lnTo>
                    <a:pt x="484" y="199"/>
                  </a:lnTo>
                  <a:lnTo>
                    <a:pt x="506" y="210"/>
                  </a:lnTo>
                  <a:lnTo>
                    <a:pt x="572" y="210"/>
                  </a:lnTo>
                  <a:lnTo>
                    <a:pt x="594" y="199"/>
                  </a:lnTo>
                  <a:lnTo>
                    <a:pt x="616" y="154"/>
                  </a:lnTo>
                  <a:lnTo>
                    <a:pt x="616" y="99"/>
                  </a:lnTo>
                  <a:lnTo>
                    <a:pt x="572" y="33"/>
                  </a:lnTo>
                  <a:lnTo>
                    <a:pt x="539" y="11"/>
                  </a:lnTo>
                  <a:lnTo>
                    <a:pt x="495" y="0"/>
                  </a:lnTo>
                  <a:lnTo>
                    <a:pt x="451" y="0"/>
                  </a:lnTo>
                  <a:lnTo>
                    <a:pt x="363" y="11"/>
                  </a:lnTo>
                  <a:lnTo>
                    <a:pt x="286" y="44"/>
                  </a:lnTo>
                  <a:lnTo>
                    <a:pt x="220" y="110"/>
                  </a:lnTo>
                  <a:lnTo>
                    <a:pt x="176" y="188"/>
                  </a:lnTo>
                  <a:lnTo>
                    <a:pt x="154" y="298"/>
                  </a:lnTo>
                  <a:lnTo>
                    <a:pt x="154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54" y="574"/>
                  </a:lnTo>
                  <a:lnTo>
                    <a:pt x="154" y="1225"/>
                  </a:lnTo>
                  <a:lnTo>
                    <a:pt x="132" y="1269"/>
                  </a:lnTo>
                  <a:lnTo>
                    <a:pt x="99" y="1269"/>
                  </a:lnTo>
                  <a:lnTo>
                    <a:pt x="66" y="1280"/>
                  </a:lnTo>
                  <a:lnTo>
                    <a:pt x="11" y="1280"/>
                  </a:lnTo>
                  <a:lnTo>
                    <a:pt x="11" y="1335"/>
                  </a:lnTo>
                  <a:lnTo>
                    <a:pt x="121" y="1335"/>
                  </a:lnTo>
                  <a:lnTo>
                    <a:pt x="220" y="1324"/>
                  </a:lnTo>
                  <a:lnTo>
                    <a:pt x="341" y="1324"/>
                  </a:lnTo>
                  <a:lnTo>
                    <a:pt x="462" y="1335"/>
                  </a:lnTo>
                  <a:lnTo>
                    <a:pt x="462" y="1280"/>
                  </a:lnTo>
                  <a:lnTo>
                    <a:pt x="374" y="1280"/>
                  </a:lnTo>
                  <a:lnTo>
                    <a:pt x="308" y="1258"/>
                  </a:lnTo>
                  <a:lnTo>
                    <a:pt x="286" y="1236"/>
                  </a:lnTo>
                  <a:lnTo>
                    <a:pt x="286" y="1214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6" name="Freeform 558"/>
            <p:cNvSpPr>
              <a:spLocks/>
            </p:cNvSpPr>
            <p:nvPr/>
          </p:nvSpPr>
          <p:spPr bwMode="auto">
            <a:xfrm>
              <a:off x="29131" y="15201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0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0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7" name="Freeform 559"/>
            <p:cNvSpPr>
              <a:spLocks/>
            </p:cNvSpPr>
            <p:nvPr/>
          </p:nvSpPr>
          <p:spPr bwMode="auto">
            <a:xfrm>
              <a:off x="29131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8" name="Freeform 560"/>
            <p:cNvSpPr>
              <a:spLocks noEditPoints="1"/>
            </p:cNvSpPr>
            <p:nvPr/>
          </p:nvSpPr>
          <p:spPr bwMode="auto">
            <a:xfrm>
              <a:off x="30022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49" name="Freeform 561"/>
            <p:cNvSpPr>
              <a:spLocks/>
            </p:cNvSpPr>
            <p:nvPr/>
          </p:nvSpPr>
          <p:spPr bwMode="auto">
            <a:xfrm>
              <a:off x="31364" y="15256"/>
              <a:ext cx="946" cy="1765"/>
            </a:xfrm>
            <a:custGeom>
              <a:avLst/>
              <a:gdLst/>
              <a:ahLst/>
              <a:cxnLst>
                <a:cxn ang="0">
                  <a:pos x="935" y="66"/>
                </a:cxn>
                <a:cxn ang="0">
                  <a:pos x="935" y="55"/>
                </a:cxn>
                <a:cxn ang="0">
                  <a:pos x="946" y="44"/>
                </a:cxn>
                <a:cxn ang="0">
                  <a:pos x="946" y="22"/>
                </a:cxn>
                <a:cxn ang="0">
                  <a:pos x="924" y="0"/>
                </a:cxn>
                <a:cxn ang="0">
                  <a:pos x="891" y="0"/>
                </a:cxn>
                <a:cxn ang="0">
                  <a:pos x="880" y="11"/>
                </a:cxn>
                <a:cxn ang="0">
                  <a:pos x="869" y="33"/>
                </a:cxn>
                <a:cxn ang="0">
                  <a:pos x="11" y="1699"/>
                </a:cxn>
                <a:cxn ang="0">
                  <a:pos x="0" y="1710"/>
                </a:cxn>
                <a:cxn ang="0">
                  <a:pos x="0" y="1743"/>
                </a:cxn>
                <a:cxn ang="0">
                  <a:pos x="22" y="1765"/>
                </a:cxn>
                <a:cxn ang="0">
                  <a:pos x="55" y="1765"/>
                </a:cxn>
                <a:cxn ang="0">
                  <a:pos x="66" y="1754"/>
                </a:cxn>
                <a:cxn ang="0">
                  <a:pos x="77" y="1732"/>
                </a:cxn>
                <a:cxn ang="0">
                  <a:pos x="935" y="66"/>
                </a:cxn>
              </a:cxnLst>
              <a:rect l="0" t="0" r="r" b="b"/>
              <a:pathLst>
                <a:path w="946" h="1765">
                  <a:moveTo>
                    <a:pt x="935" y="66"/>
                  </a:moveTo>
                  <a:lnTo>
                    <a:pt x="935" y="55"/>
                  </a:lnTo>
                  <a:lnTo>
                    <a:pt x="946" y="44"/>
                  </a:lnTo>
                  <a:lnTo>
                    <a:pt x="946" y="22"/>
                  </a:lnTo>
                  <a:lnTo>
                    <a:pt x="924" y="0"/>
                  </a:lnTo>
                  <a:lnTo>
                    <a:pt x="891" y="0"/>
                  </a:lnTo>
                  <a:lnTo>
                    <a:pt x="880" y="11"/>
                  </a:lnTo>
                  <a:lnTo>
                    <a:pt x="869" y="33"/>
                  </a:lnTo>
                  <a:lnTo>
                    <a:pt x="11" y="1699"/>
                  </a:lnTo>
                  <a:lnTo>
                    <a:pt x="0" y="1710"/>
                  </a:lnTo>
                  <a:lnTo>
                    <a:pt x="0" y="1743"/>
                  </a:lnTo>
                  <a:lnTo>
                    <a:pt x="22" y="1765"/>
                  </a:lnTo>
                  <a:lnTo>
                    <a:pt x="55" y="1765"/>
                  </a:lnTo>
                  <a:lnTo>
                    <a:pt x="66" y="1754"/>
                  </a:lnTo>
                  <a:lnTo>
                    <a:pt x="77" y="1732"/>
                  </a:lnTo>
                  <a:lnTo>
                    <a:pt x="935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0" name="Freeform 562"/>
            <p:cNvSpPr>
              <a:spLocks noEditPoints="1"/>
            </p:cNvSpPr>
            <p:nvPr/>
          </p:nvSpPr>
          <p:spPr bwMode="auto">
            <a:xfrm>
              <a:off x="31210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1" name="Freeform 563"/>
            <p:cNvSpPr>
              <a:spLocks/>
            </p:cNvSpPr>
            <p:nvPr/>
          </p:nvSpPr>
          <p:spPr bwMode="auto">
            <a:xfrm>
              <a:off x="33157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2" name="Freeform 564"/>
            <p:cNvSpPr>
              <a:spLocks noEditPoints="1"/>
            </p:cNvSpPr>
            <p:nvPr/>
          </p:nvSpPr>
          <p:spPr bwMode="auto">
            <a:xfrm>
              <a:off x="34103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3" name="Freeform 565"/>
            <p:cNvSpPr>
              <a:spLocks/>
            </p:cNvSpPr>
            <p:nvPr/>
          </p:nvSpPr>
          <p:spPr bwMode="auto">
            <a:xfrm>
              <a:off x="951" y="19581"/>
              <a:ext cx="726" cy="729"/>
            </a:xfrm>
            <a:custGeom>
              <a:avLst/>
              <a:gdLst/>
              <a:ahLst/>
              <a:cxnLst>
                <a:cxn ang="0">
                  <a:pos x="726" y="365"/>
                </a:cxn>
                <a:cxn ang="0">
                  <a:pos x="693" y="221"/>
                </a:cxn>
                <a:cxn ang="0">
                  <a:pos x="616" y="100"/>
                </a:cxn>
                <a:cxn ang="0">
                  <a:pos x="506" y="23"/>
                </a:cxn>
                <a:cxn ang="0">
                  <a:pos x="363" y="0"/>
                </a:cxn>
                <a:cxn ang="0">
                  <a:pos x="220" y="23"/>
                </a:cxn>
                <a:cxn ang="0">
                  <a:pos x="99" y="111"/>
                </a:cxn>
                <a:cxn ang="0">
                  <a:pos x="22" y="221"/>
                </a:cxn>
                <a:cxn ang="0">
                  <a:pos x="0" y="365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7"/>
                </a:cxn>
                <a:cxn ang="0">
                  <a:pos x="363" y="729"/>
                </a:cxn>
                <a:cxn ang="0">
                  <a:pos x="506" y="707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5"/>
                </a:cxn>
              </a:cxnLst>
              <a:rect l="0" t="0" r="r" b="b"/>
              <a:pathLst>
                <a:path w="726" h="729">
                  <a:moveTo>
                    <a:pt x="726" y="365"/>
                  </a:moveTo>
                  <a:lnTo>
                    <a:pt x="693" y="221"/>
                  </a:lnTo>
                  <a:lnTo>
                    <a:pt x="616" y="100"/>
                  </a:lnTo>
                  <a:lnTo>
                    <a:pt x="506" y="23"/>
                  </a:lnTo>
                  <a:lnTo>
                    <a:pt x="363" y="0"/>
                  </a:lnTo>
                  <a:lnTo>
                    <a:pt x="220" y="23"/>
                  </a:lnTo>
                  <a:lnTo>
                    <a:pt x="99" y="111"/>
                  </a:lnTo>
                  <a:lnTo>
                    <a:pt x="22" y="221"/>
                  </a:lnTo>
                  <a:lnTo>
                    <a:pt x="0" y="365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7"/>
                  </a:lnTo>
                  <a:lnTo>
                    <a:pt x="363" y="729"/>
                  </a:lnTo>
                  <a:lnTo>
                    <a:pt x="506" y="707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4" name="Freeform 566"/>
            <p:cNvSpPr>
              <a:spLocks noEditPoints="1"/>
            </p:cNvSpPr>
            <p:nvPr/>
          </p:nvSpPr>
          <p:spPr bwMode="auto">
            <a:xfrm>
              <a:off x="2832" y="19085"/>
              <a:ext cx="1254" cy="1379"/>
            </a:xfrm>
            <a:custGeom>
              <a:avLst/>
              <a:gdLst/>
              <a:ahLst/>
              <a:cxnLst>
                <a:cxn ang="0">
                  <a:pos x="1254" y="695"/>
                </a:cxn>
                <a:cxn ang="0">
                  <a:pos x="1232" y="507"/>
                </a:cxn>
                <a:cxn ang="0">
                  <a:pos x="1166" y="342"/>
                </a:cxn>
                <a:cxn ang="0">
                  <a:pos x="1067" y="199"/>
                </a:cxn>
                <a:cxn ang="0">
                  <a:pos x="946" y="88"/>
                </a:cxn>
                <a:cxn ang="0">
                  <a:pos x="792" y="22"/>
                </a:cxn>
                <a:cxn ang="0">
                  <a:pos x="627" y="0"/>
                </a:cxn>
                <a:cxn ang="0">
                  <a:pos x="462" y="22"/>
                </a:cxn>
                <a:cxn ang="0">
                  <a:pos x="308" y="88"/>
                </a:cxn>
                <a:cxn ang="0">
                  <a:pos x="187" y="199"/>
                </a:cxn>
                <a:cxn ang="0">
                  <a:pos x="88" y="342"/>
                </a:cxn>
                <a:cxn ang="0">
                  <a:pos x="22" y="507"/>
                </a:cxn>
                <a:cxn ang="0">
                  <a:pos x="0" y="695"/>
                </a:cxn>
                <a:cxn ang="0">
                  <a:pos x="22" y="883"/>
                </a:cxn>
                <a:cxn ang="0">
                  <a:pos x="88" y="1048"/>
                </a:cxn>
                <a:cxn ang="0">
                  <a:pos x="187" y="1181"/>
                </a:cxn>
                <a:cxn ang="0">
                  <a:pos x="308" y="1291"/>
                </a:cxn>
                <a:cxn ang="0">
                  <a:pos x="462" y="1357"/>
                </a:cxn>
                <a:cxn ang="0">
                  <a:pos x="627" y="1379"/>
                </a:cxn>
                <a:cxn ang="0">
                  <a:pos x="792" y="1357"/>
                </a:cxn>
                <a:cxn ang="0">
                  <a:pos x="946" y="1280"/>
                </a:cxn>
                <a:cxn ang="0">
                  <a:pos x="1067" y="1181"/>
                </a:cxn>
                <a:cxn ang="0">
                  <a:pos x="1166" y="1037"/>
                </a:cxn>
                <a:cxn ang="0">
                  <a:pos x="1232" y="872"/>
                </a:cxn>
                <a:cxn ang="0">
                  <a:pos x="1254" y="695"/>
                </a:cxn>
                <a:cxn ang="0">
                  <a:pos x="627" y="1324"/>
                </a:cxn>
                <a:cxn ang="0">
                  <a:pos x="550" y="1313"/>
                </a:cxn>
                <a:cxn ang="0">
                  <a:pos x="462" y="1280"/>
                </a:cxn>
                <a:cxn ang="0">
                  <a:pos x="374" y="1225"/>
                </a:cxn>
                <a:cxn ang="0">
                  <a:pos x="308" y="1136"/>
                </a:cxn>
                <a:cxn ang="0">
                  <a:pos x="242" y="1015"/>
                </a:cxn>
                <a:cxn ang="0">
                  <a:pos x="209" y="861"/>
                </a:cxn>
                <a:cxn ang="0">
                  <a:pos x="187" y="662"/>
                </a:cxn>
                <a:cxn ang="0">
                  <a:pos x="209" y="474"/>
                </a:cxn>
                <a:cxn ang="0">
                  <a:pos x="253" y="320"/>
                </a:cxn>
                <a:cxn ang="0">
                  <a:pos x="308" y="210"/>
                </a:cxn>
                <a:cxn ang="0">
                  <a:pos x="385" y="132"/>
                </a:cxn>
                <a:cxn ang="0">
                  <a:pos x="473" y="77"/>
                </a:cxn>
                <a:cxn ang="0">
                  <a:pos x="550" y="55"/>
                </a:cxn>
                <a:cxn ang="0">
                  <a:pos x="627" y="44"/>
                </a:cxn>
                <a:cxn ang="0">
                  <a:pos x="704" y="55"/>
                </a:cxn>
                <a:cxn ang="0">
                  <a:pos x="781" y="77"/>
                </a:cxn>
                <a:cxn ang="0">
                  <a:pos x="869" y="132"/>
                </a:cxn>
                <a:cxn ang="0">
                  <a:pos x="946" y="221"/>
                </a:cxn>
                <a:cxn ang="0">
                  <a:pos x="1001" y="331"/>
                </a:cxn>
                <a:cxn ang="0">
                  <a:pos x="1045" y="474"/>
                </a:cxn>
                <a:cxn ang="0">
                  <a:pos x="1056" y="662"/>
                </a:cxn>
                <a:cxn ang="0">
                  <a:pos x="1045" y="861"/>
                </a:cxn>
                <a:cxn ang="0">
                  <a:pos x="1001" y="1015"/>
                </a:cxn>
                <a:cxn ang="0">
                  <a:pos x="946" y="1136"/>
                </a:cxn>
                <a:cxn ang="0">
                  <a:pos x="869" y="1225"/>
                </a:cxn>
                <a:cxn ang="0">
                  <a:pos x="792" y="1280"/>
                </a:cxn>
                <a:cxn ang="0">
                  <a:pos x="704" y="1313"/>
                </a:cxn>
                <a:cxn ang="0">
                  <a:pos x="627" y="1324"/>
                </a:cxn>
              </a:cxnLst>
              <a:rect l="0" t="0" r="r" b="b"/>
              <a:pathLst>
                <a:path w="1254" h="1379">
                  <a:moveTo>
                    <a:pt x="1254" y="695"/>
                  </a:moveTo>
                  <a:lnTo>
                    <a:pt x="1232" y="507"/>
                  </a:lnTo>
                  <a:lnTo>
                    <a:pt x="1166" y="342"/>
                  </a:lnTo>
                  <a:lnTo>
                    <a:pt x="1067" y="199"/>
                  </a:lnTo>
                  <a:lnTo>
                    <a:pt x="946" y="88"/>
                  </a:lnTo>
                  <a:lnTo>
                    <a:pt x="792" y="22"/>
                  </a:lnTo>
                  <a:lnTo>
                    <a:pt x="627" y="0"/>
                  </a:lnTo>
                  <a:lnTo>
                    <a:pt x="462" y="22"/>
                  </a:lnTo>
                  <a:lnTo>
                    <a:pt x="308" y="88"/>
                  </a:lnTo>
                  <a:lnTo>
                    <a:pt x="187" y="199"/>
                  </a:lnTo>
                  <a:lnTo>
                    <a:pt x="88" y="342"/>
                  </a:lnTo>
                  <a:lnTo>
                    <a:pt x="22" y="507"/>
                  </a:lnTo>
                  <a:lnTo>
                    <a:pt x="0" y="695"/>
                  </a:lnTo>
                  <a:lnTo>
                    <a:pt x="22" y="883"/>
                  </a:lnTo>
                  <a:lnTo>
                    <a:pt x="88" y="1048"/>
                  </a:lnTo>
                  <a:lnTo>
                    <a:pt x="187" y="1181"/>
                  </a:lnTo>
                  <a:lnTo>
                    <a:pt x="308" y="1291"/>
                  </a:lnTo>
                  <a:lnTo>
                    <a:pt x="462" y="1357"/>
                  </a:lnTo>
                  <a:lnTo>
                    <a:pt x="627" y="1379"/>
                  </a:lnTo>
                  <a:lnTo>
                    <a:pt x="792" y="1357"/>
                  </a:lnTo>
                  <a:lnTo>
                    <a:pt x="946" y="1280"/>
                  </a:lnTo>
                  <a:lnTo>
                    <a:pt x="1067" y="1181"/>
                  </a:lnTo>
                  <a:lnTo>
                    <a:pt x="1166" y="1037"/>
                  </a:lnTo>
                  <a:lnTo>
                    <a:pt x="1232" y="872"/>
                  </a:lnTo>
                  <a:lnTo>
                    <a:pt x="1254" y="695"/>
                  </a:lnTo>
                  <a:close/>
                  <a:moveTo>
                    <a:pt x="627" y="1324"/>
                  </a:moveTo>
                  <a:lnTo>
                    <a:pt x="550" y="1313"/>
                  </a:lnTo>
                  <a:lnTo>
                    <a:pt x="462" y="1280"/>
                  </a:lnTo>
                  <a:lnTo>
                    <a:pt x="374" y="1225"/>
                  </a:lnTo>
                  <a:lnTo>
                    <a:pt x="308" y="1136"/>
                  </a:lnTo>
                  <a:lnTo>
                    <a:pt x="242" y="1015"/>
                  </a:lnTo>
                  <a:lnTo>
                    <a:pt x="209" y="861"/>
                  </a:lnTo>
                  <a:lnTo>
                    <a:pt x="187" y="662"/>
                  </a:lnTo>
                  <a:lnTo>
                    <a:pt x="209" y="474"/>
                  </a:lnTo>
                  <a:lnTo>
                    <a:pt x="253" y="320"/>
                  </a:lnTo>
                  <a:lnTo>
                    <a:pt x="308" y="210"/>
                  </a:lnTo>
                  <a:lnTo>
                    <a:pt x="385" y="132"/>
                  </a:lnTo>
                  <a:lnTo>
                    <a:pt x="473" y="77"/>
                  </a:lnTo>
                  <a:lnTo>
                    <a:pt x="550" y="55"/>
                  </a:lnTo>
                  <a:lnTo>
                    <a:pt x="627" y="44"/>
                  </a:lnTo>
                  <a:lnTo>
                    <a:pt x="704" y="55"/>
                  </a:lnTo>
                  <a:lnTo>
                    <a:pt x="781" y="77"/>
                  </a:lnTo>
                  <a:lnTo>
                    <a:pt x="869" y="132"/>
                  </a:lnTo>
                  <a:lnTo>
                    <a:pt x="946" y="221"/>
                  </a:lnTo>
                  <a:lnTo>
                    <a:pt x="1001" y="331"/>
                  </a:lnTo>
                  <a:lnTo>
                    <a:pt x="1045" y="474"/>
                  </a:lnTo>
                  <a:lnTo>
                    <a:pt x="1056" y="662"/>
                  </a:lnTo>
                  <a:lnTo>
                    <a:pt x="1045" y="861"/>
                  </a:lnTo>
                  <a:lnTo>
                    <a:pt x="1001" y="1015"/>
                  </a:lnTo>
                  <a:lnTo>
                    <a:pt x="946" y="1136"/>
                  </a:lnTo>
                  <a:lnTo>
                    <a:pt x="869" y="1225"/>
                  </a:lnTo>
                  <a:lnTo>
                    <a:pt x="792" y="1280"/>
                  </a:lnTo>
                  <a:lnTo>
                    <a:pt x="704" y="1313"/>
                  </a:lnTo>
                  <a:lnTo>
                    <a:pt x="627" y="13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5" name="Freeform 567"/>
            <p:cNvSpPr>
              <a:spLocks/>
            </p:cNvSpPr>
            <p:nvPr/>
          </p:nvSpPr>
          <p:spPr bwMode="auto">
            <a:xfrm>
              <a:off x="4251" y="19581"/>
              <a:ext cx="957" cy="861"/>
            </a:xfrm>
            <a:custGeom>
              <a:avLst/>
              <a:gdLst/>
              <a:ahLst/>
              <a:cxnLst>
                <a:cxn ang="0">
                  <a:pos x="682" y="685"/>
                </a:cxn>
                <a:cxn ang="0">
                  <a:pos x="682" y="861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902" y="784"/>
                </a:cxn>
                <a:cxn ang="0">
                  <a:pos x="858" y="773"/>
                </a:cxn>
                <a:cxn ang="0">
                  <a:pos x="836" y="762"/>
                </a:cxn>
                <a:cxn ang="0">
                  <a:pos x="814" y="740"/>
                </a:cxn>
                <a:cxn ang="0">
                  <a:pos x="814" y="0"/>
                </a:cxn>
                <a:cxn ang="0">
                  <a:pos x="528" y="23"/>
                </a:cxn>
                <a:cxn ang="0">
                  <a:pos x="528" y="78"/>
                </a:cxn>
                <a:cxn ang="0">
                  <a:pos x="583" y="78"/>
                </a:cxn>
                <a:cxn ang="0">
                  <a:pos x="627" y="89"/>
                </a:cxn>
                <a:cxn ang="0">
                  <a:pos x="649" y="100"/>
                </a:cxn>
                <a:cxn ang="0">
                  <a:pos x="671" y="122"/>
                </a:cxn>
                <a:cxn ang="0">
                  <a:pos x="682" y="144"/>
                </a:cxn>
                <a:cxn ang="0">
                  <a:pos x="682" y="519"/>
                </a:cxn>
                <a:cxn ang="0">
                  <a:pos x="660" y="640"/>
                </a:cxn>
                <a:cxn ang="0">
                  <a:pos x="616" y="729"/>
                </a:cxn>
                <a:cxn ang="0">
                  <a:pos x="539" y="795"/>
                </a:cxn>
                <a:cxn ang="0">
                  <a:pos x="451" y="817"/>
                </a:cxn>
                <a:cxn ang="0">
                  <a:pos x="374" y="806"/>
                </a:cxn>
                <a:cxn ang="0">
                  <a:pos x="319" y="784"/>
                </a:cxn>
                <a:cxn ang="0">
                  <a:pos x="297" y="740"/>
                </a:cxn>
                <a:cxn ang="0">
                  <a:pos x="286" y="685"/>
                </a:cxn>
                <a:cxn ang="0">
                  <a:pos x="286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43" y="111"/>
                </a:cxn>
                <a:cxn ang="0">
                  <a:pos x="143" y="144"/>
                </a:cxn>
                <a:cxn ang="0">
                  <a:pos x="154" y="188"/>
                </a:cxn>
                <a:cxn ang="0">
                  <a:pos x="154" y="618"/>
                </a:cxn>
                <a:cxn ang="0">
                  <a:pos x="165" y="685"/>
                </a:cxn>
                <a:cxn ang="0">
                  <a:pos x="187" y="751"/>
                </a:cxn>
                <a:cxn ang="0">
                  <a:pos x="242" y="806"/>
                </a:cxn>
                <a:cxn ang="0">
                  <a:pos x="319" y="850"/>
                </a:cxn>
                <a:cxn ang="0">
                  <a:pos x="440" y="861"/>
                </a:cxn>
                <a:cxn ang="0">
                  <a:pos x="539" y="839"/>
                </a:cxn>
                <a:cxn ang="0">
                  <a:pos x="616" y="784"/>
                </a:cxn>
                <a:cxn ang="0">
                  <a:pos x="682" y="685"/>
                </a:cxn>
              </a:cxnLst>
              <a:rect l="0" t="0" r="r" b="b"/>
              <a:pathLst>
                <a:path w="957" h="861">
                  <a:moveTo>
                    <a:pt x="682" y="685"/>
                  </a:moveTo>
                  <a:lnTo>
                    <a:pt x="682" y="861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62"/>
                  </a:lnTo>
                  <a:lnTo>
                    <a:pt x="814" y="740"/>
                  </a:lnTo>
                  <a:lnTo>
                    <a:pt x="814" y="0"/>
                  </a:lnTo>
                  <a:lnTo>
                    <a:pt x="528" y="23"/>
                  </a:lnTo>
                  <a:lnTo>
                    <a:pt x="528" y="78"/>
                  </a:lnTo>
                  <a:lnTo>
                    <a:pt x="583" y="78"/>
                  </a:lnTo>
                  <a:lnTo>
                    <a:pt x="627" y="89"/>
                  </a:lnTo>
                  <a:lnTo>
                    <a:pt x="649" y="100"/>
                  </a:lnTo>
                  <a:lnTo>
                    <a:pt x="671" y="122"/>
                  </a:lnTo>
                  <a:lnTo>
                    <a:pt x="682" y="144"/>
                  </a:lnTo>
                  <a:lnTo>
                    <a:pt x="682" y="519"/>
                  </a:lnTo>
                  <a:lnTo>
                    <a:pt x="660" y="640"/>
                  </a:lnTo>
                  <a:lnTo>
                    <a:pt x="616" y="729"/>
                  </a:lnTo>
                  <a:lnTo>
                    <a:pt x="539" y="795"/>
                  </a:lnTo>
                  <a:lnTo>
                    <a:pt x="451" y="817"/>
                  </a:lnTo>
                  <a:lnTo>
                    <a:pt x="374" y="806"/>
                  </a:lnTo>
                  <a:lnTo>
                    <a:pt x="319" y="784"/>
                  </a:lnTo>
                  <a:lnTo>
                    <a:pt x="297" y="740"/>
                  </a:lnTo>
                  <a:lnTo>
                    <a:pt x="286" y="685"/>
                  </a:lnTo>
                  <a:lnTo>
                    <a:pt x="286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43" y="111"/>
                  </a:lnTo>
                  <a:lnTo>
                    <a:pt x="143" y="144"/>
                  </a:lnTo>
                  <a:lnTo>
                    <a:pt x="154" y="188"/>
                  </a:lnTo>
                  <a:lnTo>
                    <a:pt x="154" y="618"/>
                  </a:lnTo>
                  <a:lnTo>
                    <a:pt x="165" y="685"/>
                  </a:lnTo>
                  <a:lnTo>
                    <a:pt x="187" y="751"/>
                  </a:lnTo>
                  <a:lnTo>
                    <a:pt x="242" y="806"/>
                  </a:lnTo>
                  <a:lnTo>
                    <a:pt x="319" y="850"/>
                  </a:lnTo>
                  <a:lnTo>
                    <a:pt x="440" y="861"/>
                  </a:lnTo>
                  <a:lnTo>
                    <a:pt x="539" y="839"/>
                  </a:lnTo>
                  <a:lnTo>
                    <a:pt x="616" y="784"/>
                  </a:lnTo>
                  <a:lnTo>
                    <a:pt x="682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6" name="Freeform 568"/>
            <p:cNvSpPr>
              <a:spLocks/>
            </p:cNvSpPr>
            <p:nvPr/>
          </p:nvSpPr>
          <p:spPr bwMode="auto">
            <a:xfrm>
              <a:off x="5285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54" y="409"/>
                </a:cxn>
                <a:cxn ang="0">
                  <a:pos x="154" y="938"/>
                </a:cxn>
                <a:cxn ang="0">
                  <a:pos x="165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39" y="828"/>
                </a:cxn>
                <a:cxn ang="0">
                  <a:pos x="539" y="927"/>
                </a:cxn>
                <a:cxn ang="0">
                  <a:pos x="528" y="1027"/>
                </a:cxn>
                <a:cxn ang="0">
                  <a:pos x="506" y="1093"/>
                </a:cxn>
                <a:cxn ang="0">
                  <a:pos x="462" y="1126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86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54" y="409"/>
                  </a:lnTo>
                  <a:lnTo>
                    <a:pt x="154" y="938"/>
                  </a:lnTo>
                  <a:lnTo>
                    <a:pt x="165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39" y="828"/>
                  </a:lnTo>
                  <a:lnTo>
                    <a:pt x="539" y="927"/>
                  </a:lnTo>
                  <a:lnTo>
                    <a:pt x="528" y="1027"/>
                  </a:lnTo>
                  <a:lnTo>
                    <a:pt x="506" y="1093"/>
                  </a:lnTo>
                  <a:lnTo>
                    <a:pt x="462" y="1126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86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7" name="Freeform 569"/>
            <p:cNvSpPr>
              <a:spLocks noEditPoints="1"/>
            </p:cNvSpPr>
            <p:nvPr/>
          </p:nvSpPr>
          <p:spPr bwMode="auto">
            <a:xfrm>
              <a:off x="6033" y="19581"/>
              <a:ext cx="935" cy="1203"/>
            </a:xfrm>
            <a:custGeom>
              <a:avLst/>
              <a:gdLst/>
              <a:ahLst/>
              <a:cxnLst>
                <a:cxn ang="0">
                  <a:pos x="286" y="199"/>
                </a:cxn>
                <a:cxn ang="0">
                  <a:pos x="352" y="122"/>
                </a:cxn>
                <a:cxn ang="0">
                  <a:pos x="429" y="67"/>
                </a:cxn>
                <a:cxn ang="0">
                  <a:pos x="528" y="45"/>
                </a:cxn>
                <a:cxn ang="0">
                  <a:pos x="627" y="78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81" y="431"/>
                </a:cxn>
                <a:cxn ang="0">
                  <a:pos x="759" y="585"/>
                </a:cxn>
                <a:cxn ang="0">
                  <a:pos x="693" y="707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7"/>
                </a:cxn>
                <a:cxn ang="0">
                  <a:pos x="297" y="685"/>
                </a:cxn>
                <a:cxn ang="0">
                  <a:pos x="286" y="674"/>
                </a:cxn>
                <a:cxn ang="0">
                  <a:pos x="286" y="618"/>
                </a:cxn>
                <a:cxn ang="0">
                  <a:pos x="286" y="199"/>
                </a:cxn>
                <a:cxn ang="0">
                  <a:pos x="286" y="729"/>
                </a:cxn>
                <a:cxn ang="0">
                  <a:pos x="308" y="762"/>
                </a:cxn>
                <a:cxn ang="0">
                  <a:pos x="352" y="806"/>
                </a:cxn>
                <a:cxn ang="0">
                  <a:pos x="418" y="839"/>
                </a:cxn>
                <a:cxn ang="0">
                  <a:pos x="517" y="861"/>
                </a:cxn>
                <a:cxn ang="0">
                  <a:pos x="649" y="839"/>
                </a:cxn>
                <a:cxn ang="0">
                  <a:pos x="759" y="784"/>
                </a:cxn>
                <a:cxn ang="0">
                  <a:pos x="858" y="685"/>
                </a:cxn>
                <a:cxn ang="0">
                  <a:pos x="913" y="563"/>
                </a:cxn>
                <a:cxn ang="0">
                  <a:pos x="935" y="431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8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5"/>
                </a:cxn>
                <a:cxn ang="0">
                  <a:pos x="308" y="89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88" y="78"/>
                </a:cxn>
                <a:cxn ang="0">
                  <a:pos x="121" y="89"/>
                </a:cxn>
                <a:cxn ang="0">
                  <a:pos x="132" y="100"/>
                </a:cxn>
                <a:cxn ang="0">
                  <a:pos x="154" y="144"/>
                </a:cxn>
                <a:cxn ang="0">
                  <a:pos x="154" y="1093"/>
                </a:cxn>
                <a:cxn ang="0">
                  <a:pos x="143" y="1126"/>
                </a:cxn>
                <a:cxn ang="0">
                  <a:pos x="99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86" y="740"/>
                </a:cxn>
                <a:cxn ang="0">
                  <a:pos x="286" y="729"/>
                </a:cxn>
              </a:cxnLst>
              <a:rect l="0" t="0" r="r" b="b"/>
              <a:pathLst>
                <a:path w="935" h="1203">
                  <a:moveTo>
                    <a:pt x="286" y="199"/>
                  </a:moveTo>
                  <a:lnTo>
                    <a:pt x="352" y="122"/>
                  </a:lnTo>
                  <a:lnTo>
                    <a:pt x="429" y="67"/>
                  </a:lnTo>
                  <a:lnTo>
                    <a:pt x="528" y="45"/>
                  </a:lnTo>
                  <a:lnTo>
                    <a:pt x="627" y="78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81" y="431"/>
                  </a:lnTo>
                  <a:lnTo>
                    <a:pt x="759" y="585"/>
                  </a:lnTo>
                  <a:lnTo>
                    <a:pt x="693" y="707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7"/>
                  </a:lnTo>
                  <a:lnTo>
                    <a:pt x="297" y="685"/>
                  </a:lnTo>
                  <a:lnTo>
                    <a:pt x="286" y="674"/>
                  </a:lnTo>
                  <a:lnTo>
                    <a:pt x="286" y="618"/>
                  </a:lnTo>
                  <a:lnTo>
                    <a:pt x="286" y="199"/>
                  </a:lnTo>
                  <a:close/>
                  <a:moveTo>
                    <a:pt x="286" y="729"/>
                  </a:moveTo>
                  <a:lnTo>
                    <a:pt x="308" y="762"/>
                  </a:lnTo>
                  <a:lnTo>
                    <a:pt x="352" y="806"/>
                  </a:lnTo>
                  <a:lnTo>
                    <a:pt x="418" y="839"/>
                  </a:lnTo>
                  <a:lnTo>
                    <a:pt x="517" y="861"/>
                  </a:lnTo>
                  <a:lnTo>
                    <a:pt x="649" y="839"/>
                  </a:lnTo>
                  <a:lnTo>
                    <a:pt x="759" y="784"/>
                  </a:lnTo>
                  <a:lnTo>
                    <a:pt x="858" y="685"/>
                  </a:lnTo>
                  <a:lnTo>
                    <a:pt x="913" y="563"/>
                  </a:lnTo>
                  <a:lnTo>
                    <a:pt x="935" y="431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8"/>
                  </a:lnTo>
                  <a:lnTo>
                    <a:pt x="660" y="23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5"/>
                  </a:lnTo>
                  <a:lnTo>
                    <a:pt x="308" y="89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88" y="78"/>
                  </a:lnTo>
                  <a:lnTo>
                    <a:pt x="121" y="89"/>
                  </a:lnTo>
                  <a:lnTo>
                    <a:pt x="132" y="100"/>
                  </a:lnTo>
                  <a:lnTo>
                    <a:pt x="154" y="144"/>
                  </a:lnTo>
                  <a:lnTo>
                    <a:pt x="154" y="1093"/>
                  </a:lnTo>
                  <a:lnTo>
                    <a:pt x="143" y="1126"/>
                  </a:lnTo>
                  <a:lnTo>
                    <a:pt x="99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86" y="740"/>
                  </a:lnTo>
                  <a:lnTo>
                    <a:pt x="286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8" name="Freeform 570"/>
            <p:cNvSpPr>
              <a:spLocks/>
            </p:cNvSpPr>
            <p:nvPr/>
          </p:nvSpPr>
          <p:spPr bwMode="auto">
            <a:xfrm>
              <a:off x="7100" y="19581"/>
              <a:ext cx="945" cy="861"/>
            </a:xfrm>
            <a:custGeom>
              <a:avLst/>
              <a:gdLst/>
              <a:ahLst/>
              <a:cxnLst>
                <a:cxn ang="0">
                  <a:pos x="670" y="685"/>
                </a:cxn>
                <a:cxn ang="0">
                  <a:pos x="670" y="861"/>
                </a:cxn>
                <a:cxn ang="0">
                  <a:pos x="945" y="839"/>
                </a:cxn>
                <a:cxn ang="0">
                  <a:pos x="945" y="784"/>
                </a:cxn>
                <a:cxn ang="0">
                  <a:pos x="890" y="784"/>
                </a:cxn>
                <a:cxn ang="0">
                  <a:pos x="846" y="773"/>
                </a:cxn>
                <a:cxn ang="0">
                  <a:pos x="824" y="762"/>
                </a:cxn>
                <a:cxn ang="0">
                  <a:pos x="802" y="718"/>
                </a:cxn>
                <a:cxn ang="0">
                  <a:pos x="802" y="0"/>
                </a:cxn>
                <a:cxn ang="0">
                  <a:pos x="516" y="23"/>
                </a:cxn>
                <a:cxn ang="0">
                  <a:pos x="516" y="78"/>
                </a:cxn>
                <a:cxn ang="0">
                  <a:pos x="571" y="78"/>
                </a:cxn>
                <a:cxn ang="0">
                  <a:pos x="604" y="89"/>
                </a:cxn>
                <a:cxn ang="0">
                  <a:pos x="637" y="89"/>
                </a:cxn>
                <a:cxn ang="0">
                  <a:pos x="648" y="100"/>
                </a:cxn>
                <a:cxn ang="0">
                  <a:pos x="659" y="122"/>
                </a:cxn>
                <a:cxn ang="0">
                  <a:pos x="670" y="155"/>
                </a:cxn>
                <a:cxn ang="0">
                  <a:pos x="670" y="519"/>
                </a:cxn>
                <a:cxn ang="0">
                  <a:pos x="648" y="640"/>
                </a:cxn>
                <a:cxn ang="0">
                  <a:pos x="604" y="729"/>
                </a:cxn>
                <a:cxn ang="0">
                  <a:pos x="538" y="795"/>
                </a:cxn>
                <a:cxn ang="0">
                  <a:pos x="439" y="817"/>
                </a:cxn>
                <a:cxn ang="0">
                  <a:pos x="362" y="806"/>
                </a:cxn>
                <a:cxn ang="0">
                  <a:pos x="308" y="784"/>
                </a:cxn>
                <a:cxn ang="0">
                  <a:pos x="286" y="740"/>
                </a:cxn>
                <a:cxn ang="0">
                  <a:pos x="275" y="685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121" y="100"/>
                </a:cxn>
                <a:cxn ang="0">
                  <a:pos x="132" y="111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5"/>
                </a:cxn>
                <a:cxn ang="0">
                  <a:pos x="176" y="751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8" y="861"/>
                </a:cxn>
                <a:cxn ang="0">
                  <a:pos x="527" y="839"/>
                </a:cxn>
                <a:cxn ang="0">
                  <a:pos x="615" y="784"/>
                </a:cxn>
                <a:cxn ang="0">
                  <a:pos x="670" y="685"/>
                </a:cxn>
              </a:cxnLst>
              <a:rect l="0" t="0" r="r" b="b"/>
              <a:pathLst>
                <a:path w="945" h="861">
                  <a:moveTo>
                    <a:pt x="670" y="685"/>
                  </a:moveTo>
                  <a:lnTo>
                    <a:pt x="670" y="861"/>
                  </a:lnTo>
                  <a:lnTo>
                    <a:pt x="945" y="839"/>
                  </a:lnTo>
                  <a:lnTo>
                    <a:pt x="945" y="784"/>
                  </a:lnTo>
                  <a:lnTo>
                    <a:pt x="890" y="784"/>
                  </a:lnTo>
                  <a:lnTo>
                    <a:pt x="846" y="773"/>
                  </a:lnTo>
                  <a:lnTo>
                    <a:pt x="824" y="762"/>
                  </a:lnTo>
                  <a:lnTo>
                    <a:pt x="802" y="718"/>
                  </a:lnTo>
                  <a:lnTo>
                    <a:pt x="802" y="0"/>
                  </a:lnTo>
                  <a:lnTo>
                    <a:pt x="516" y="23"/>
                  </a:lnTo>
                  <a:lnTo>
                    <a:pt x="516" y="78"/>
                  </a:lnTo>
                  <a:lnTo>
                    <a:pt x="571" y="78"/>
                  </a:lnTo>
                  <a:lnTo>
                    <a:pt x="604" y="89"/>
                  </a:lnTo>
                  <a:lnTo>
                    <a:pt x="637" y="89"/>
                  </a:lnTo>
                  <a:lnTo>
                    <a:pt x="648" y="100"/>
                  </a:lnTo>
                  <a:lnTo>
                    <a:pt x="659" y="122"/>
                  </a:lnTo>
                  <a:lnTo>
                    <a:pt x="670" y="155"/>
                  </a:lnTo>
                  <a:lnTo>
                    <a:pt x="670" y="519"/>
                  </a:lnTo>
                  <a:lnTo>
                    <a:pt x="648" y="640"/>
                  </a:lnTo>
                  <a:lnTo>
                    <a:pt x="604" y="729"/>
                  </a:lnTo>
                  <a:lnTo>
                    <a:pt x="538" y="795"/>
                  </a:lnTo>
                  <a:lnTo>
                    <a:pt x="439" y="817"/>
                  </a:lnTo>
                  <a:lnTo>
                    <a:pt x="362" y="806"/>
                  </a:lnTo>
                  <a:lnTo>
                    <a:pt x="308" y="784"/>
                  </a:lnTo>
                  <a:lnTo>
                    <a:pt x="286" y="740"/>
                  </a:lnTo>
                  <a:lnTo>
                    <a:pt x="275" y="685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32" y="111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5"/>
                  </a:lnTo>
                  <a:lnTo>
                    <a:pt x="176" y="751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8" y="861"/>
                  </a:lnTo>
                  <a:lnTo>
                    <a:pt x="527" y="839"/>
                  </a:lnTo>
                  <a:lnTo>
                    <a:pt x="615" y="784"/>
                  </a:lnTo>
                  <a:lnTo>
                    <a:pt x="670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59" name="Freeform 571"/>
            <p:cNvSpPr>
              <a:spLocks/>
            </p:cNvSpPr>
            <p:nvPr/>
          </p:nvSpPr>
          <p:spPr bwMode="auto">
            <a:xfrm>
              <a:off x="8122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65" y="409"/>
                </a:cxn>
                <a:cxn ang="0">
                  <a:pos x="165" y="938"/>
                </a:cxn>
                <a:cxn ang="0">
                  <a:pos x="176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9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65" y="409"/>
                  </a:lnTo>
                  <a:lnTo>
                    <a:pt x="165" y="938"/>
                  </a:lnTo>
                  <a:lnTo>
                    <a:pt x="176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9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0" name="Freeform 572"/>
            <p:cNvSpPr>
              <a:spLocks/>
            </p:cNvSpPr>
            <p:nvPr/>
          </p:nvSpPr>
          <p:spPr bwMode="auto">
            <a:xfrm>
              <a:off x="956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1" name="Freeform 573"/>
            <p:cNvSpPr>
              <a:spLocks/>
            </p:cNvSpPr>
            <p:nvPr/>
          </p:nvSpPr>
          <p:spPr bwMode="auto">
            <a:xfrm>
              <a:off x="10630" y="19107"/>
              <a:ext cx="539" cy="574"/>
            </a:xfrm>
            <a:custGeom>
              <a:avLst/>
              <a:gdLst/>
              <a:ahLst/>
              <a:cxnLst>
                <a:cxn ang="0">
                  <a:pos x="506" y="199"/>
                </a:cxn>
                <a:cxn ang="0">
                  <a:pos x="539" y="165"/>
                </a:cxn>
                <a:cxn ang="0">
                  <a:pos x="539" y="154"/>
                </a:cxn>
                <a:cxn ang="0">
                  <a:pos x="528" y="132"/>
                </a:cxn>
                <a:cxn ang="0">
                  <a:pos x="517" y="121"/>
                </a:cxn>
                <a:cxn ang="0">
                  <a:pos x="473" y="121"/>
                </a:cxn>
                <a:cxn ang="0">
                  <a:pos x="462" y="132"/>
                </a:cxn>
                <a:cxn ang="0">
                  <a:pos x="286" y="254"/>
                </a:cxn>
                <a:cxn ang="0">
                  <a:pos x="308" y="55"/>
                </a:cxn>
                <a:cxn ang="0">
                  <a:pos x="308" y="22"/>
                </a:cxn>
                <a:cxn ang="0">
                  <a:pos x="286" y="0"/>
                </a:cxn>
                <a:cxn ang="0">
                  <a:pos x="264" y="0"/>
                </a:cxn>
                <a:cxn ang="0">
                  <a:pos x="242" y="11"/>
                </a:cxn>
                <a:cxn ang="0">
                  <a:pos x="220" y="33"/>
                </a:cxn>
                <a:cxn ang="0">
                  <a:pos x="242" y="254"/>
                </a:cxn>
                <a:cxn ang="0">
                  <a:pos x="66" y="132"/>
                </a:cxn>
                <a:cxn ang="0">
                  <a:pos x="55" y="121"/>
                </a:cxn>
                <a:cxn ang="0">
                  <a:pos x="33" y="121"/>
                </a:cxn>
                <a:cxn ang="0">
                  <a:pos x="11" y="132"/>
                </a:cxn>
                <a:cxn ang="0">
                  <a:pos x="0" y="143"/>
                </a:cxn>
                <a:cxn ang="0">
                  <a:pos x="0" y="177"/>
                </a:cxn>
                <a:cxn ang="0">
                  <a:pos x="11" y="188"/>
                </a:cxn>
                <a:cxn ang="0">
                  <a:pos x="11" y="199"/>
                </a:cxn>
                <a:cxn ang="0">
                  <a:pos x="33" y="199"/>
                </a:cxn>
                <a:cxn ang="0">
                  <a:pos x="220" y="287"/>
                </a:cxn>
                <a:cxn ang="0">
                  <a:pos x="33" y="375"/>
                </a:cxn>
                <a:cxn ang="0">
                  <a:pos x="11" y="375"/>
                </a:cxn>
                <a:cxn ang="0">
                  <a:pos x="0" y="386"/>
                </a:cxn>
                <a:cxn ang="0">
                  <a:pos x="0" y="419"/>
                </a:cxn>
                <a:cxn ang="0">
                  <a:pos x="11" y="441"/>
                </a:cxn>
                <a:cxn ang="0">
                  <a:pos x="22" y="452"/>
                </a:cxn>
                <a:cxn ang="0">
                  <a:pos x="55" y="452"/>
                </a:cxn>
                <a:cxn ang="0">
                  <a:pos x="66" y="441"/>
                </a:cxn>
                <a:cxn ang="0">
                  <a:pos x="242" y="320"/>
                </a:cxn>
                <a:cxn ang="0">
                  <a:pos x="220" y="541"/>
                </a:cxn>
                <a:cxn ang="0">
                  <a:pos x="242" y="563"/>
                </a:cxn>
                <a:cxn ang="0">
                  <a:pos x="264" y="574"/>
                </a:cxn>
                <a:cxn ang="0">
                  <a:pos x="286" y="574"/>
                </a:cxn>
                <a:cxn ang="0">
                  <a:pos x="308" y="552"/>
                </a:cxn>
                <a:cxn ang="0">
                  <a:pos x="308" y="497"/>
                </a:cxn>
                <a:cxn ang="0">
                  <a:pos x="297" y="430"/>
                </a:cxn>
                <a:cxn ang="0">
                  <a:pos x="286" y="353"/>
                </a:cxn>
                <a:cxn ang="0">
                  <a:pos x="286" y="320"/>
                </a:cxn>
                <a:cxn ang="0">
                  <a:pos x="330" y="353"/>
                </a:cxn>
                <a:cxn ang="0">
                  <a:pos x="385" y="386"/>
                </a:cxn>
                <a:cxn ang="0">
                  <a:pos x="451" y="430"/>
                </a:cxn>
                <a:cxn ang="0">
                  <a:pos x="473" y="441"/>
                </a:cxn>
                <a:cxn ang="0">
                  <a:pos x="484" y="452"/>
                </a:cxn>
                <a:cxn ang="0">
                  <a:pos x="495" y="452"/>
                </a:cxn>
                <a:cxn ang="0">
                  <a:pos x="517" y="441"/>
                </a:cxn>
                <a:cxn ang="0">
                  <a:pos x="528" y="430"/>
                </a:cxn>
                <a:cxn ang="0">
                  <a:pos x="539" y="408"/>
                </a:cxn>
                <a:cxn ang="0">
                  <a:pos x="528" y="386"/>
                </a:cxn>
                <a:cxn ang="0">
                  <a:pos x="517" y="375"/>
                </a:cxn>
                <a:cxn ang="0">
                  <a:pos x="506" y="375"/>
                </a:cxn>
                <a:cxn ang="0">
                  <a:pos x="308" y="287"/>
                </a:cxn>
                <a:cxn ang="0">
                  <a:pos x="506" y="199"/>
                </a:cxn>
              </a:cxnLst>
              <a:rect l="0" t="0" r="r" b="b"/>
              <a:pathLst>
                <a:path w="539" h="574">
                  <a:moveTo>
                    <a:pt x="506" y="199"/>
                  </a:moveTo>
                  <a:lnTo>
                    <a:pt x="539" y="165"/>
                  </a:lnTo>
                  <a:lnTo>
                    <a:pt x="539" y="154"/>
                  </a:lnTo>
                  <a:lnTo>
                    <a:pt x="528" y="132"/>
                  </a:lnTo>
                  <a:lnTo>
                    <a:pt x="517" y="121"/>
                  </a:lnTo>
                  <a:lnTo>
                    <a:pt x="473" y="121"/>
                  </a:lnTo>
                  <a:lnTo>
                    <a:pt x="462" y="132"/>
                  </a:lnTo>
                  <a:lnTo>
                    <a:pt x="286" y="254"/>
                  </a:lnTo>
                  <a:lnTo>
                    <a:pt x="308" y="55"/>
                  </a:lnTo>
                  <a:lnTo>
                    <a:pt x="308" y="22"/>
                  </a:lnTo>
                  <a:lnTo>
                    <a:pt x="286" y="0"/>
                  </a:lnTo>
                  <a:lnTo>
                    <a:pt x="264" y="0"/>
                  </a:lnTo>
                  <a:lnTo>
                    <a:pt x="242" y="11"/>
                  </a:lnTo>
                  <a:lnTo>
                    <a:pt x="220" y="33"/>
                  </a:lnTo>
                  <a:lnTo>
                    <a:pt x="242" y="254"/>
                  </a:lnTo>
                  <a:lnTo>
                    <a:pt x="66" y="132"/>
                  </a:lnTo>
                  <a:lnTo>
                    <a:pt x="55" y="121"/>
                  </a:lnTo>
                  <a:lnTo>
                    <a:pt x="33" y="121"/>
                  </a:lnTo>
                  <a:lnTo>
                    <a:pt x="11" y="132"/>
                  </a:lnTo>
                  <a:lnTo>
                    <a:pt x="0" y="143"/>
                  </a:lnTo>
                  <a:lnTo>
                    <a:pt x="0" y="177"/>
                  </a:lnTo>
                  <a:lnTo>
                    <a:pt x="11" y="188"/>
                  </a:lnTo>
                  <a:lnTo>
                    <a:pt x="11" y="199"/>
                  </a:lnTo>
                  <a:lnTo>
                    <a:pt x="33" y="199"/>
                  </a:lnTo>
                  <a:lnTo>
                    <a:pt x="220" y="287"/>
                  </a:lnTo>
                  <a:lnTo>
                    <a:pt x="33" y="375"/>
                  </a:lnTo>
                  <a:lnTo>
                    <a:pt x="11" y="375"/>
                  </a:lnTo>
                  <a:lnTo>
                    <a:pt x="0" y="386"/>
                  </a:lnTo>
                  <a:lnTo>
                    <a:pt x="0" y="419"/>
                  </a:lnTo>
                  <a:lnTo>
                    <a:pt x="11" y="441"/>
                  </a:lnTo>
                  <a:lnTo>
                    <a:pt x="22" y="452"/>
                  </a:lnTo>
                  <a:lnTo>
                    <a:pt x="55" y="452"/>
                  </a:lnTo>
                  <a:lnTo>
                    <a:pt x="66" y="441"/>
                  </a:lnTo>
                  <a:lnTo>
                    <a:pt x="242" y="320"/>
                  </a:lnTo>
                  <a:lnTo>
                    <a:pt x="220" y="541"/>
                  </a:lnTo>
                  <a:lnTo>
                    <a:pt x="242" y="563"/>
                  </a:lnTo>
                  <a:lnTo>
                    <a:pt x="264" y="574"/>
                  </a:lnTo>
                  <a:lnTo>
                    <a:pt x="286" y="574"/>
                  </a:lnTo>
                  <a:lnTo>
                    <a:pt x="308" y="552"/>
                  </a:lnTo>
                  <a:lnTo>
                    <a:pt x="308" y="497"/>
                  </a:lnTo>
                  <a:lnTo>
                    <a:pt x="297" y="430"/>
                  </a:lnTo>
                  <a:lnTo>
                    <a:pt x="286" y="353"/>
                  </a:lnTo>
                  <a:lnTo>
                    <a:pt x="286" y="320"/>
                  </a:lnTo>
                  <a:lnTo>
                    <a:pt x="330" y="353"/>
                  </a:lnTo>
                  <a:lnTo>
                    <a:pt x="385" y="386"/>
                  </a:lnTo>
                  <a:lnTo>
                    <a:pt x="451" y="430"/>
                  </a:lnTo>
                  <a:lnTo>
                    <a:pt x="473" y="441"/>
                  </a:lnTo>
                  <a:lnTo>
                    <a:pt x="484" y="452"/>
                  </a:lnTo>
                  <a:lnTo>
                    <a:pt x="495" y="452"/>
                  </a:lnTo>
                  <a:lnTo>
                    <a:pt x="517" y="441"/>
                  </a:lnTo>
                  <a:lnTo>
                    <a:pt x="528" y="430"/>
                  </a:lnTo>
                  <a:lnTo>
                    <a:pt x="539" y="408"/>
                  </a:lnTo>
                  <a:lnTo>
                    <a:pt x="528" y="386"/>
                  </a:lnTo>
                  <a:lnTo>
                    <a:pt x="517" y="375"/>
                  </a:lnTo>
                  <a:lnTo>
                    <a:pt x="506" y="375"/>
                  </a:lnTo>
                  <a:lnTo>
                    <a:pt x="308" y="287"/>
                  </a:lnTo>
                  <a:lnTo>
                    <a:pt x="506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2" name="Freeform 574"/>
            <p:cNvSpPr>
              <a:spLocks noEditPoints="1"/>
            </p:cNvSpPr>
            <p:nvPr/>
          </p:nvSpPr>
          <p:spPr bwMode="auto">
            <a:xfrm>
              <a:off x="12027" y="19725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3" name="Freeform 575"/>
            <p:cNvSpPr>
              <a:spLocks noEditPoints="1"/>
            </p:cNvSpPr>
            <p:nvPr/>
          </p:nvSpPr>
          <p:spPr bwMode="auto">
            <a:xfrm>
              <a:off x="13974" y="19570"/>
              <a:ext cx="858" cy="872"/>
            </a:xfrm>
            <a:custGeom>
              <a:avLst/>
              <a:gdLst/>
              <a:ahLst/>
              <a:cxnLst>
                <a:cxn ang="0">
                  <a:pos x="561" y="740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5"/>
                </a:cxn>
                <a:cxn ang="0">
                  <a:pos x="814" y="574"/>
                </a:cxn>
                <a:cxn ang="0">
                  <a:pos x="781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82" y="751"/>
                </a:cxn>
                <a:cxn ang="0">
                  <a:pos x="671" y="254"/>
                </a:cxn>
                <a:cxn ang="0">
                  <a:pos x="605" y="100"/>
                </a:cxn>
                <a:cxn ang="0">
                  <a:pos x="341" y="0"/>
                </a:cxn>
                <a:cxn ang="0">
                  <a:pos x="143" y="56"/>
                </a:cxn>
                <a:cxn ang="0">
                  <a:pos x="55" y="210"/>
                </a:cxn>
                <a:cxn ang="0">
                  <a:pos x="88" y="287"/>
                </a:cxn>
                <a:cxn ang="0">
                  <a:pos x="176" y="298"/>
                </a:cxn>
                <a:cxn ang="0">
                  <a:pos x="220" y="265"/>
                </a:cxn>
                <a:cxn ang="0">
                  <a:pos x="231" y="188"/>
                </a:cxn>
                <a:cxn ang="0">
                  <a:pos x="209" y="155"/>
                </a:cxn>
                <a:cxn ang="0">
                  <a:pos x="132" y="133"/>
                </a:cxn>
                <a:cxn ang="0">
                  <a:pos x="275" y="45"/>
                </a:cxn>
                <a:cxn ang="0">
                  <a:pos x="407" y="56"/>
                </a:cxn>
                <a:cxn ang="0">
                  <a:pos x="517" y="177"/>
                </a:cxn>
                <a:cxn ang="0">
                  <a:pos x="539" y="354"/>
                </a:cxn>
                <a:cxn ang="0">
                  <a:pos x="187" y="420"/>
                </a:cxn>
                <a:cxn ang="0">
                  <a:pos x="22" y="585"/>
                </a:cxn>
                <a:cxn ang="0">
                  <a:pos x="22" y="751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506" y="784"/>
                </a:cxn>
                <a:cxn ang="0">
                  <a:pos x="539" y="398"/>
                </a:cxn>
                <a:cxn ang="0">
                  <a:pos x="528" y="685"/>
                </a:cxn>
                <a:cxn ang="0">
                  <a:pos x="429" y="795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54" y="718"/>
                </a:cxn>
                <a:cxn ang="0">
                  <a:pos x="154" y="607"/>
                </a:cxn>
                <a:cxn ang="0">
                  <a:pos x="231" y="497"/>
                </a:cxn>
                <a:cxn ang="0">
                  <a:pos x="407" y="409"/>
                </a:cxn>
              </a:cxnLst>
              <a:rect l="0" t="0" r="r" b="b"/>
              <a:pathLst>
                <a:path w="858" h="872">
                  <a:moveTo>
                    <a:pt x="550" y="707"/>
                  </a:moveTo>
                  <a:lnTo>
                    <a:pt x="561" y="740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2"/>
                  </a:lnTo>
                  <a:lnTo>
                    <a:pt x="858" y="685"/>
                  </a:lnTo>
                  <a:lnTo>
                    <a:pt x="858" y="574"/>
                  </a:lnTo>
                  <a:lnTo>
                    <a:pt x="814" y="574"/>
                  </a:lnTo>
                  <a:lnTo>
                    <a:pt x="814" y="729"/>
                  </a:lnTo>
                  <a:lnTo>
                    <a:pt x="781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82" y="751"/>
                  </a:lnTo>
                  <a:lnTo>
                    <a:pt x="671" y="729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100"/>
                  </a:lnTo>
                  <a:lnTo>
                    <a:pt x="484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6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66" y="243"/>
                  </a:lnTo>
                  <a:lnTo>
                    <a:pt x="88" y="287"/>
                  </a:lnTo>
                  <a:lnTo>
                    <a:pt x="121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20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8"/>
                  </a:lnTo>
                  <a:lnTo>
                    <a:pt x="275" y="45"/>
                  </a:lnTo>
                  <a:lnTo>
                    <a:pt x="341" y="45"/>
                  </a:lnTo>
                  <a:lnTo>
                    <a:pt x="407" y="56"/>
                  </a:lnTo>
                  <a:lnTo>
                    <a:pt x="473" y="100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4"/>
                  </a:lnTo>
                  <a:lnTo>
                    <a:pt x="319" y="376"/>
                  </a:lnTo>
                  <a:lnTo>
                    <a:pt x="187" y="420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4"/>
                  </a:lnTo>
                  <a:lnTo>
                    <a:pt x="22" y="751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506" y="784"/>
                  </a:lnTo>
                  <a:lnTo>
                    <a:pt x="550" y="707"/>
                  </a:lnTo>
                  <a:close/>
                  <a:moveTo>
                    <a:pt x="539" y="398"/>
                  </a:moveTo>
                  <a:lnTo>
                    <a:pt x="539" y="585"/>
                  </a:lnTo>
                  <a:lnTo>
                    <a:pt x="528" y="685"/>
                  </a:lnTo>
                  <a:lnTo>
                    <a:pt x="484" y="751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54" y="718"/>
                  </a:lnTo>
                  <a:lnTo>
                    <a:pt x="143" y="663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31" y="497"/>
                  </a:lnTo>
                  <a:lnTo>
                    <a:pt x="297" y="442"/>
                  </a:lnTo>
                  <a:lnTo>
                    <a:pt x="407" y="409"/>
                  </a:lnTo>
                  <a:lnTo>
                    <a:pt x="539" y="3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4" name="Freeform 576"/>
            <p:cNvSpPr>
              <a:spLocks/>
            </p:cNvSpPr>
            <p:nvPr/>
          </p:nvSpPr>
          <p:spPr bwMode="auto">
            <a:xfrm>
              <a:off x="14898" y="19581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5" name="Freeform 577"/>
            <p:cNvSpPr>
              <a:spLocks noEditPoints="1"/>
            </p:cNvSpPr>
            <p:nvPr/>
          </p:nvSpPr>
          <p:spPr bwMode="auto">
            <a:xfrm>
              <a:off x="15635" y="19559"/>
              <a:ext cx="869" cy="1247"/>
            </a:xfrm>
            <a:custGeom>
              <a:avLst/>
              <a:gdLst/>
              <a:ahLst/>
              <a:cxnLst>
                <a:cxn ang="0">
                  <a:pos x="297" y="508"/>
                </a:cxn>
                <a:cxn ang="0">
                  <a:pos x="220" y="398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100"/>
                </a:cxn>
                <a:cxn ang="0">
                  <a:pos x="330" y="67"/>
                </a:cxn>
                <a:cxn ang="0">
                  <a:pos x="451" y="89"/>
                </a:cxn>
                <a:cxn ang="0">
                  <a:pos x="528" y="199"/>
                </a:cxn>
                <a:cxn ang="0">
                  <a:pos x="539" y="342"/>
                </a:cxn>
                <a:cxn ang="0">
                  <a:pos x="506" y="464"/>
                </a:cxn>
                <a:cxn ang="0">
                  <a:pos x="407" y="530"/>
                </a:cxn>
                <a:cxn ang="0">
                  <a:pos x="187" y="519"/>
                </a:cxn>
                <a:cxn ang="0">
                  <a:pos x="374" y="574"/>
                </a:cxn>
                <a:cxn ang="0">
                  <a:pos x="594" y="497"/>
                </a:cxn>
                <a:cxn ang="0">
                  <a:pos x="682" y="298"/>
                </a:cxn>
                <a:cxn ang="0">
                  <a:pos x="605" y="122"/>
                </a:cxn>
                <a:cxn ang="0">
                  <a:pos x="682" y="67"/>
                </a:cxn>
                <a:cxn ang="0">
                  <a:pos x="792" y="45"/>
                </a:cxn>
                <a:cxn ang="0">
                  <a:pos x="759" y="78"/>
                </a:cxn>
                <a:cxn ang="0">
                  <a:pos x="781" y="144"/>
                </a:cxn>
                <a:cxn ang="0">
                  <a:pos x="825" y="155"/>
                </a:cxn>
                <a:cxn ang="0">
                  <a:pos x="858" y="133"/>
                </a:cxn>
                <a:cxn ang="0">
                  <a:pos x="869" y="78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62" y="33"/>
                </a:cxn>
                <a:cxn ang="0">
                  <a:pos x="253" y="45"/>
                </a:cxn>
                <a:cxn ang="0">
                  <a:pos x="88" y="199"/>
                </a:cxn>
                <a:cxn ang="0">
                  <a:pos x="88" y="409"/>
                </a:cxn>
                <a:cxn ang="0">
                  <a:pos x="132" y="519"/>
                </a:cxn>
                <a:cxn ang="0">
                  <a:pos x="99" y="607"/>
                </a:cxn>
                <a:cxn ang="0">
                  <a:pos x="110" y="729"/>
                </a:cxn>
                <a:cxn ang="0">
                  <a:pos x="143" y="795"/>
                </a:cxn>
                <a:cxn ang="0">
                  <a:pos x="77" y="872"/>
                </a:cxn>
                <a:cxn ang="0">
                  <a:pos x="0" y="1016"/>
                </a:cxn>
                <a:cxn ang="0">
                  <a:pos x="121" y="1181"/>
                </a:cxn>
                <a:cxn ang="0">
                  <a:pos x="418" y="1247"/>
                </a:cxn>
                <a:cxn ang="0">
                  <a:pos x="660" y="1203"/>
                </a:cxn>
                <a:cxn ang="0">
                  <a:pos x="825" y="1093"/>
                </a:cxn>
                <a:cxn ang="0">
                  <a:pos x="836" y="927"/>
                </a:cxn>
                <a:cxn ang="0">
                  <a:pos x="715" y="795"/>
                </a:cxn>
                <a:cxn ang="0">
                  <a:pos x="506" y="740"/>
                </a:cxn>
                <a:cxn ang="0">
                  <a:pos x="220" y="729"/>
                </a:cxn>
                <a:cxn ang="0">
                  <a:pos x="165" y="674"/>
                </a:cxn>
                <a:cxn ang="0">
                  <a:pos x="154" y="574"/>
                </a:cxn>
                <a:cxn ang="0">
                  <a:pos x="187" y="519"/>
                </a:cxn>
                <a:cxn ang="0">
                  <a:pos x="297" y="1192"/>
                </a:cxn>
                <a:cxn ang="0">
                  <a:pos x="121" y="1082"/>
                </a:cxn>
                <a:cxn ang="0">
                  <a:pos x="110" y="960"/>
                </a:cxn>
                <a:cxn ang="0">
                  <a:pos x="165" y="883"/>
                </a:cxn>
                <a:cxn ang="0">
                  <a:pos x="253" y="850"/>
                </a:cxn>
                <a:cxn ang="0">
                  <a:pos x="616" y="872"/>
                </a:cxn>
                <a:cxn ang="0">
                  <a:pos x="726" y="938"/>
                </a:cxn>
                <a:cxn ang="0">
                  <a:pos x="726" y="1082"/>
                </a:cxn>
                <a:cxn ang="0">
                  <a:pos x="550" y="1192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97" y="508"/>
                  </a:lnTo>
                  <a:lnTo>
                    <a:pt x="242" y="464"/>
                  </a:lnTo>
                  <a:lnTo>
                    <a:pt x="220" y="398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2"/>
                  </a:lnTo>
                  <a:lnTo>
                    <a:pt x="264" y="100"/>
                  </a:lnTo>
                  <a:lnTo>
                    <a:pt x="297" y="89"/>
                  </a:lnTo>
                  <a:lnTo>
                    <a:pt x="330" y="67"/>
                  </a:lnTo>
                  <a:lnTo>
                    <a:pt x="374" y="67"/>
                  </a:lnTo>
                  <a:lnTo>
                    <a:pt x="451" y="89"/>
                  </a:lnTo>
                  <a:lnTo>
                    <a:pt x="506" y="133"/>
                  </a:lnTo>
                  <a:lnTo>
                    <a:pt x="528" y="199"/>
                  </a:lnTo>
                  <a:lnTo>
                    <a:pt x="539" y="254"/>
                  </a:lnTo>
                  <a:lnTo>
                    <a:pt x="539" y="342"/>
                  </a:lnTo>
                  <a:lnTo>
                    <a:pt x="528" y="376"/>
                  </a:lnTo>
                  <a:lnTo>
                    <a:pt x="506" y="464"/>
                  </a:lnTo>
                  <a:lnTo>
                    <a:pt x="451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87" y="519"/>
                  </a:moveTo>
                  <a:lnTo>
                    <a:pt x="297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9"/>
                  </a:lnTo>
                  <a:lnTo>
                    <a:pt x="682" y="298"/>
                  </a:lnTo>
                  <a:lnTo>
                    <a:pt x="660" y="199"/>
                  </a:lnTo>
                  <a:lnTo>
                    <a:pt x="605" y="122"/>
                  </a:lnTo>
                  <a:lnTo>
                    <a:pt x="638" y="89"/>
                  </a:lnTo>
                  <a:lnTo>
                    <a:pt x="682" y="67"/>
                  </a:lnTo>
                  <a:lnTo>
                    <a:pt x="748" y="45"/>
                  </a:lnTo>
                  <a:lnTo>
                    <a:pt x="792" y="45"/>
                  </a:lnTo>
                  <a:lnTo>
                    <a:pt x="770" y="56"/>
                  </a:lnTo>
                  <a:lnTo>
                    <a:pt x="759" y="78"/>
                  </a:lnTo>
                  <a:lnTo>
                    <a:pt x="759" y="100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3"/>
                  </a:lnTo>
                  <a:lnTo>
                    <a:pt x="869" y="122"/>
                  </a:lnTo>
                  <a:lnTo>
                    <a:pt x="869" y="78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9"/>
                  </a:lnTo>
                  <a:lnTo>
                    <a:pt x="462" y="33"/>
                  </a:lnTo>
                  <a:lnTo>
                    <a:pt x="374" y="22"/>
                  </a:lnTo>
                  <a:lnTo>
                    <a:pt x="253" y="45"/>
                  </a:lnTo>
                  <a:lnTo>
                    <a:pt x="154" y="111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9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99" y="607"/>
                  </a:lnTo>
                  <a:lnTo>
                    <a:pt x="99" y="685"/>
                  </a:lnTo>
                  <a:lnTo>
                    <a:pt x="110" y="729"/>
                  </a:lnTo>
                  <a:lnTo>
                    <a:pt x="121" y="762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6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64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25" y="1093"/>
                  </a:lnTo>
                  <a:lnTo>
                    <a:pt x="847" y="1005"/>
                  </a:lnTo>
                  <a:lnTo>
                    <a:pt x="836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1"/>
                  </a:lnTo>
                  <a:lnTo>
                    <a:pt x="506" y="740"/>
                  </a:lnTo>
                  <a:lnTo>
                    <a:pt x="253" y="740"/>
                  </a:lnTo>
                  <a:lnTo>
                    <a:pt x="220" y="729"/>
                  </a:lnTo>
                  <a:lnTo>
                    <a:pt x="187" y="707"/>
                  </a:lnTo>
                  <a:lnTo>
                    <a:pt x="165" y="674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87" y="519"/>
                  </a:lnTo>
                  <a:close/>
                  <a:moveTo>
                    <a:pt x="429" y="1203"/>
                  </a:moveTo>
                  <a:lnTo>
                    <a:pt x="297" y="1192"/>
                  </a:lnTo>
                  <a:lnTo>
                    <a:pt x="187" y="1148"/>
                  </a:lnTo>
                  <a:lnTo>
                    <a:pt x="121" y="1082"/>
                  </a:lnTo>
                  <a:lnTo>
                    <a:pt x="99" y="1016"/>
                  </a:lnTo>
                  <a:lnTo>
                    <a:pt x="110" y="960"/>
                  </a:lnTo>
                  <a:lnTo>
                    <a:pt x="132" y="916"/>
                  </a:lnTo>
                  <a:lnTo>
                    <a:pt x="165" y="883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48" y="1016"/>
                  </a:lnTo>
                  <a:lnTo>
                    <a:pt x="726" y="1082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29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6" name="Freeform 578"/>
            <p:cNvSpPr>
              <a:spLocks/>
            </p:cNvSpPr>
            <p:nvPr/>
          </p:nvSpPr>
          <p:spPr bwMode="auto">
            <a:xfrm>
              <a:off x="16922" y="19581"/>
              <a:ext cx="1474" cy="839"/>
            </a:xfrm>
            <a:custGeom>
              <a:avLst/>
              <a:gdLst/>
              <a:ahLst/>
              <a:cxnLst>
                <a:cxn ang="0">
                  <a:pos x="143" y="729"/>
                </a:cxn>
                <a:cxn ang="0">
                  <a:pos x="88" y="773"/>
                </a:cxn>
                <a:cxn ang="0">
                  <a:pos x="0" y="784"/>
                </a:cxn>
                <a:cxn ang="0">
                  <a:pos x="110" y="839"/>
                </a:cxn>
                <a:cxn ang="0">
                  <a:pos x="308" y="839"/>
                </a:cxn>
                <a:cxn ang="0">
                  <a:pos x="418" y="784"/>
                </a:cxn>
                <a:cxn ang="0">
                  <a:pos x="330" y="773"/>
                </a:cxn>
                <a:cxn ang="0">
                  <a:pos x="275" y="729"/>
                </a:cxn>
                <a:cxn ang="0">
                  <a:pos x="297" y="210"/>
                </a:cxn>
                <a:cxn ang="0">
                  <a:pos x="440" y="56"/>
                </a:cxn>
                <a:cxn ang="0">
                  <a:pos x="605" y="56"/>
                </a:cxn>
                <a:cxn ang="0">
                  <a:pos x="660" y="177"/>
                </a:cxn>
                <a:cxn ang="0">
                  <a:pos x="671" y="729"/>
                </a:cxn>
                <a:cxn ang="0">
                  <a:pos x="638" y="773"/>
                </a:cxn>
                <a:cxn ang="0">
                  <a:pos x="572" y="784"/>
                </a:cxn>
                <a:cxn ang="0">
                  <a:pos x="517" y="839"/>
                </a:cxn>
                <a:cxn ang="0">
                  <a:pos x="737" y="828"/>
                </a:cxn>
                <a:cxn ang="0">
                  <a:pos x="946" y="839"/>
                </a:cxn>
                <a:cxn ang="0">
                  <a:pos x="891" y="784"/>
                </a:cxn>
                <a:cxn ang="0">
                  <a:pos x="825" y="773"/>
                </a:cxn>
                <a:cxn ang="0">
                  <a:pos x="803" y="343"/>
                </a:cxn>
                <a:cxn ang="0">
                  <a:pos x="880" y="122"/>
                </a:cxn>
                <a:cxn ang="0">
                  <a:pos x="1056" y="45"/>
                </a:cxn>
                <a:cxn ang="0">
                  <a:pos x="1166" y="111"/>
                </a:cxn>
                <a:cxn ang="0">
                  <a:pos x="1199" y="254"/>
                </a:cxn>
                <a:cxn ang="0">
                  <a:pos x="1188" y="751"/>
                </a:cxn>
                <a:cxn ang="0">
                  <a:pos x="1144" y="773"/>
                </a:cxn>
                <a:cxn ang="0">
                  <a:pos x="1045" y="784"/>
                </a:cxn>
                <a:cxn ang="0">
                  <a:pos x="1155" y="839"/>
                </a:cxn>
                <a:cxn ang="0">
                  <a:pos x="1364" y="839"/>
                </a:cxn>
                <a:cxn ang="0">
                  <a:pos x="1474" y="784"/>
                </a:cxn>
                <a:cxn ang="0">
                  <a:pos x="1364" y="773"/>
                </a:cxn>
                <a:cxn ang="0">
                  <a:pos x="1331" y="751"/>
                </a:cxn>
                <a:cxn ang="0">
                  <a:pos x="1320" y="232"/>
                </a:cxn>
                <a:cxn ang="0">
                  <a:pos x="1265" y="67"/>
                </a:cxn>
                <a:cxn ang="0">
                  <a:pos x="1166" y="11"/>
                </a:cxn>
                <a:cxn ang="0">
                  <a:pos x="957" y="23"/>
                </a:cxn>
                <a:cxn ang="0">
                  <a:pos x="825" y="122"/>
                </a:cxn>
                <a:cxn ang="0">
                  <a:pos x="770" y="100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330" y="100"/>
                </a:cxn>
                <a:cxn ang="0">
                  <a:pos x="264" y="0"/>
                </a:cxn>
                <a:cxn ang="0">
                  <a:pos x="0" y="78"/>
                </a:cxn>
                <a:cxn ang="0">
                  <a:pos x="121" y="100"/>
                </a:cxn>
                <a:cxn ang="0">
                  <a:pos x="143" y="188"/>
                </a:cxn>
              </a:cxnLst>
              <a:rect l="0" t="0" r="r" b="b"/>
              <a:pathLst>
                <a:path w="1474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52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38" y="111"/>
                  </a:lnTo>
                  <a:lnTo>
                    <a:pt x="660" y="177"/>
                  </a:lnTo>
                  <a:lnTo>
                    <a:pt x="671" y="254"/>
                  </a:lnTo>
                  <a:lnTo>
                    <a:pt x="671" y="729"/>
                  </a:lnTo>
                  <a:lnTo>
                    <a:pt x="660" y="751"/>
                  </a:lnTo>
                  <a:lnTo>
                    <a:pt x="638" y="773"/>
                  </a:lnTo>
                  <a:lnTo>
                    <a:pt x="616" y="773"/>
                  </a:lnTo>
                  <a:lnTo>
                    <a:pt x="572" y="784"/>
                  </a:lnTo>
                  <a:lnTo>
                    <a:pt x="517" y="784"/>
                  </a:lnTo>
                  <a:lnTo>
                    <a:pt x="517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73"/>
                  </a:lnTo>
                  <a:lnTo>
                    <a:pt x="803" y="729"/>
                  </a:lnTo>
                  <a:lnTo>
                    <a:pt x="803" y="343"/>
                  </a:lnTo>
                  <a:lnTo>
                    <a:pt x="825" y="210"/>
                  </a:lnTo>
                  <a:lnTo>
                    <a:pt x="880" y="122"/>
                  </a:lnTo>
                  <a:lnTo>
                    <a:pt x="968" y="56"/>
                  </a:lnTo>
                  <a:lnTo>
                    <a:pt x="1056" y="45"/>
                  </a:lnTo>
                  <a:lnTo>
                    <a:pt x="1133" y="56"/>
                  </a:lnTo>
                  <a:lnTo>
                    <a:pt x="1166" y="111"/>
                  </a:lnTo>
                  <a:lnTo>
                    <a:pt x="1188" y="177"/>
                  </a:lnTo>
                  <a:lnTo>
                    <a:pt x="1199" y="254"/>
                  </a:lnTo>
                  <a:lnTo>
                    <a:pt x="1199" y="729"/>
                  </a:lnTo>
                  <a:lnTo>
                    <a:pt x="1188" y="751"/>
                  </a:lnTo>
                  <a:lnTo>
                    <a:pt x="1166" y="773"/>
                  </a:lnTo>
                  <a:lnTo>
                    <a:pt x="1144" y="773"/>
                  </a:lnTo>
                  <a:lnTo>
                    <a:pt x="1100" y="784"/>
                  </a:lnTo>
                  <a:lnTo>
                    <a:pt x="1045" y="784"/>
                  </a:lnTo>
                  <a:lnTo>
                    <a:pt x="1045" y="839"/>
                  </a:lnTo>
                  <a:lnTo>
                    <a:pt x="1155" y="839"/>
                  </a:lnTo>
                  <a:lnTo>
                    <a:pt x="1265" y="828"/>
                  </a:lnTo>
                  <a:lnTo>
                    <a:pt x="1364" y="839"/>
                  </a:lnTo>
                  <a:lnTo>
                    <a:pt x="1474" y="839"/>
                  </a:lnTo>
                  <a:lnTo>
                    <a:pt x="1474" y="784"/>
                  </a:lnTo>
                  <a:lnTo>
                    <a:pt x="1397" y="784"/>
                  </a:lnTo>
                  <a:lnTo>
                    <a:pt x="1364" y="773"/>
                  </a:lnTo>
                  <a:lnTo>
                    <a:pt x="1342" y="762"/>
                  </a:lnTo>
                  <a:lnTo>
                    <a:pt x="1331" y="751"/>
                  </a:lnTo>
                  <a:lnTo>
                    <a:pt x="1331" y="365"/>
                  </a:lnTo>
                  <a:lnTo>
                    <a:pt x="1320" y="232"/>
                  </a:lnTo>
                  <a:lnTo>
                    <a:pt x="1309" y="144"/>
                  </a:lnTo>
                  <a:lnTo>
                    <a:pt x="1265" y="67"/>
                  </a:lnTo>
                  <a:lnTo>
                    <a:pt x="1232" y="34"/>
                  </a:lnTo>
                  <a:lnTo>
                    <a:pt x="1166" y="11"/>
                  </a:lnTo>
                  <a:lnTo>
                    <a:pt x="1067" y="0"/>
                  </a:lnTo>
                  <a:lnTo>
                    <a:pt x="957" y="23"/>
                  </a:lnTo>
                  <a:lnTo>
                    <a:pt x="880" y="67"/>
                  </a:lnTo>
                  <a:lnTo>
                    <a:pt x="825" y="122"/>
                  </a:lnTo>
                  <a:lnTo>
                    <a:pt x="792" y="188"/>
                  </a:lnTo>
                  <a:lnTo>
                    <a:pt x="770" y="100"/>
                  </a:lnTo>
                  <a:lnTo>
                    <a:pt x="715" y="45"/>
                  </a:lnTo>
                  <a:lnTo>
                    <a:pt x="660" y="23"/>
                  </a:lnTo>
                  <a:lnTo>
                    <a:pt x="594" y="0"/>
                  </a:lnTo>
                  <a:lnTo>
                    <a:pt x="539" y="0"/>
                  </a:lnTo>
                  <a:lnTo>
                    <a:pt x="418" y="23"/>
                  </a:lnTo>
                  <a:lnTo>
                    <a:pt x="330" y="100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7" name="Freeform 579"/>
            <p:cNvSpPr>
              <a:spLocks noEditPoints="1"/>
            </p:cNvSpPr>
            <p:nvPr/>
          </p:nvSpPr>
          <p:spPr bwMode="auto">
            <a:xfrm>
              <a:off x="18495" y="19151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3"/>
                </a:cxn>
                <a:cxn ang="0">
                  <a:pos x="11" y="508"/>
                </a:cxn>
                <a:cxn ang="0">
                  <a:pos x="66" y="508"/>
                </a:cxn>
                <a:cxn ang="0">
                  <a:pos x="99" y="519"/>
                </a:cxn>
                <a:cxn ang="0">
                  <a:pos x="143" y="541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9"/>
                </a:cxn>
                <a:cxn ang="0">
                  <a:pos x="143" y="1181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1"/>
                </a:cxn>
                <a:cxn ang="0">
                  <a:pos x="275" y="1159"/>
                </a:cxn>
                <a:cxn ang="0">
                  <a:pos x="275" y="1126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3"/>
                </a:cxn>
                <a:cxn ang="0">
                  <a:pos x="99" y="155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42" y="177"/>
                </a:cxn>
                <a:cxn ang="0">
                  <a:pos x="264" y="166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3"/>
                  </a:lnTo>
                  <a:lnTo>
                    <a:pt x="11" y="508"/>
                  </a:lnTo>
                  <a:lnTo>
                    <a:pt x="66" y="508"/>
                  </a:lnTo>
                  <a:lnTo>
                    <a:pt x="99" y="519"/>
                  </a:lnTo>
                  <a:lnTo>
                    <a:pt x="143" y="541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9"/>
                  </a:lnTo>
                  <a:lnTo>
                    <a:pt x="143" y="1181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1"/>
                  </a:lnTo>
                  <a:lnTo>
                    <a:pt x="275" y="1159"/>
                  </a:lnTo>
                  <a:lnTo>
                    <a:pt x="275" y="1126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3"/>
                  </a:lnTo>
                  <a:lnTo>
                    <a:pt x="99" y="155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42" y="177"/>
                  </a:lnTo>
                  <a:lnTo>
                    <a:pt x="264" y="166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8" name="Freeform 580"/>
            <p:cNvSpPr>
              <a:spLocks/>
            </p:cNvSpPr>
            <p:nvPr/>
          </p:nvSpPr>
          <p:spPr bwMode="auto">
            <a:xfrm>
              <a:off x="19023" y="19581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9"/>
                </a:cxn>
                <a:cxn ang="0">
                  <a:pos x="275" y="343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6"/>
                </a:cxn>
                <a:cxn ang="0">
                  <a:pos x="528" y="45"/>
                </a:cxn>
                <a:cxn ang="0">
                  <a:pos x="605" y="56"/>
                </a:cxn>
                <a:cxn ang="0">
                  <a:pos x="649" y="111"/>
                </a:cxn>
                <a:cxn ang="0">
                  <a:pos x="671" y="177"/>
                </a:cxn>
                <a:cxn ang="0">
                  <a:pos x="671" y="729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1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7"/>
                </a:cxn>
                <a:cxn ang="0">
                  <a:pos x="704" y="34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6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49" y="111"/>
                  </a:lnTo>
                  <a:lnTo>
                    <a:pt x="671" y="177"/>
                  </a:lnTo>
                  <a:lnTo>
                    <a:pt x="671" y="729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1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7"/>
                  </a:lnTo>
                  <a:lnTo>
                    <a:pt x="704" y="34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6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69" name="Freeform 581"/>
            <p:cNvSpPr>
              <a:spLocks/>
            </p:cNvSpPr>
            <p:nvPr/>
          </p:nvSpPr>
          <p:spPr bwMode="auto">
            <a:xfrm>
              <a:off x="14458" y="21137"/>
              <a:ext cx="484" cy="883"/>
            </a:xfrm>
            <a:custGeom>
              <a:avLst/>
              <a:gdLst/>
              <a:ahLst/>
              <a:cxnLst>
                <a:cxn ang="0">
                  <a:pos x="297" y="33"/>
                </a:cxn>
                <a:cxn ang="0">
                  <a:pos x="297" y="0"/>
                </a:cxn>
                <a:cxn ang="0">
                  <a:pos x="264" y="0"/>
                </a:cxn>
                <a:cxn ang="0">
                  <a:pos x="165" y="56"/>
                </a:cxn>
                <a:cxn ang="0">
                  <a:pos x="77" y="78"/>
                </a:cxn>
                <a:cxn ang="0">
                  <a:pos x="0" y="89"/>
                </a:cxn>
                <a:cxn ang="0">
                  <a:pos x="0" y="133"/>
                </a:cxn>
                <a:cxn ang="0">
                  <a:pos x="77" y="133"/>
                </a:cxn>
                <a:cxn ang="0">
                  <a:pos x="198" y="100"/>
                </a:cxn>
                <a:cxn ang="0">
                  <a:pos x="198" y="795"/>
                </a:cxn>
                <a:cxn ang="0">
                  <a:pos x="187" y="806"/>
                </a:cxn>
                <a:cxn ang="0">
                  <a:pos x="187" y="817"/>
                </a:cxn>
                <a:cxn ang="0">
                  <a:pos x="165" y="828"/>
                </a:cxn>
                <a:cxn ang="0">
                  <a:pos x="143" y="828"/>
                </a:cxn>
                <a:cxn ang="0">
                  <a:pos x="110" y="839"/>
                </a:cxn>
                <a:cxn ang="0">
                  <a:pos x="11" y="839"/>
                </a:cxn>
                <a:cxn ang="0">
                  <a:pos x="11" y="883"/>
                </a:cxn>
                <a:cxn ang="0">
                  <a:pos x="484" y="883"/>
                </a:cxn>
                <a:cxn ang="0">
                  <a:pos x="484" y="839"/>
                </a:cxn>
                <a:cxn ang="0">
                  <a:pos x="385" y="839"/>
                </a:cxn>
                <a:cxn ang="0">
                  <a:pos x="352" y="828"/>
                </a:cxn>
                <a:cxn ang="0">
                  <a:pos x="330" y="828"/>
                </a:cxn>
                <a:cxn ang="0">
                  <a:pos x="308" y="817"/>
                </a:cxn>
                <a:cxn ang="0">
                  <a:pos x="308" y="806"/>
                </a:cxn>
                <a:cxn ang="0">
                  <a:pos x="297" y="795"/>
                </a:cxn>
                <a:cxn ang="0">
                  <a:pos x="297" y="773"/>
                </a:cxn>
                <a:cxn ang="0">
                  <a:pos x="297" y="33"/>
                </a:cxn>
              </a:cxnLst>
              <a:rect l="0" t="0" r="r" b="b"/>
              <a:pathLst>
                <a:path w="484" h="883">
                  <a:moveTo>
                    <a:pt x="297" y="33"/>
                  </a:moveTo>
                  <a:lnTo>
                    <a:pt x="297" y="0"/>
                  </a:lnTo>
                  <a:lnTo>
                    <a:pt x="264" y="0"/>
                  </a:lnTo>
                  <a:lnTo>
                    <a:pt x="165" y="56"/>
                  </a:lnTo>
                  <a:lnTo>
                    <a:pt x="77" y="78"/>
                  </a:lnTo>
                  <a:lnTo>
                    <a:pt x="0" y="89"/>
                  </a:lnTo>
                  <a:lnTo>
                    <a:pt x="0" y="133"/>
                  </a:lnTo>
                  <a:lnTo>
                    <a:pt x="77" y="133"/>
                  </a:lnTo>
                  <a:lnTo>
                    <a:pt x="198" y="100"/>
                  </a:lnTo>
                  <a:lnTo>
                    <a:pt x="198" y="795"/>
                  </a:lnTo>
                  <a:lnTo>
                    <a:pt x="187" y="806"/>
                  </a:lnTo>
                  <a:lnTo>
                    <a:pt x="187" y="817"/>
                  </a:lnTo>
                  <a:lnTo>
                    <a:pt x="165" y="828"/>
                  </a:lnTo>
                  <a:lnTo>
                    <a:pt x="143" y="828"/>
                  </a:lnTo>
                  <a:lnTo>
                    <a:pt x="110" y="839"/>
                  </a:lnTo>
                  <a:lnTo>
                    <a:pt x="11" y="839"/>
                  </a:lnTo>
                  <a:lnTo>
                    <a:pt x="11" y="883"/>
                  </a:lnTo>
                  <a:lnTo>
                    <a:pt x="484" y="883"/>
                  </a:lnTo>
                  <a:lnTo>
                    <a:pt x="484" y="839"/>
                  </a:lnTo>
                  <a:lnTo>
                    <a:pt x="385" y="839"/>
                  </a:lnTo>
                  <a:lnTo>
                    <a:pt x="352" y="828"/>
                  </a:lnTo>
                  <a:lnTo>
                    <a:pt x="330" y="828"/>
                  </a:lnTo>
                  <a:lnTo>
                    <a:pt x="308" y="817"/>
                  </a:lnTo>
                  <a:lnTo>
                    <a:pt x="308" y="806"/>
                  </a:lnTo>
                  <a:lnTo>
                    <a:pt x="297" y="795"/>
                  </a:lnTo>
                  <a:lnTo>
                    <a:pt x="297" y="773"/>
                  </a:lnTo>
                  <a:lnTo>
                    <a:pt x="297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0" name="Freeform 582"/>
            <p:cNvSpPr>
              <a:spLocks noEditPoints="1"/>
            </p:cNvSpPr>
            <p:nvPr/>
          </p:nvSpPr>
          <p:spPr bwMode="auto">
            <a:xfrm>
              <a:off x="15217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1" name="Freeform 583"/>
            <p:cNvSpPr>
              <a:spLocks/>
            </p:cNvSpPr>
            <p:nvPr/>
          </p:nvSpPr>
          <p:spPr bwMode="auto">
            <a:xfrm>
              <a:off x="16361" y="21093"/>
              <a:ext cx="649" cy="938"/>
            </a:xfrm>
            <a:custGeom>
              <a:avLst/>
              <a:gdLst/>
              <a:ahLst/>
              <a:cxnLst>
                <a:cxn ang="0">
                  <a:pos x="319" y="11"/>
                </a:cxn>
                <a:cxn ang="0">
                  <a:pos x="297" y="0"/>
                </a:cxn>
                <a:cxn ang="0">
                  <a:pos x="253" y="11"/>
                </a:cxn>
                <a:cxn ang="0">
                  <a:pos x="132" y="22"/>
                </a:cxn>
                <a:cxn ang="0">
                  <a:pos x="99" y="33"/>
                </a:cxn>
                <a:cxn ang="0">
                  <a:pos x="110" y="66"/>
                </a:cxn>
                <a:cxn ang="0">
                  <a:pos x="198" y="77"/>
                </a:cxn>
                <a:cxn ang="0">
                  <a:pos x="11" y="872"/>
                </a:cxn>
                <a:cxn ang="0">
                  <a:pos x="0" y="916"/>
                </a:cxn>
                <a:cxn ang="0">
                  <a:pos x="66" y="938"/>
                </a:cxn>
                <a:cxn ang="0">
                  <a:pos x="121" y="861"/>
                </a:cxn>
                <a:cxn ang="0">
                  <a:pos x="176" y="629"/>
                </a:cxn>
                <a:cxn ang="0">
                  <a:pos x="264" y="640"/>
                </a:cxn>
                <a:cxn ang="0">
                  <a:pos x="319" y="673"/>
                </a:cxn>
                <a:cxn ang="0">
                  <a:pos x="341" y="762"/>
                </a:cxn>
                <a:cxn ang="0">
                  <a:pos x="330" y="806"/>
                </a:cxn>
                <a:cxn ang="0">
                  <a:pos x="352" y="883"/>
                </a:cxn>
                <a:cxn ang="0">
                  <a:pos x="407" y="927"/>
                </a:cxn>
                <a:cxn ang="0">
                  <a:pos x="473" y="938"/>
                </a:cxn>
                <a:cxn ang="0">
                  <a:pos x="583" y="872"/>
                </a:cxn>
                <a:cxn ang="0">
                  <a:pos x="638" y="728"/>
                </a:cxn>
                <a:cxn ang="0">
                  <a:pos x="605" y="717"/>
                </a:cxn>
                <a:cxn ang="0">
                  <a:pos x="594" y="751"/>
                </a:cxn>
                <a:cxn ang="0">
                  <a:pos x="550" y="850"/>
                </a:cxn>
                <a:cxn ang="0">
                  <a:pos x="473" y="905"/>
                </a:cxn>
                <a:cxn ang="0">
                  <a:pos x="440" y="883"/>
                </a:cxn>
                <a:cxn ang="0">
                  <a:pos x="429" y="795"/>
                </a:cxn>
                <a:cxn ang="0">
                  <a:pos x="440" y="751"/>
                </a:cxn>
                <a:cxn ang="0">
                  <a:pos x="429" y="673"/>
                </a:cxn>
                <a:cxn ang="0">
                  <a:pos x="330" y="607"/>
                </a:cxn>
                <a:cxn ang="0">
                  <a:pos x="231" y="596"/>
                </a:cxn>
                <a:cxn ang="0">
                  <a:pos x="319" y="519"/>
                </a:cxn>
                <a:cxn ang="0">
                  <a:pos x="407" y="442"/>
                </a:cxn>
                <a:cxn ang="0">
                  <a:pos x="550" y="375"/>
                </a:cxn>
                <a:cxn ang="0">
                  <a:pos x="583" y="386"/>
                </a:cxn>
                <a:cxn ang="0">
                  <a:pos x="561" y="408"/>
                </a:cxn>
                <a:cxn ang="0">
                  <a:pos x="528" y="442"/>
                </a:cxn>
                <a:cxn ang="0">
                  <a:pos x="572" y="519"/>
                </a:cxn>
                <a:cxn ang="0">
                  <a:pos x="616" y="508"/>
                </a:cxn>
                <a:cxn ang="0">
                  <a:pos x="649" y="464"/>
                </a:cxn>
                <a:cxn ang="0">
                  <a:pos x="638" y="386"/>
                </a:cxn>
                <a:cxn ang="0">
                  <a:pos x="583" y="342"/>
                </a:cxn>
                <a:cxn ang="0">
                  <a:pos x="473" y="353"/>
                </a:cxn>
                <a:cxn ang="0">
                  <a:pos x="341" y="453"/>
                </a:cxn>
                <a:cxn ang="0">
                  <a:pos x="231" y="541"/>
                </a:cxn>
                <a:cxn ang="0">
                  <a:pos x="319" y="44"/>
                </a:cxn>
              </a:cxnLst>
              <a:rect l="0" t="0" r="r" b="b"/>
              <a:pathLst>
                <a:path w="649" h="938">
                  <a:moveTo>
                    <a:pt x="319" y="44"/>
                  </a:moveTo>
                  <a:lnTo>
                    <a:pt x="319" y="11"/>
                  </a:lnTo>
                  <a:lnTo>
                    <a:pt x="308" y="11"/>
                  </a:lnTo>
                  <a:lnTo>
                    <a:pt x="297" y="0"/>
                  </a:lnTo>
                  <a:lnTo>
                    <a:pt x="275" y="0"/>
                  </a:lnTo>
                  <a:lnTo>
                    <a:pt x="253" y="11"/>
                  </a:lnTo>
                  <a:lnTo>
                    <a:pt x="154" y="11"/>
                  </a:lnTo>
                  <a:lnTo>
                    <a:pt x="132" y="22"/>
                  </a:lnTo>
                  <a:lnTo>
                    <a:pt x="110" y="22"/>
                  </a:lnTo>
                  <a:lnTo>
                    <a:pt x="99" y="33"/>
                  </a:lnTo>
                  <a:lnTo>
                    <a:pt x="99" y="55"/>
                  </a:lnTo>
                  <a:lnTo>
                    <a:pt x="110" y="66"/>
                  </a:lnTo>
                  <a:lnTo>
                    <a:pt x="187" y="66"/>
                  </a:lnTo>
                  <a:lnTo>
                    <a:pt x="198" y="77"/>
                  </a:lnTo>
                  <a:lnTo>
                    <a:pt x="198" y="122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0" y="916"/>
                  </a:lnTo>
                  <a:lnTo>
                    <a:pt x="22" y="938"/>
                  </a:lnTo>
                  <a:lnTo>
                    <a:pt x="66" y="938"/>
                  </a:lnTo>
                  <a:lnTo>
                    <a:pt x="88" y="927"/>
                  </a:lnTo>
                  <a:lnTo>
                    <a:pt x="121" y="861"/>
                  </a:lnTo>
                  <a:lnTo>
                    <a:pt x="143" y="728"/>
                  </a:lnTo>
                  <a:lnTo>
                    <a:pt x="176" y="629"/>
                  </a:lnTo>
                  <a:lnTo>
                    <a:pt x="220" y="629"/>
                  </a:lnTo>
                  <a:lnTo>
                    <a:pt x="264" y="640"/>
                  </a:lnTo>
                  <a:lnTo>
                    <a:pt x="297" y="662"/>
                  </a:lnTo>
                  <a:lnTo>
                    <a:pt x="319" y="673"/>
                  </a:lnTo>
                  <a:lnTo>
                    <a:pt x="341" y="740"/>
                  </a:lnTo>
                  <a:lnTo>
                    <a:pt x="341" y="762"/>
                  </a:lnTo>
                  <a:lnTo>
                    <a:pt x="330" y="784"/>
                  </a:lnTo>
                  <a:lnTo>
                    <a:pt x="330" y="806"/>
                  </a:lnTo>
                  <a:lnTo>
                    <a:pt x="341" y="850"/>
                  </a:lnTo>
                  <a:lnTo>
                    <a:pt x="352" y="883"/>
                  </a:lnTo>
                  <a:lnTo>
                    <a:pt x="374" y="905"/>
                  </a:lnTo>
                  <a:lnTo>
                    <a:pt x="407" y="927"/>
                  </a:lnTo>
                  <a:lnTo>
                    <a:pt x="440" y="938"/>
                  </a:lnTo>
                  <a:lnTo>
                    <a:pt x="473" y="938"/>
                  </a:lnTo>
                  <a:lnTo>
                    <a:pt x="539" y="916"/>
                  </a:lnTo>
                  <a:lnTo>
                    <a:pt x="583" y="872"/>
                  </a:lnTo>
                  <a:lnTo>
                    <a:pt x="638" y="762"/>
                  </a:lnTo>
                  <a:lnTo>
                    <a:pt x="638" y="728"/>
                  </a:lnTo>
                  <a:lnTo>
                    <a:pt x="627" y="717"/>
                  </a:lnTo>
                  <a:lnTo>
                    <a:pt x="605" y="717"/>
                  </a:lnTo>
                  <a:lnTo>
                    <a:pt x="605" y="728"/>
                  </a:lnTo>
                  <a:lnTo>
                    <a:pt x="594" y="751"/>
                  </a:lnTo>
                  <a:lnTo>
                    <a:pt x="572" y="817"/>
                  </a:lnTo>
                  <a:lnTo>
                    <a:pt x="550" y="850"/>
                  </a:lnTo>
                  <a:lnTo>
                    <a:pt x="506" y="894"/>
                  </a:lnTo>
                  <a:lnTo>
                    <a:pt x="473" y="905"/>
                  </a:lnTo>
                  <a:lnTo>
                    <a:pt x="451" y="894"/>
                  </a:lnTo>
                  <a:lnTo>
                    <a:pt x="440" y="883"/>
                  </a:lnTo>
                  <a:lnTo>
                    <a:pt x="429" y="861"/>
                  </a:lnTo>
                  <a:lnTo>
                    <a:pt x="429" y="795"/>
                  </a:lnTo>
                  <a:lnTo>
                    <a:pt x="440" y="773"/>
                  </a:lnTo>
                  <a:lnTo>
                    <a:pt x="440" y="751"/>
                  </a:lnTo>
                  <a:lnTo>
                    <a:pt x="451" y="728"/>
                  </a:lnTo>
                  <a:lnTo>
                    <a:pt x="429" y="673"/>
                  </a:lnTo>
                  <a:lnTo>
                    <a:pt x="385" y="629"/>
                  </a:lnTo>
                  <a:lnTo>
                    <a:pt x="330" y="607"/>
                  </a:lnTo>
                  <a:lnTo>
                    <a:pt x="275" y="596"/>
                  </a:lnTo>
                  <a:lnTo>
                    <a:pt x="231" y="596"/>
                  </a:lnTo>
                  <a:lnTo>
                    <a:pt x="297" y="552"/>
                  </a:lnTo>
                  <a:lnTo>
                    <a:pt x="319" y="519"/>
                  </a:lnTo>
                  <a:lnTo>
                    <a:pt x="341" y="508"/>
                  </a:lnTo>
                  <a:lnTo>
                    <a:pt x="407" y="442"/>
                  </a:lnTo>
                  <a:lnTo>
                    <a:pt x="473" y="397"/>
                  </a:lnTo>
                  <a:lnTo>
                    <a:pt x="550" y="375"/>
                  </a:lnTo>
                  <a:lnTo>
                    <a:pt x="561" y="375"/>
                  </a:lnTo>
                  <a:lnTo>
                    <a:pt x="583" y="386"/>
                  </a:lnTo>
                  <a:lnTo>
                    <a:pt x="594" y="397"/>
                  </a:lnTo>
                  <a:lnTo>
                    <a:pt x="561" y="408"/>
                  </a:lnTo>
                  <a:lnTo>
                    <a:pt x="539" y="420"/>
                  </a:lnTo>
                  <a:lnTo>
                    <a:pt x="528" y="442"/>
                  </a:lnTo>
                  <a:lnTo>
                    <a:pt x="528" y="497"/>
                  </a:lnTo>
                  <a:lnTo>
                    <a:pt x="572" y="519"/>
                  </a:lnTo>
                  <a:lnTo>
                    <a:pt x="594" y="519"/>
                  </a:lnTo>
                  <a:lnTo>
                    <a:pt x="616" y="508"/>
                  </a:lnTo>
                  <a:lnTo>
                    <a:pt x="638" y="486"/>
                  </a:lnTo>
                  <a:lnTo>
                    <a:pt x="649" y="464"/>
                  </a:lnTo>
                  <a:lnTo>
                    <a:pt x="649" y="408"/>
                  </a:lnTo>
                  <a:lnTo>
                    <a:pt x="638" y="386"/>
                  </a:lnTo>
                  <a:lnTo>
                    <a:pt x="616" y="364"/>
                  </a:lnTo>
                  <a:lnTo>
                    <a:pt x="583" y="342"/>
                  </a:lnTo>
                  <a:lnTo>
                    <a:pt x="550" y="342"/>
                  </a:lnTo>
                  <a:lnTo>
                    <a:pt x="473" y="353"/>
                  </a:lnTo>
                  <a:lnTo>
                    <a:pt x="407" y="397"/>
                  </a:lnTo>
                  <a:lnTo>
                    <a:pt x="341" y="453"/>
                  </a:lnTo>
                  <a:lnTo>
                    <a:pt x="286" y="508"/>
                  </a:lnTo>
                  <a:lnTo>
                    <a:pt x="231" y="541"/>
                  </a:lnTo>
                  <a:lnTo>
                    <a:pt x="187" y="574"/>
                  </a:lnTo>
                  <a:lnTo>
                    <a:pt x="31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2" name="Freeform 584"/>
            <p:cNvSpPr>
              <a:spLocks noEditPoints="1"/>
            </p:cNvSpPr>
            <p:nvPr/>
          </p:nvSpPr>
          <p:spPr bwMode="auto">
            <a:xfrm>
              <a:off x="17230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3" name="Freeform 585"/>
            <p:cNvSpPr>
              <a:spLocks/>
            </p:cNvSpPr>
            <p:nvPr/>
          </p:nvSpPr>
          <p:spPr bwMode="auto">
            <a:xfrm>
              <a:off x="18363" y="21115"/>
              <a:ext cx="1210" cy="905"/>
            </a:xfrm>
            <a:custGeom>
              <a:avLst/>
              <a:gdLst/>
              <a:ahLst/>
              <a:cxnLst>
                <a:cxn ang="0">
                  <a:pos x="671" y="364"/>
                </a:cxn>
                <a:cxn ang="0">
                  <a:pos x="671" y="353"/>
                </a:cxn>
                <a:cxn ang="0">
                  <a:pos x="693" y="331"/>
                </a:cxn>
                <a:cxn ang="0">
                  <a:pos x="946" y="155"/>
                </a:cxn>
                <a:cxn ang="0">
                  <a:pos x="1111" y="55"/>
                </a:cxn>
                <a:cxn ang="0">
                  <a:pos x="1199" y="44"/>
                </a:cxn>
                <a:cxn ang="0">
                  <a:pos x="1210" y="11"/>
                </a:cxn>
                <a:cxn ang="0">
                  <a:pos x="924" y="0"/>
                </a:cxn>
                <a:cxn ang="0">
                  <a:pos x="913" y="33"/>
                </a:cxn>
                <a:cxn ang="0">
                  <a:pos x="946" y="44"/>
                </a:cxn>
                <a:cxn ang="0">
                  <a:pos x="957" y="89"/>
                </a:cxn>
                <a:cxn ang="0">
                  <a:pos x="902" y="133"/>
                </a:cxn>
                <a:cxn ang="0">
                  <a:pos x="462" y="100"/>
                </a:cxn>
                <a:cxn ang="0">
                  <a:pos x="484" y="55"/>
                </a:cxn>
                <a:cxn ang="0">
                  <a:pos x="605" y="44"/>
                </a:cxn>
                <a:cxn ang="0">
                  <a:pos x="616" y="11"/>
                </a:cxn>
                <a:cxn ang="0">
                  <a:pos x="231" y="0"/>
                </a:cxn>
                <a:cxn ang="0">
                  <a:pos x="220" y="33"/>
                </a:cxn>
                <a:cxn ang="0">
                  <a:pos x="330" y="44"/>
                </a:cxn>
                <a:cxn ang="0">
                  <a:pos x="341" y="100"/>
                </a:cxn>
                <a:cxn ang="0">
                  <a:pos x="154" y="828"/>
                </a:cxn>
                <a:cxn ang="0">
                  <a:pos x="132" y="850"/>
                </a:cxn>
                <a:cxn ang="0">
                  <a:pos x="88" y="861"/>
                </a:cxn>
                <a:cxn ang="0">
                  <a:pos x="11" y="872"/>
                </a:cxn>
                <a:cxn ang="0">
                  <a:pos x="11" y="894"/>
                </a:cxn>
                <a:cxn ang="0">
                  <a:pos x="385" y="905"/>
                </a:cxn>
                <a:cxn ang="0">
                  <a:pos x="396" y="861"/>
                </a:cxn>
                <a:cxn ang="0">
                  <a:pos x="308" y="850"/>
                </a:cxn>
                <a:cxn ang="0">
                  <a:pos x="275" y="839"/>
                </a:cxn>
                <a:cxn ang="0">
                  <a:pos x="286" y="773"/>
                </a:cxn>
                <a:cxn ang="0">
                  <a:pos x="341" y="574"/>
                </a:cxn>
                <a:cxn ang="0">
                  <a:pos x="748" y="795"/>
                </a:cxn>
                <a:cxn ang="0">
                  <a:pos x="759" y="839"/>
                </a:cxn>
                <a:cxn ang="0">
                  <a:pos x="737" y="850"/>
                </a:cxn>
                <a:cxn ang="0">
                  <a:pos x="682" y="861"/>
                </a:cxn>
                <a:cxn ang="0">
                  <a:pos x="671" y="905"/>
                </a:cxn>
                <a:cxn ang="0">
                  <a:pos x="1012" y="894"/>
                </a:cxn>
                <a:cxn ang="0">
                  <a:pos x="968" y="861"/>
                </a:cxn>
                <a:cxn ang="0">
                  <a:pos x="935" y="850"/>
                </a:cxn>
                <a:cxn ang="0">
                  <a:pos x="902" y="817"/>
                </a:cxn>
              </a:cxnLst>
              <a:rect l="0" t="0" r="r" b="b"/>
              <a:pathLst>
                <a:path w="1210" h="905">
                  <a:moveTo>
                    <a:pt x="671" y="375"/>
                  </a:moveTo>
                  <a:lnTo>
                    <a:pt x="671" y="364"/>
                  </a:lnTo>
                  <a:lnTo>
                    <a:pt x="660" y="353"/>
                  </a:lnTo>
                  <a:lnTo>
                    <a:pt x="671" y="353"/>
                  </a:lnTo>
                  <a:lnTo>
                    <a:pt x="671" y="342"/>
                  </a:lnTo>
                  <a:lnTo>
                    <a:pt x="693" y="331"/>
                  </a:lnTo>
                  <a:lnTo>
                    <a:pt x="825" y="232"/>
                  </a:lnTo>
                  <a:lnTo>
                    <a:pt x="946" y="155"/>
                  </a:lnTo>
                  <a:lnTo>
                    <a:pt x="1034" y="100"/>
                  </a:lnTo>
                  <a:lnTo>
                    <a:pt x="1111" y="55"/>
                  </a:lnTo>
                  <a:lnTo>
                    <a:pt x="1177" y="44"/>
                  </a:lnTo>
                  <a:lnTo>
                    <a:pt x="1199" y="44"/>
                  </a:lnTo>
                  <a:lnTo>
                    <a:pt x="1210" y="33"/>
                  </a:lnTo>
                  <a:lnTo>
                    <a:pt x="1210" y="11"/>
                  </a:lnTo>
                  <a:lnTo>
                    <a:pt x="1199" y="0"/>
                  </a:lnTo>
                  <a:lnTo>
                    <a:pt x="924" y="0"/>
                  </a:lnTo>
                  <a:lnTo>
                    <a:pt x="913" y="11"/>
                  </a:lnTo>
                  <a:lnTo>
                    <a:pt x="913" y="33"/>
                  </a:lnTo>
                  <a:lnTo>
                    <a:pt x="924" y="44"/>
                  </a:lnTo>
                  <a:lnTo>
                    <a:pt x="946" y="44"/>
                  </a:lnTo>
                  <a:lnTo>
                    <a:pt x="968" y="66"/>
                  </a:lnTo>
                  <a:lnTo>
                    <a:pt x="957" y="89"/>
                  </a:lnTo>
                  <a:lnTo>
                    <a:pt x="924" y="122"/>
                  </a:lnTo>
                  <a:lnTo>
                    <a:pt x="902" y="133"/>
                  </a:lnTo>
                  <a:lnTo>
                    <a:pt x="352" y="519"/>
                  </a:lnTo>
                  <a:lnTo>
                    <a:pt x="462" y="100"/>
                  </a:lnTo>
                  <a:lnTo>
                    <a:pt x="462" y="78"/>
                  </a:lnTo>
                  <a:lnTo>
                    <a:pt x="484" y="55"/>
                  </a:lnTo>
                  <a:lnTo>
                    <a:pt x="506" y="44"/>
                  </a:lnTo>
                  <a:lnTo>
                    <a:pt x="605" y="44"/>
                  </a:lnTo>
                  <a:lnTo>
                    <a:pt x="616" y="33"/>
                  </a:lnTo>
                  <a:lnTo>
                    <a:pt x="616" y="11"/>
                  </a:lnTo>
                  <a:lnTo>
                    <a:pt x="605" y="0"/>
                  </a:lnTo>
                  <a:lnTo>
                    <a:pt x="231" y="0"/>
                  </a:lnTo>
                  <a:lnTo>
                    <a:pt x="220" y="11"/>
                  </a:lnTo>
                  <a:lnTo>
                    <a:pt x="220" y="33"/>
                  </a:lnTo>
                  <a:lnTo>
                    <a:pt x="231" y="44"/>
                  </a:lnTo>
                  <a:lnTo>
                    <a:pt x="330" y="44"/>
                  </a:lnTo>
                  <a:lnTo>
                    <a:pt x="341" y="55"/>
                  </a:lnTo>
                  <a:lnTo>
                    <a:pt x="341" y="100"/>
                  </a:lnTo>
                  <a:lnTo>
                    <a:pt x="165" y="806"/>
                  </a:lnTo>
                  <a:lnTo>
                    <a:pt x="154" y="828"/>
                  </a:lnTo>
                  <a:lnTo>
                    <a:pt x="154" y="839"/>
                  </a:lnTo>
                  <a:lnTo>
                    <a:pt x="132" y="850"/>
                  </a:lnTo>
                  <a:lnTo>
                    <a:pt x="121" y="850"/>
                  </a:lnTo>
                  <a:lnTo>
                    <a:pt x="88" y="861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11" y="894"/>
                  </a:lnTo>
                  <a:lnTo>
                    <a:pt x="11" y="905"/>
                  </a:lnTo>
                  <a:lnTo>
                    <a:pt x="385" y="905"/>
                  </a:lnTo>
                  <a:lnTo>
                    <a:pt x="396" y="894"/>
                  </a:lnTo>
                  <a:lnTo>
                    <a:pt x="396" y="861"/>
                  </a:lnTo>
                  <a:lnTo>
                    <a:pt x="330" y="861"/>
                  </a:lnTo>
                  <a:lnTo>
                    <a:pt x="308" y="850"/>
                  </a:lnTo>
                  <a:lnTo>
                    <a:pt x="286" y="850"/>
                  </a:lnTo>
                  <a:lnTo>
                    <a:pt x="275" y="839"/>
                  </a:lnTo>
                  <a:lnTo>
                    <a:pt x="275" y="817"/>
                  </a:lnTo>
                  <a:lnTo>
                    <a:pt x="286" y="773"/>
                  </a:lnTo>
                  <a:lnTo>
                    <a:pt x="308" y="695"/>
                  </a:lnTo>
                  <a:lnTo>
                    <a:pt x="341" y="574"/>
                  </a:lnTo>
                  <a:lnTo>
                    <a:pt x="561" y="420"/>
                  </a:lnTo>
                  <a:lnTo>
                    <a:pt x="748" y="795"/>
                  </a:lnTo>
                  <a:lnTo>
                    <a:pt x="759" y="806"/>
                  </a:lnTo>
                  <a:lnTo>
                    <a:pt x="759" y="839"/>
                  </a:lnTo>
                  <a:lnTo>
                    <a:pt x="748" y="850"/>
                  </a:lnTo>
                  <a:lnTo>
                    <a:pt x="737" y="850"/>
                  </a:lnTo>
                  <a:lnTo>
                    <a:pt x="715" y="861"/>
                  </a:lnTo>
                  <a:lnTo>
                    <a:pt x="682" y="861"/>
                  </a:lnTo>
                  <a:lnTo>
                    <a:pt x="671" y="872"/>
                  </a:lnTo>
                  <a:lnTo>
                    <a:pt x="671" y="905"/>
                  </a:lnTo>
                  <a:lnTo>
                    <a:pt x="1001" y="905"/>
                  </a:lnTo>
                  <a:lnTo>
                    <a:pt x="1012" y="894"/>
                  </a:lnTo>
                  <a:lnTo>
                    <a:pt x="1012" y="861"/>
                  </a:lnTo>
                  <a:lnTo>
                    <a:pt x="968" y="861"/>
                  </a:lnTo>
                  <a:lnTo>
                    <a:pt x="946" y="850"/>
                  </a:lnTo>
                  <a:lnTo>
                    <a:pt x="935" y="850"/>
                  </a:lnTo>
                  <a:lnTo>
                    <a:pt x="913" y="839"/>
                  </a:lnTo>
                  <a:lnTo>
                    <a:pt x="902" y="817"/>
                  </a:lnTo>
                  <a:lnTo>
                    <a:pt x="671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4" name="Freeform 586"/>
            <p:cNvSpPr>
              <a:spLocks noEditPoints="1"/>
            </p:cNvSpPr>
            <p:nvPr/>
          </p:nvSpPr>
          <p:spPr bwMode="auto">
            <a:xfrm>
              <a:off x="20442" y="19581"/>
              <a:ext cx="726" cy="861"/>
            </a:xfrm>
            <a:custGeom>
              <a:avLst/>
              <a:gdLst/>
              <a:ahLst/>
              <a:cxnLst>
                <a:cxn ang="0">
                  <a:pos x="264" y="398"/>
                </a:cxn>
                <a:cxn ang="0">
                  <a:pos x="341" y="398"/>
                </a:cxn>
                <a:cxn ang="0">
                  <a:pos x="451" y="387"/>
                </a:cxn>
                <a:cxn ang="0">
                  <a:pos x="561" y="354"/>
                </a:cxn>
                <a:cxn ang="0">
                  <a:pos x="638" y="309"/>
                </a:cxn>
                <a:cxn ang="0">
                  <a:pos x="682" y="243"/>
                </a:cxn>
                <a:cxn ang="0">
                  <a:pos x="693" y="199"/>
                </a:cxn>
                <a:cxn ang="0">
                  <a:pos x="693" y="166"/>
                </a:cxn>
                <a:cxn ang="0">
                  <a:pos x="682" y="100"/>
                </a:cxn>
                <a:cxn ang="0">
                  <a:pos x="649" y="45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6"/>
                </a:cxn>
                <a:cxn ang="0">
                  <a:pos x="165" y="133"/>
                </a:cxn>
                <a:cxn ang="0">
                  <a:pos x="77" y="232"/>
                </a:cxn>
                <a:cxn ang="0">
                  <a:pos x="22" y="365"/>
                </a:cxn>
                <a:cxn ang="0">
                  <a:pos x="0" y="519"/>
                </a:cxn>
                <a:cxn ang="0">
                  <a:pos x="22" y="652"/>
                </a:cxn>
                <a:cxn ang="0">
                  <a:pos x="77" y="762"/>
                </a:cxn>
                <a:cxn ang="0">
                  <a:pos x="176" y="828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1" y="784"/>
                </a:cxn>
                <a:cxn ang="0">
                  <a:pos x="649" y="729"/>
                </a:cxn>
                <a:cxn ang="0">
                  <a:pos x="704" y="663"/>
                </a:cxn>
                <a:cxn ang="0">
                  <a:pos x="726" y="640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93" y="607"/>
                </a:cxn>
                <a:cxn ang="0">
                  <a:pos x="693" y="618"/>
                </a:cxn>
                <a:cxn ang="0">
                  <a:pos x="682" y="629"/>
                </a:cxn>
                <a:cxn ang="0">
                  <a:pos x="583" y="718"/>
                </a:cxn>
                <a:cxn ang="0">
                  <a:pos x="484" y="773"/>
                </a:cxn>
                <a:cxn ang="0">
                  <a:pos x="396" y="806"/>
                </a:cxn>
                <a:cxn ang="0">
                  <a:pos x="330" y="817"/>
                </a:cxn>
                <a:cxn ang="0">
                  <a:pos x="297" y="817"/>
                </a:cxn>
                <a:cxn ang="0">
                  <a:pos x="220" y="806"/>
                </a:cxn>
                <a:cxn ang="0">
                  <a:pos x="176" y="762"/>
                </a:cxn>
                <a:cxn ang="0">
                  <a:pos x="154" y="707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7"/>
                </a:cxn>
                <a:cxn ang="0">
                  <a:pos x="165" y="398"/>
                </a:cxn>
                <a:cxn ang="0">
                  <a:pos x="264" y="398"/>
                </a:cxn>
                <a:cxn ang="0">
                  <a:pos x="176" y="354"/>
                </a:cxn>
                <a:cxn ang="0">
                  <a:pos x="220" y="232"/>
                </a:cxn>
                <a:cxn ang="0">
                  <a:pos x="286" y="144"/>
                </a:cxn>
                <a:cxn ang="0">
                  <a:pos x="341" y="89"/>
                </a:cxn>
                <a:cxn ang="0">
                  <a:pos x="407" y="56"/>
                </a:cxn>
                <a:cxn ang="0">
                  <a:pos x="462" y="45"/>
                </a:cxn>
                <a:cxn ang="0">
                  <a:pos x="539" y="45"/>
                </a:cxn>
                <a:cxn ang="0">
                  <a:pos x="572" y="56"/>
                </a:cxn>
                <a:cxn ang="0">
                  <a:pos x="616" y="100"/>
                </a:cxn>
                <a:cxn ang="0">
                  <a:pos x="638" y="166"/>
                </a:cxn>
                <a:cxn ang="0">
                  <a:pos x="616" y="243"/>
                </a:cxn>
                <a:cxn ang="0">
                  <a:pos x="550" y="298"/>
                </a:cxn>
                <a:cxn ang="0">
                  <a:pos x="473" y="332"/>
                </a:cxn>
                <a:cxn ang="0">
                  <a:pos x="385" y="354"/>
                </a:cxn>
                <a:cxn ang="0">
                  <a:pos x="253" y="354"/>
                </a:cxn>
                <a:cxn ang="0">
                  <a:pos x="176" y="354"/>
                </a:cxn>
              </a:cxnLst>
              <a:rect l="0" t="0" r="r" b="b"/>
              <a:pathLst>
                <a:path w="726" h="861">
                  <a:moveTo>
                    <a:pt x="264" y="398"/>
                  </a:moveTo>
                  <a:lnTo>
                    <a:pt x="341" y="398"/>
                  </a:lnTo>
                  <a:lnTo>
                    <a:pt x="451" y="387"/>
                  </a:lnTo>
                  <a:lnTo>
                    <a:pt x="561" y="354"/>
                  </a:lnTo>
                  <a:lnTo>
                    <a:pt x="638" y="309"/>
                  </a:lnTo>
                  <a:lnTo>
                    <a:pt x="682" y="243"/>
                  </a:lnTo>
                  <a:lnTo>
                    <a:pt x="693" y="199"/>
                  </a:lnTo>
                  <a:lnTo>
                    <a:pt x="693" y="166"/>
                  </a:lnTo>
                  <a:lnTo>
                    <a:pt x="682" y="100"/>
                  </a:lnTo>
                  <a:lnTo>
                    <a:pt x="649" y="45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6"/>
                  </a:lnTo>
                  <a:lnTo>
                    <a:pt x="165" y="133"/>
                  </a:lnTo>
                  <a:lnTo>
                    <a:pt x="77" y="232"/>
                  </a:lnTo>
                  <a:lnTo>
                    <a:pt x="22" y="365"/>
                  </a:lnTo>
                  <a:lnTo>
                    <a:pt x="0" y="519"/>
                  </a:lnTo>
                  <a:lnTo>
                    <a:pt x="22" y="652"/>
                  </a:lnTo>
                  <a:lnTo>
                    <a:pt x="77" y="762"/>
                  </a:lnTo>
                  <a:lnTo>
                    <a:pt x="176" y="828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1" y="784"/>
                  </a:lnTo>
                  <a:lnTo>
                    <a:pt x="649" y="729"/>
                  </a:lnTo>
                  <a:lnTo>
                    <a:pt x="704" y="663"/>
                  </a:lnTo>
                  <a:lnTo>
                    <a:pt x="726" y="640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93" y="607"/>
                  </a:lnTo>
                  <a:lnTo>
                    <a:pt x="693" y="618"/>
                  </a:lnTo>
                  <a:lnTo>
                    <a:pt x="682" y="629"/>
                  </a:lnTo>
                  <a:lnTo>
                    <a:pt x="583" y="718"/>
                  </a:lnTo>
                  <a:lnTo>
                    <a:pt x="484" y="773"/>
                  </a:lnTo>
                  <a:lnTo>
                    <a:pt x="396" y="806"/>
                  </a:lnTo>
                  <a:lnTo>
                    <a:pt x="330" y="817"/>
                  </a:lnTo>
                  <a:lnTo>
                    <a:pt x="297" y="817"/>
                  </a:lnTo>
                  <a:lnTo>
                    <a:pt x="220" y="806"/>
                  </a:lnTo>
                  <a:lnTo>
                    <a:pt x="176" y="762"/>
                  </a:lnTo>
                  <a:lnTo>
                    <a:pt x="154" y="707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7"/>
                  </a:lnTo>
                  <a:lnTo>
                    <a:pt x="165" y="398"/>
                  </a:lnTo>
                  <a:lnTo>
                    <a:pt x="264" y="398"/>
                  </a:lnTo>
                  <a:close/>
                  <a:moveTo>
                    <a:pt x="176" y="354"/>
                  </a:moveTo>
                  <a:lnTo>
                    <a:pt x="220" y="232"/>
                  </a:lnTo>
                  <a:lnTo>
                    <a:pt x="286" y="144"/>
                  </a:lnTo>
                  <a:lnTo>
                    <a:pt x="341" y="89"/>
                  </a:lnTo>
                  <a:lnTo>
                    <a:pt x="407" y="56"/>
                  </a:lnTo>
                  <a:lnTo>
                    <a:pt x="462" y="45"/>
                  </a:lnTo>
                  <a:lnTo>
                    <a:pt x="539" y="45"/>
                  </a:lnTo>
                  <a:lnTo>
                    <a:pt x="572" y="56"/>
                  </a:lnTo>
                  <a:lnTo>
                    <a:pt x="616" y="100"/>
                  </a:lnTo>
                  <a:lnTo>
                    <a:pt x="638" y="166"/>
                  </a:lnTo>
                  <a:lnTo>
                    <a:pt x="616" y="243"/>
                  </a:lnTo>
                  <a:lnTo>
                    <a:pt x="550" y="298"/>
                  </a:lnTo>
                  <a:lnTo>
                    <a:pt x="473" y="332"/>
                  </a:lnTo>
                  <a:lnTo>
                    <a:pt x="385" y="354"/>
                  </a:lnTo>
                  <a:lnTo>
                    <a:pt x="253" y="354"/>
                  </a:lnTo>
                  <a:lnTo>
                    <a:pt x="176" y="3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5" name="Freeform 587"/>
            <p:cNvSpPr>
              <a:spLocks/>
            </p:cNvSpPr>
            <p:nvPr/>
          </p:nvSpPr>
          <p:spPr bwMode="auto">
            <a:xfrm>
              <a:off x="21289" y="19581"/>
              <a:ext cx="769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208" y="828"/>
                </a:cxn>
                <a:cxn ang="0">
                  <a:pos x="230" y="773"/>
                </a:cxn>
                <a:cxn ang="0">
                  <a:pos x="285" y="552"/>
                </a:cxn>
                <a:cxn ang="0">
                  <a:pos x="318" y="431"/>
                </a:cxn>
                <a:cxn ang="0">
                  <a:pos x="351" y="265"/>
                </a:cxn>
                <a:cxn ang="0">
                  <a:pos x="417" y="155"/>
                </a:cxn>
                <a:cxn ang="0">
                  <a:pos x="461" y="100"/>
                </a:cxn>
                <a:cxn ang="0">
                  <a:pos x="494" y="78"/>
                </a:cxn>
                <a:cxn ang="0">
                  <a:pos x="571" y="45"/>
                </a:cxn>
                <a:cxn ang="0">
                  <a:pos x="670" y="56"/>
                </a:cxn>
                <a:cxn ang="0">
                  <a:pos x="692" y="67"/>
                </a:cxn>
                <a:cxn ang="0">
                  <a:pos x="626" y="100"/>
                </a:cxn>
                <a:cxn ang="0">
                  <a:pos x="593" y="166"/>
                </a:cxn>
                <a:cxn ang="0">
                  <a:pos x="604" y="199"/>
                </a:cxn>
                <a:cxn ang="0">
                  <a:pos x="637" y="232"/>
                </a:cxn>
                <a:cxn ang="0">
                  <a:pos x="769" y="166"/>
                </a:cxn>
                <a:cxn ang="0">
                  <a:pos x="747" y="56"/>
                </a:cxn>
                <a:cxn ang="0">
                  <a:pos x="659" y="0"/>
                </a:cxn>
                <a:cxn ang="0">
                  <a:pos x="527" y="11"/>
                </a:cxn>
                <a:cxn ang="0">
                  <a:pos x="406" y="100"/>
                </a:cxn>
                <a:cxn ang="0">
                  <a:pos x="362" y="100"/>
                </a:cxn>
                <a:cxn ang="0">
                  <a:pos x="296" y="23"/>
                </a:cxn>
                <a:cxn ang="0">
                  <a:pos x="198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33" y="166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19" y="45"/>
                </a:cxn>
                <a:cxn ang="0">
                  <a:pos x="252" y="89"/>
                </a:cxn>
                <a:cxn ang="0">
                  <a:pos x="241" y="188"/>
                </a:cxn>
                <a:cxn ang="0">
                  <a:pos x="230" y="243"/>
                </a:cxn>
                <a:cxn ang="0">
                  <a:pos x="110" y="729"/>
                </a:cxn>
              </a:cxnLst>
              <a:rect l="0" t="0" r="r" b="b"/>
              <a:pathLst>
                <a:path w="769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8" y="828"/>
                  </a:lnTo>
                  <a:lnTo>
                    <a:pt x="219" y="806"/>
                  </a:lnTo>
                  <a:lnTo>
                    <a:pt x="230" y="773"/>
                  </a:lnTo>
                  <a:lnTo>
                    <a:pt x="241" y="707"/>
                  </a:lnTo>
                  <a:lnTo>
                    <a:pt x="285" y="552"/>
                  </a:lnTo>
                  <a:lnTo>
                    <a:pt x="296" y="508"/>
                  </a:lnTo>
                  <a:lnTo>
                    <a:pt x="318" y="431"/>
                  </a:lnTo>
                  <a:lnTo>
                    <a:pt x="340" y="332"/>
                  </a:lnTo>
                  <a:lnTo>
                    <a:pt x="351" y="265"/>
                  </a:lnTo>
                  <a:lnTo>
                    <a:pt x="373" y="221"/>
                  </a:lnTo>
                  <a:lnTo>
                    <a:pt x="417" y="155"/>
                  </a:lnTo>
                  <a:lnTo>
                    <a:pt x="439" y="133"/>
                  </a:lnTo>
                  <a:lnTo>
                    <a:pt x="461" y="100"/>
                  </a:lnTo>
                  <a:lnTo>
                    <a:pt x="472" y="89"/>
                  </a:lnTo>
                  <a:lnTo>
                    <a:pt x="494" y="78"/>
                  </a:lnTo>
                  <a:lnTo>
                    <a:pt x="527" y="56"/>
                  </a:lnTo>
                  <a:lnTo>
                    <a:pt x="571" y="45"/>
                  </a:lnTo>
                  <a:lnTo>
                    <a:pt x="648" y="45"/>
                  </a:lnTo>
                  <a:lnTo>
                    <a:pt x="670" y="56"/>
                  </a:lnTo>
                  <a:lnTo>
                    <a:pt x="692" y="56"/>
                  </a:lnTo>
                  <a:lnTo>
                    <a:pt x="692" y="67"/>
                  </a:lnTo>
                  <a:lnTo>
                    <a:pt x="659" y="78"/>
                  </a:lnTo>
                  <a:lnTo>
                    <a:pt x="626" y="100"/>
                  </a:lnTo>
                  <a:lnTo>
                    <a:pt x="604" y="133"/>
                  </a:lnTo>
                  <a:lnTo>
                    <a:pt x="593" y="166"/>
                  </a:lnTo>
                  <a:lnTo>
                    <a:pt x="593" y="188"/>
                  </a:lnTo>
                  <a:lnTo>
                    <a:pt x="604" y="199"/>
                  </a:lnTo>
                  <a:lnTo>
                    <a:pt x="615" y="221"/>
                  </a:lnTo>
                  <a:lnTo>
                    <a:pt x="637" y="232"/>
                  </a:lnTo>
                  <a:lnTo>
                    <a:pt x="703" y="232"/>
                  </a:lnTo>
                  <a:lnTo>
                    <a:pt x="769" y="166"/>
                  </a:lnTo>
                  <a:lnTo>
                    <a:pt x="769" y="89"/>
                  </a:lnTo>
                  <a:lnTo>
                    <a:pt x="747" y="56"/>
                  </a:lnTo>
                  <a:lnTo>
                    <a:pt x="703" y="11"/>
                  </a:lnTo>
                  <a:lnTo>
                    <a:pt x="659" y="0"/>
                  </a:lnTo>
                  <a:lnTo>
                    <a:pt x="615" y="0"/>
                  </a:lnTo>
                  <a:lnTo>
                    <a:pt x="527" y="11"/>
                  </a:lnTo>
                  <a:lnTo>
                    <a:pt x="461" y="56"/>
                  </a:lnTo>
                  <a:lnTo>
                    <a:pt x="406" y="100"/>
                  </a:lnTo>
                  <a:lnTo>
                    <a:pt x="373" y="144"/>
                  </a:lnTo>
                  <a:lnTo>
                    <a:pt x="362" y="100"/>
                  </a:lnTo>
                  <a:lnTo>
                    <a:pt x="329" y="56"/>
                  </a:lnTo>
                  <a:lnTo>
                    <a:pt x="296" y="23"/>
                  </a:lnTo>
                  <a:lnTo>
                    <a:pt x="252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66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19" y="45"/>
                  </a:lnTo>
                  <a:lnTo>
                    <a:pt x="241" y="67"/>
                  </a:lnTo>
                  <a:lnTo>
                    <a:pt x="252" y="89"/>
                  </a:lnTo>
                  <a:lnTo>
                    <a:pt x="252" y="166"/>
                  </a:lnTo>
                  <a:lnTo>
                    <a:pt x="241" y="188"/>
                  </a:lnTo>
                  <a:lnTo>
                    <a:pt x="241" y="210"/>
                  </a:lnTo>
                  <a:lnTo>
                    <a:pt x="230" y="243"/>
                  </a:lnTo>
                  <a:lnTo>
                    <a:pt x="219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6" name="Freeform 588"/>
            <p:cNvSpPr>
              <a:spLocks/>
            </p:cNvSpPr>
            <p:nvPr/>
          </p:nvSpPr>
          <p:spPr bwMode="auto">
            <a:xfrm>
              <a:off x="22190" y="19581"/>
              <a:ext cx="770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42" y="707"/>
                </a:cxn>
                <a:cxn ang="0">
                  <a:pos x="297" y="508"/>
                </a:cxn>
                <a:cxn ang="0">
                  <a:pos x="341" y="332"/>
                </a:cxn>
                <a:cxn ang="0">
                  <a:pos x="374" y="221"/>
                </a:cxn>
                <a:cxn ang="0">
                  <a:pos x="440" y="133"/>
                </a:cxn>
                <a:cxn ang="0">
                  <a:pos x="473" y="89"/>
                </a:cxn>
                <a:cxn ang="0">
                  <a:pos x="528" y="56"/>
                </a:cxn>
                <a:cxn ang="0">
                  <a:pos x="649" y="45"/>
                </a:cxn>
                <a:cxn ang="0">
                  <a:pos x="682" y="56"/>
                </a:cxn>
                <a:cxn ang="0">
                  <a:pos x="649" y="78"/>
                </a:cxn>
                <a:cxn ang="0">
                  <a:pos x="605" y="133"/>
                </a:cxn>
                <a:cxn ang="0">
                  <a:pos x="594" y="188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9"/>
                </a:cxn>
                <a:cxn ang="0">
                  <a:pos x="726" y="34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100"/>
                </a:cxn>
                <a:cxn ang="0">
                  <a:pos x="330" y="56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09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31" y="773"/>
                  </a:lnTo>
                  <a:lnTo>
                    <a:pt x="242" y="707"/>
                  </a:lnTo>
                  <a:lnTo>
                    <a:pt x="286" y="552"/>
                  </a:lnTo>
                  <a:lnTo>
                    <a:pt x="297" y="508"/>
                  </a:lnTo>
                  <a:lnTo>
                    <a:pt x="319" y="431"/>
                  </a:lnTo>
                  <a:lnTo>
                    <a:pt x="341" y="332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5"/>
                  </a:lnTo>
                  <a:lnTo>
                    <a:pt x="440" y="133"/>
                  </a:lnTo>
                  <a:lnTo>
                    <a:pt x="462" y="100"/>
                  </a:lnTo>
                  <a:lnTo>
                    <a:pt x="473" y="89"/>
                  </a:lnTo>
                  <a:lnTo>
                    <a:pt x="495" y="78"/>
                  </a:lnTo>
                  <a:lnTo>
                    <a:pt x="528" y="56"/>
                  </a:lnTo>
                  <a:lnTo>
                    <a:pt x="572" y="45"/>
                  </a:lnTo>
                  <a:lnTo>
                    <a:pt x="649" y="45"/>
                  </a:lnTo>
                  <a:lnTo>
                    <a:pt x="671" y="56"/>
                  </a:lnTo>
                  <a:lnTo>
                    <a:pt x="682" y="56"/>
                  </a:lnTo>
                  <a:lnTo>
                    <a:pt x="693" y="67"/>
                  </a:lnTo>
                  <a:lnTo>
                    <a:pt x="649" y="78"/>
                  </a:lnTo>
                  <a:lnTo>
                    <a:pt x="627" y="100"/>
                  </a:lnTo>
                  <a:lnTo>
                    <a:pt x="605" y="133"/>
                  </a:lnTo>
                  <a:lnTo>
                    <a:pt x="594" y="166"/>
                  </a:lnTo>
                  <a:lnTo>
                    <a:pt x="594" y="188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6"/>
                  </a:lnTo>
                  <a:lnTo>
                    <a:pt x="770" y="89"/>
                  </a:lnTo>
                  <a:lnTo>
                    <a:pt x="748" y="56"/>
                  </a:lnTo>
                  <a:lnTo>
                    <a:pt x="726" y="34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6"/>
                  </a:lnTo>
                  <a:lnTo>
                    <a:pt x="407" y="100"/>
                  </a:lnTo>
                  <a:lnTo>
                    <a:pt x="374" y="144"/>
                  </a:lnTo>
                  <a:lnTo>
                    <a:pt x="330" y="56"/>
                  </a:lnTo>
                  <a:lnTo>
                    <a:pt x="297" y="23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09" y="45"/>
                  </a:lnTo>
                  <a:lnTo>
                    <a:pt x="231" y="56"/>
                  </a:lnTo>
                  <a:lnTo>
                    <a:pt x="242" y="67"/>
                  </a:lnTo>
                  <a:lnTo>
                    <a:pt x="253" y="89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7" name="Freeform 589"/>
            <p:cNvSpPr>
              <a:spLocks/>
            </p:cNvSpPr>
            <p:nvPr/>
          </p:nvSpPr>
          <p:spPr bwMode="auto">
            <a:xfrm>
              <a:off x="23224" y="18997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4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4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8" name="Freeform 590"/>
            <p:cNvSpPr>
              <a:spLocks/>
            </p:cNvSpPr>
            <p:nvPr/>
          </p:nvSpPr>
          <p:spPr bwMode="auto">
            <a:xfrm>
              <a:off x="2387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79" name="Freeform 591"/>
            <p:cNvSpPr>
              <a:spLocks/>
            </p:cNvSpPr>
            <p:nvPr/>
          </p:nvSpPr>
          <p:spPr bwMode="auto">
            <a:xfrm>
              <a:off x="24940" y="18997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4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4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6" name="Group 1028"/>
          <p:cNvGrpSpPr>
            <a:grpSpLocks/>
          </p:cNvGrpSpPr>
          <p:nvPr/>
        </p:nvGrpSpPr>
        <p:grpSpPr bwMode="auto">
          <a:xfrm>
            <a:off x="374250" y="2689070"/>
            <a:ext cx="3703637" cy="2579687"/>
            <a:chOff x="1584" y="1392"/>
            <a:chExt cx="2333" cy="1625"/>
          </a:xfrm>
        </p:grpSpPr>
        <p:sp>
          <p:nvSpPr>
            <p:cNvPr id="258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9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0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1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2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5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8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0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1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2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4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7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9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0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1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3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9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1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2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3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4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5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8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0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2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4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5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6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2639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Leave-One-Out Method</a:t>
            </a:r>
          </a:p>
        </p:txBody>
      </p:sp>
      <p:grpSp>
        <p:nvGrpSpPr>
          <p:cNvPr id="56" name="Group 44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929058" y="2141454"/>
            <a:ext cx="5000628" cy="3645000"/>
            <a:chOff x="951" y="480"/>
            <a:chExt cx="35824" cy="21794"/>
          </a:xfrm>
        </p:grpSpPr>
        <p:sp>
          <p:nvSpPr>
            <p:cNvPr id="57" name="Freeform 445"/>
            <p:cNvSpPr>
              <a:spLocks/>
            </p:cNvSpPr>
            <p:nvPr/>
          </p:nvSpPr>
          <p:spPr bwMode="auto">
            <a:xfrm>
              <a:off x="951" y="955"/>
              <a:ext cx="726" cy="728"/>
            </a:xfrm>
            <a:custGeom>
              <a:avLst/>
              <a:gdLst/>
              <a:ahLst/>
              <a:cxnLst>
                <a:cxn ang="0">
                  <a:pos x="726" y="364"/>
                </a:cxn>
                <a:cxn ang="0">
                  <a:pos x="693" y="221"/>
                </a:cxn>
                <a:cxn ang="0">
                  <a:pos x="616" y="99"/>
                </a:cxn>
                <a:cxn ang="0">
                  <a:pos x="506" y="22"/>
                </a:cxn>
                <a:cxn ang="0">
                  <a:pos x="363" y="0"/>
                </a:cxn>
                <a:cxn ang="0">
                  <a:pos x="220" y="22"/>
                </a:cxn>
                <a:cxn ang="0">
                  <a:pos x="99" y="110"/>
                </a:cxn>
                <a:cxn ang="0">
                  <a:pos x="22" y="221"/>
                </a:cxn>
                <a:cxn ang="0">
                  <a:pos x="0" y="364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6"/>
                </a:cxn>
                <a:cxn ang="0">
                  <a:pos x="363" y="728"/>
                </a:cxn>
                <a:cxn ang="0">
                  <a:pos x="506" y="706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4"/>
                </a:cxn>
              </a:cxnLst>
              <a:rect l="0" t="0" r="r" b="b"/>
              <a:pathLst>
                <a:path w="726" h="728">
                  <a:moveTo>
                    <a:pt x="726" y="364"/>
                  </a:moveTo>
                  <a:lnTo>
                    <a:pt x="693" y="221"/>
                  </a:lnTo>
                  <a:lnTo>
                    <a:pt x="616" y="99"/>
                  </a:lnTo>
                  <a:lnTo>
                    <a:pt x="506" y="22"/>
                  </a:lnTo>
                  <a:lnTo>
                    <a:pt x="363" y="0"/>
                  </a:lnTo>
                  <a:lnTo>
                    <a:pt x="220" y="22"/>
                  </a:lnTo>
                  <a:lnTo>
                    <a:pt x="99" y="110"/>
                  </a:lnTo>
                  <a:lnTo>
                    <a:pt x="22" y="221"/>
                  </a:lnTo>
                  <a:lnTo>
                    <a:pt x="0" y="364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6"/>
                  </a:lnTo>
                  <a:lnTo>
                    <a:pt x="363" y="728"/>
                  </a:lnTo>
                  <a:lnTo>
                    <a:pt x="506" y="706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46"/>
            <p:cNvSpPr>
              <a:spLocks/>
            </p:cNvSpPr>
            <p:nvPr/>
          </p:nvSpPr>
          <p:spPr bwMode="auto">
            <a:xfrm>
              <a:off x="2788" y="503"/>
              <a:ext cx="1089" cy="1291"/>
            </a:xfrm>
            <a:custGeom>
              <a:avLst/>
              <a:gdLst/>
              <a:ahLst/>
              <a:cxnLst>
                <a:cxn ang="0">
                  <a:pos x="1034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1"/>
                </a:cxn>
                <a:cxn ang="0">
                  <a:pos x="165" y="1213"/>
                </a:cxn>
                <a:cxn ang="0">
                  <a:pos x="99" y="1235"/>
                </a:cxn>
                <a:cxn ang="0">
                  <a:pos x="0" y="1235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6" y="1291"/>
                </a:cxn>
                <a:cxn ang="0">
                  <a:pos x="605" y="1291"/>
                </a:cxn>
                <a:cxn ang="0">
                  <a:pos x="605" y="1235"/>
                </a:cxn>
                <a:cxn ang="0">
                  <a:pos x="539" y="1235"/>
                </a:cxn>
                <a:cxn ang="0">
                  <a:pos x="440" y="1224"/>
                </a:cxn>
                <a:cxn ang="0">
                  <a:pos x="385" y="1213"/>
                </a:cxn>
                <a:cxn ang="0">
                  <a:pos x="363" y="1180"/>
                </a:cxn>
                <a:cxn ang="0">
                  <a:pos x="363" y="673"/>
                </a:cxn>
                <a:cxn ang="0">
                  <a:pos x="528" y="673"/>
                </a:cxn>
                <a:cxn ang="0">
                  <a:pos x="638" y="684"/>
                </a:cxn>
                <a:cxn ang="0">
                  <a:pos x="693" y="728"/>
                </a:cxn>
                <a:cxn ang="0">
                  <a:pos x="715" y="794"/>
                </a:cxn>
                <a:cxn ang="0">
                  <a:pos x="726" y="893"/>
                </a:cxn>
                <a:cxn ang="0">
                  <a:pos x="770" y="893"/>
                </a:cxn>
                <a:cxn ang="0">
                  <a:pos x="770" y="397"/>
                </a:cxn>
                <a:cxn ang="0">
                  <a:pos x="726" y="397"/>
                </a:cxn>
                <a:cxn ang="0">
                  <a:pos x="715" y="496"/>
                </a:cxn>
                <a:cxn ang="0">
                  <a:pos x="693" y="562"/>
                </a:cxn>
                <a:cxn ang="0">
                  <a:pos x="627" y="606"/>
                </a:cxn>
                <a:cxn ang="0">
                  <a:pos x="528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2" y="55"/>
                </a:cxn>
                <a:cxn ang="0">
                  <a:pos x="825" y="66"/>
                </a:cxn>
                <a:cxn ang="0">
                  <a:pos x="924" y="110"/>
                </a:cxn>
                <a:cxn ang="0">
                  <a:pos x="979" y="187"/>
                </a:cxn>
                <a:cxn ang="0">
                  <a:pos x="1023" y="286"/>
                </a:cxn>
                <a:cxn ang="0">
                  <a:pos x="1045" y="430"/>
                </a:cxn>
                <a:cxn ang="0">
                  <a:pos x="1089" y="430"/>
                </a:cxn>
                <a:cxn ang="0">
                  <a:pos x="1034" y="0"/>
                </a:cxn>
              </a:cxnLst>
              <a:rect l="0" t="0" r="r" b="b"/>
              <a:pathLst>
                <a:path w="1089" h="1291">
                  <a:moveTo>
                    <a:pt x="1034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1"/>
                  </a:lnTo>
                  <a:lnTo>
                    <a:pt x="165" y="1213"/>
                  </a:lnTo>
                  <a:lnTo>
                    <a:pt x="99" y="1235"/>
                  </a:lnTo>
                  <a:lnTo>
                    <a:pt x="0" y="1235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6" y="1291"/>
                  </a:lnTo>
                  <a:lnTo>
                    <a:pt x="605" y="1291"/>
                  </a:lnTo>
                  <a:lnTo>
                    <a:pt x="605" y="1235"/>
                  </a:lnTo>
                  <a:lnTo>
                    <a:pt x="539" y="1235"/>
                  </a:lnTo>
                  <a:lnTo>
                    <a:pt x="440" y="1224"/>
                  </a:lnTo>
                  <a:lnTo>
                    <a:pt x="385" y="1213"/>
                  </a:lnTo>
                  <a:lnTo>
                    <a:pt x="363" y="1180"/>
                  </a:lnTo>
                  <a:lnTo>
                    <a:pt x="363" y="673"/>
                  </a:lnTo>
                  <a:lnTo>
                    <a:pt x="528" y="673"/>
                  </a:lnTo>
                  <a:lnTo>
                    <a:pt x="638" y="684"/>
                  </a:lnTo>
                  <a:lnTo>
                    <a:pt x="693" y="728"/>
                  </a:lnTo>
                  <a:lnTo>
                    <a:pt x="715" y="794"/>
                  </a:lnTo>
                  <a:lnTo>
                    <a:pt x="726" y="893"/>
                  </a:lnTo>
                  <a:lnTo>
                    <a:pt x="770" y="893"/>
                  </a:lnTo>
                  <a:lnTo>
                    <a:pt x="770" y="397"/>
                  </a:lnTo>
                  <a:lnTo>
                    <a:pt x="726" y="397"/>
                  </a:lnTo>
                  <a:lnTo>
                    <a:pt x="715" y="496"/>
                  </a:lnTo>
                  <a:lnTo>
                    <a:pt x="693" y="562"/>
                  </a:lnTo>
                  <a:lnTo>
                    <a:pt x="627" y="606"/>
                  </a:lnTo>
                  <a:lnTo>
                    <a:pt x="528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2" y="55"/>
                  </a:lnTo>
                  <a:lnTo>
                    <a:pt x="825" y="66"/>
                  </a:lnTo>
                  <a:lnTo>
                    <a:pt x="924" y="110"/>
                  </a:lnTo>
                  <a:lnTo>
                    <a:pt x="979" y="187"/>
                  </a:lnTo>
                  <a:lnTo>
                    <a:pt x="1023" y="286"/>
                  </a:lnTo>
                  <a:lnTo>
                    <a:pt x="1045" y="430"/>
                  </a:lnTo>
                  <a:lnTo>
                    <a:pt x="1089" y="430"/>
                  </a:lnTo>
                  <a:lnTo>
                    <a:pt x="10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47"/>
            <p:cNvSpPr>
              <a:spLocks noEditPoints="1"/>
            </p:cNvSpPr>
            <p:nvPr/>
          </p:nvSpPr>
          <p:spPr bwMode="auto">
            <a:xfrm>
              <a:off x="3844" y="944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4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5"/>
                </a:cxn>
                <a:cxn ang="0">
                  <a:pos x="264" y="772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5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5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5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4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5"/>
                  </a:lnTo>
                  <a:lnTo>
                    <a:pt x="264" y="772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5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5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5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48"/>
            <p:cNvSpPr>
              <a:spLocks/>
            </p:cNvSpPr>
            <p:nvPr/>
          </p:nvSpPr>
          <p:spPr bwMode="auto">
            <a:xfrm>
              <a:off x="4790" y="955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88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88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9"/>
            <p:cNvSpPr>
              <a:spLocks/>
            </p:cNvSpPr>
            <p:nvPr/>
          </p:nvSpPr>
          <p:spPr bwMode="auto">
            <a:xfrm>
              <a:off x="6187" y="480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2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1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2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2"/>
                </a:cxn>
                <a:cxn ang="0">
                  <a:pos x="583" y="1281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1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1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2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2"/>
                  </a:lnTo>
                  <a:lnTo>
                    <a:pt x="176" y="12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1"/>
                  </a:lnTo>
                  <a:lnTo>
                    <a:pt x="11" y="1303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2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2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1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1"/>
                  </a:lnTo>
                  <a:lnTo>
                    <a:pt x="616" y="1292"/>
                  </a:lnTo>
                  <a:lnTo>
                    <a:pt x="594" y="1292"/>
                  </a:lnTo>
                  <a:lnTo>
                    <a:pt x="583" y="1281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1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1"/>
                  </a:lnTo>
                  <a:lnTo>
                    <a:pt x="682" y="663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3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50"/>
            <p:cNvSpPr>
              <a:spLocks noEditPoints="1"/>
            </p:cNvSpPr>
            <p:nvPr/>
          </p:nvSpPr>
          <p:spPr bwMode="auto">
            <a:xfrm>
              <a:off x="7781" y="1098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3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5"/>
                </a:cxn>
                <a:cxn ang="0">
                  <a:pos x="22" y="365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3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5"/>
                  </a:lnTo>
                  <a:lnTo>
                    <a:pt x="22" y="365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51"/>
            <p:cNvSpPr>
              <a:spLocks/>
            </p:cNvSpPr>
            <p:nvPr/>
          </p:nvSpPr>
          <p:spPr bwMode="auto">
            <a:xfrm>
              <a:off x="9838" y="525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7"/>
                </a:cxn>
                <a:cxn ang="0">
                  <a:pos x="66" y="187"/>
                </a:cxn>
                <a:cxn ang="0">
                  <a:pos x="154" y="165"/>
                </a:cxn>
                <a:cxn ang="0">
                  <a:pos x="253" y="132"/>
                </a:cxn>
                <a:cxn ang="0">
                  <a:pos x="253" y="1158"/>
                </a:cxn>
                <a:cxn ang="0">
                  <a:pos x="231" y="1191"/>
                </a:cxn>
                <a:cxn ang="0">
                  <a:pos x="176" y="1202"/>
                </a:cxn>
                <a:cxn ang="0">
                  <a:pos x="77" y="1213"/>
                </a:cxn>
                <a:cxn ang="0">
                  <a:pos x="11" y="1213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3"/>
                </a:cxn>
                <a:cxn ang="0">
                  <a:pos x="572" y="1213"/>
                </a:cxn>
                <a:cxn ang="0">
                  <a:pos x="473" y="1202"/>
                </a:cxn>
                <a:cxn ang="0">
                  <a:pos x="418" y="1191"/>
                </a:cxn>
                <a:cxn ang="0">
                  <a:pos x="396" y="1158"/>
                </a:cxn>
                <a:cxn ang="0">
                  <a:pos x="396" y="1114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7"/>
                  </a:lnTo>
                  <a:lnTo>
                    <a:pt x="66" y="187"/>
                  </a:lnTo>
                  <a:lnTo>
                    <a:pt x="154" y="165"/>
                  </a:lnTo>
                  <a:lnTo>
                    <a:pt x="253" y="132"/>
                  </a:lnTo>
                  <a:lnTo>
                    <a:pt x="253" y="1158"/>
                  </a:lnTo>
                  <a:lnTo>
                    <a:pt x="231" y="1191"/>
                  </a:lnTo>
                  <a:lnTo>
                    <a:pt x="176" y="1202"/>
                  </a:lnTo>
                  <a:lnTo>
                    <a:pt x="77" y="1213"/>
                  </a:lnTo>
                  <a:lnTo>
                    <a:pt x="11" y="1213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3"/>
                  </a:lnTo>
                  <a:lnTo>
                    <a:pt x="572" y="1213"/>
                  </a:lnTo>
                  <a:lnTo>
                    <a:pt x="473" y="1202"/>
                  </a:lnTo>
                  <a:lnTo>
                    <a:pt x="418" y="1191"/>
                  </a:lnTo>
                  <a:lnTo>
                    <a:pt x="396" y="1158"/>
                  </a:lnTo>
                  <a:lnTo>
                    <a:pt x="396" y="1114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52"/>
            <p:cNvSpPr>
              <a:spLocks/>
            </p:cNvSpPr>
            <p:nvPr/>
          </p:nvSpPr>
          <p:spPr bwMode="auto">
            <a:xfrm>
              <a:off x="10784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53"/>
            <p:cNvSpPr>
              <a:spLocks/>
            </p:cNvSpPr>
            <p:nvPr/>
          </p:nvSpPr>
          <p:spPr bwMode="auto">
            <a:xfrm>
              <a:off x="11565" y="525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1"/>
                </a:cxn>
                <a:cxn ang="0">
                  <a:pos x="660" y="1103"/>
                </a:cxn>
                <a:cxn ang="0">
                  <a:pos x="638" y="1114"/>
                </a:cxn>
                <a:cxn ang="0">
                  <a:pos x="583" y="1125"/>
                </a:cxn>
                <a:cxn ang="0">
                  <a:pos x="143" y="1125"/>
                </a:cxn>
                <a:cxn ang="0">
                  <a:pos x="341" y="927"/>
                </a:cxn>
                <a:cxn ang="0">
                  <a:pos x="495" y="783"/>
                </a:cxn>
                <a:cxn ang="0">
                  <a:pos x="616" y="673"/>
                </a:cxn>
                <a:cxn ang="0">
                  <a:pos x="693" y="573"/>
                </a:cxn>
                <a:cxn ang="0">
                  <a:pos x="737" y="474"/>
                </a:cxn>
                <a:cxn ang="0">
                  <a:pos x="748" y="375"/>
                </a:cxn>
                <a:cxn ang="0">
                  <a:pos x="726" y="253"/>
                </a:cxn>
                <a:cxn ang="0">
                  <a:pos x="671" y="154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4"/>
                </a:cxn>
                <a:cxn ang="0">
                  <a:pos x="11" y="242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2"/>
                </a:cxn>
                <a:cxn ang="0">
                  <a:pos x="121" y="452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5"/>
                </a:cxn>
                <a:cxn ang="0">
                  <a:pos x="132" y="264"/>
                </a:cxn>
                <a:cxn ang="0">
                  <a:pos x="99" y="253"/>
                </a:cxn>
                <a:cxn ang="0">
                  <a:pos x="66" y="253"/>
                </a:cxn>
                <a:cxn ang="0">
                  <a:pos x="132" y="154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2"/>
                </a:cxn>
                <a:cxn ang="0">
                  <a:pos x="539" y="198"/>
                </a:cxn>
                <a:cxn ang="0">
                  <a:pos x="572" y="275"/>
                </a:cxn>
                <a:cxn ang="0">
                  <a:pos x="583" y="375"/>
                </a:cxn>
                <a:cxn ang="0">
                  <a:pos x="550" y="518"/>
                </a:cxn>
                <a:cxn ang="0">
                  <a:pos x="473" y="662"/>
                </a:cxn>
                <a:cxn ang="0">
                  <a:pos x="385" y="794"/>
                </a:cxn>
                <a:cxn ang="0">
                  <a:pos x="11" y="1202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1"/>
                  </a:lnTo>
                  <a:lnTo>
                    <a:pt x="660" y="1103"/>
                  </a:lnTo>
                  <a:lnTo>
                    <a:pt x="638" y="1114"/>
                  </a:lnTo>
                  <a:lnTo>
                    <a:pt x="583" y="1125"/>
                  </a:lnTo>
                  <a:lnTo>
                    <a:pt x="143" y="1125"/>
                  </a:lnTo>
                  <a:lnTo>
                    <a:pt x="341" y="927"/>
                  </a:lnTo>
                  <a:lnTo>
                    <a:pt x="495" y="783"/>
                  </a:lnTo>
                  <a:lnTo>
                    <a:pt x="616" y="673"/>
                  </a:lnTo>
                  <a:lnTo>
                    <a:pt x="693" y="573"/>
                  </a:lnTo>
                  <a:lnTo>
                    <a:pt x="737" y="474"/>
                  </a:lnTo>
                  <a:lnTo>
                    <a:pt x="748" y="375"/>
                  </a:lnTo>
                  <a:lnTo>
                    <a:pt x="726" y="253"/>
                  </a:lnTo>
                  <a:lnTo>
                    <a:pt x="671" y="154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4"/>
                  </a:lnTo>
                  <a:lnTo>
                    <a:pt x="11" y="242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2"/>
                  </a:lnTo>
                  <a:lnTo>
                    <a:pt x="121" y="452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5"/>
                  </a:lnTo>
                  <a:lnTo>
                    <a:pt x="132" y="264"/>
                  </a:lnTo>
                  <a:lnTo>
                    <a:pt x="99" y="253"/>
                  </a:lnTo>
                  <a:lnTo>
                    <a:pt x="66" y="253"/>
                  </a:lnTo>
                  <a:lnTo>
                    <a:pt x="132" y="154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2"/>
                  </a:lnTo>
                  <a:lnTo>
                    <a:pt x="539" y="198"/>
                  </a:lnTo>
                  <a:lnTo>
                    <a:pt x="572" y="275"/>
                  </a:lnTo>
                  <a:lnTo>
                    <a:pt x="583" y="375"/>
                  </a:lnTo>
                  <a:lnTo>
                    <a:pt x="550" y="518"/>
                  </a:lnTo>
                  <a:lnTo>
                    <a:pt x="473" y="662"/>
                  </a:lnTo>
                  <a:lnTo>
                    <a:pt x="385" y="794"/>
                  </a:lnTo>
                  <a:lnTo>
                    <a:pt x="11" y="1202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54"/>
            <p:cNvSpPr>
              <a:spLocks/>
            </p:cNvSpPr>
            <p:nvPr/>
          </p:nvSpPr>
          <p:spPr bwMode="auto">
            <a:xfrm>
              <a:off x="12577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55"/>
            <p:cNvSpPr>
              <a:spLocks/>
            </p:cNvSpPr>
            <p:nvPr/>
          </p:nvSpPr>
          <p:spPr bwMode="auto">
            <a:xfrm>
              <a:off x="13424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56"/>
            <p:cNvSpPr>
              <a:spLocks/>
            </p:cNvSpPr>
            <p:nvPr/>
          </p:nvSpPr>
          <p:spPr bwMode="auto">
            <a:xfrm>
              <a:off x="14271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57"/>
            <p:cNvSpPr>
              <a:spLocks/>
            </p:cNvSpPr>
            <p:nvPr/>
          </p:nvSpPr>
          <p:spPr bwMode="auto">
            <a:xfrm>
              <a:off x="15118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58"/>
            <p:cNvSpPr>
              <a:spLocks/>
            </p:cNvSpPr>
            <p:nvPr/>
          </p:nvSpPr>
          <p:spPr bwMode="auto">
            <a:xfrm>
              <a:off x="15921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59"/>
            <p:cNvSpPr>
              <a:spLocks/>
            </p:cNvSpPr>
            <p:nvPr/>
          </p:nvSpPr>
          <p:spPr bwMode="auto">
            <a:xfrm>
              <a:off x="16680" y="492"/>
              <a:ext cx="1606" cy="1302"/>
            </a:xfrm>
            <a:custGeom>
              <a:avLst/>
              <a:gdLst/>
              <a:ahLst/>
              <a:cxnLst>
                <a:cxn ang="0">
                  <a:pos x="880" y="529"/>
                </a:cxn>
                <a:cxn ang="0">
                  <a:pos x="902" y="485"/>
                </a:cxn>
                <a:cxn ang="0">
                  <a:pos x="935" y="463"/>
                </a:cxn>
                <a:cxn ang="0">
                  <a:pos x="1375" y="132"/>
                </a:cxn>
                <a:cxn ang="0">
                  <a:pos x="1529" y="66"/>
                </a:cxn>
                <a:cxn ang="0">
                  <a:pos x="1606" y="44"/>
                </a:cxn>
                <a:cxn ang="0">
                  <a:pos x="1595" y="11"/>
                </a:cxn>
                <a:cxn ang="0">
                  <a:pos x="1518" y="11"/>
                </a:cxn>
                <a:cxn ang="0">
                  <a:pos x="1243" y="0"/>
                </a:cxn>
                <a:cxn ang="0">
                  <a:pos x="1221" y="11"/>
                </a:cxn>
                <a:cxn ang="0">
                  <a:pos x="1210" y="55"/>
                </a:cxn>
                <a:cxn ang="0">
                  <a:pos x="1232" y="66"/>
                </a:cxn>
                <a:cxn ang="0">
                  <a:pos x="1276" y="77"/>
                </a:cxn>
                <a:cxn ang="0">
                  <a:pos x="1287" y="99"/>
                </a:cxn>
                <a:cxn ang="0">
                  <a:pos x="1221" y="187"/>
                </a:cxn>
                <a:cxn ang="0">
                  <a:pos x="627" y="154"/>
                </a:cxn>
                <a:cxn ang="0">
                  <a:pos x="649" y="110"/>
                </a:cxn>
                <a:cxn ang="0">
                  <a:pos x="671" y="77"/>
                </a:cxn>
                <a:cxn ang="0">
                  <a:pos x="825" y="66"/>
                </a:cxn>
                <a:cxn ang="0">
                  <a:pos x="858" y="22"/>
                </a:cxn>
                <a:cxn ang="0">
                  <a:pos x="836" y="11"/>
                </a:cxn>
                <a:cxn ang="0">
                  <a:pos x="748" y="0"/>
                </a:cxn>
                <a:cxn ang="0">
                  <a:pos x="418" y="11"/>
                </a:cxn>
                <a:cxn ang="0">
                  <a:pos x="330" y="0"/>
                </a:cxn>
                <a:cxn ang="0">
                  <a:pos x="308" y="11"/>
                </a:cxn>
                <a:cxn ang="0">
                  <a:pos x="319" y="66"/>
                </a:cxn>
                <a:cxn ang="0">
                  <a:pos x="462" y="77"/>
                </a:cxn>
                <a:cxn ang="0">
                  <a:pos x="484" y="99"/>
                </a:cxn>
                <a:cxn ang="0">
                  <a:pos x="473" y="132"/>
                </a:cxn>
                <a:cxn ang="0">
                  <a:pos x="209" y="1180"/>
                </a:cxn>
                <a:cxn ang="0">
                  <a:pos x="176" y="1235"/>
                </a:cxn>
                <a:cxn ang="0">
                  <a:pos x="99" y="1246"/>
                </a:cxn>
                <a:cxn ang="0">
                  <a:pos x="0" y="1257"/>
                </a:cxn>
                <a:cxn ang="0">
                  <a:pos x="11" y="1302"/>
                </a:cxn>
                <a:cxn ang="0">
                  <a:pos x="264" y="1291"/>
                </a:cxn>
                <a:cxn ang="0">
                  <a:pos x="528" y="1302"/>
                </a:cxn>
                <a:cxn ang="0">
                  <a:pos x="539" y="1280"/>
                </a:cxn>
                <a:cxn ang="0">
                  <a:pos x="528" y="1246"/>
                </a:cxn>
                <a:cxn ang="0">
                  <a:pos x="374" y="1224"/>
                </a:cxn>
                <a:cxn ang="0">
                  <a:pos x="385" y="1147"/>
                </a:cxn>
                <a:cxn ang="0">
                  <a:pos x="462" y="827"/>
                </a:cxn>
                <a:cxn ang="0">
                  <a:pos x="781" y="695"/>
                </a:cxn>
                <a:cxn ang="0">
                  <a:pos x="880" y="926"/>
                </a:cxn>
                <a:cxn ang="0">
                  <a:pos x="968" y="1114"/>
                </a:cxn>
                <a:cxn ang="0">
                  <a:pos x="979" y="1158"/>
                </a:cxn>
                <a:cxn ang="0">
                  <a:pos x="990" y="1180"/>
                </a:cxn>
                <a:cxn ang="0">
                  <a:pos x="957" y="1235"/>
                </a:cxn>
                <a:cxn ang="0">
                  <a:pos x="913" y="1246"/>
                </a:cxn>
                <a:cxn ang="0">
                  <a:pos x="847" y="1257"/>
                </a:cxn>
                <a:cxn ang="0">
                  <a:pos x="858" y="1302"/>
                </a:cxn>
                <a:cxn ang="0">
                  <a:pos x="1100" y="1291"/>
                </a:cxn>
                <a:cxn ang="0">
                  <a:pos x="1232" y="1302"/>
                </a:cxn>
                <a:cxn ang="0">
                  <a:pos x="1320" y="1291"/>
                </a:cxn>
                <a:cxn ang="0">
                  <a:pos x="1309" y="1246"/>
                </a:cxn>
                <a:cxn ang="0">
                  <a:pos x="1210" y="1235"/>
                </a:cxn>
                <a:cxn ang="0">
                  <a:pos x="1177" y="1191"/>
                </a:cxn>
                <a:cxn ang="0">
                  <a:pos x="891" y="529"/>
                </a:cxn>
              </a:cxnLst>
              <a:rect l="0" t="0" r="r" b="b"/>
              <a:pathLst>
                <a:path w="1606" h="1302">
                  <a:moveTo>
                    <a:pt x="891" y="529"/>
                  </a:moveTo>
                  <a:lnTo>
                    <a:pt x="880" y="529"/>
                  </a:lnTo>
                  <a:lnTo>
                    <a:pt x="880" y="507"/>
                  </a:lnTo>
                  <a:lnTo>
                    <a:pt x="902" y="485"/>
                  </a:lnTo>
                  <a:lnTo>
                    <a:pt x="924" y="474"/>
                  </a:lnTo>
                  <a:lnTo>
                    <a:pt x="935" y="463"/>
                  </a:lnTo>
                  <a:lnTo>
                    <a:pt x="1265" y="209"/>
                  </a:lnTo>
                  <a:lnTo>
                    <a:pt x="1375" y="132"/>
                  </a:lnTo>
                  <a:lnTo>
                    <a:pt x="1463" y="88"/>
                  </a:lnTo>
                  <a:lnTo>
                    <a:pt x="1529" y="66"/>
                  </a:lnTo>
                  <a:lnTo>
                    <a:pt x="1584" y="66"/>
                  </a:lnTo>
                  <a:lnTo>
                    <a:pt x="1606" y="44"/>
                  </a:lnTo>
                  <a:lnTo>
                    <a:pt x="1606" y="11"/>
                  </a:lnTo>
                  <a:lnTo>
                    <a:pt x="1595" y="11"/>
                  </a:lnTo>
                  <a:lnTo>
                    <a:pt x="1584" y="0"/>
                  </a:lnTo>
                  <a:lnTo>
                    <a:pt x="1518" y="11"/>
                  </a:lnTo>
                  <a:lnTo>
                    <a:pt x="1452" y="11"/>
                  </a:lnTo>
                  <a:lnTo>
                    <a:pt x="1243" y="0"/>
                  </a:lnTo>
                  <a:lnTo>
                    <a:pt x="1232" y="0"/>
                  </a:lnTo>
                  <a:lnTo>
                    <a:pt x="1221" y="11"/>
                  </a:lnTo>
                  <a:lnTo>
                    <a:pt x="1210" y="11"/>
                  </a:lnTo>
                  <a:lnTo>
                    <a:pt x="1210" y="55"/>
                  </a:lnTo>
                  <a:lnTo>
                    <a:pt x="1221" y="55"/>
                  </a:lnTo>
                  <a:lnTo>
                    <a:pt x="1232" y="66"/>
                  </a:lnTo>
                  <a:lnTo>
                    <a:pt x="1254" y="66"/>
                  </a:lnTo>
                  <a:lnTo>
                    <a:pt x="1276" y="77"/>
                  </a:lnTo>
                  <a:lnTo>
                    <a:pt x="1287" y="88"/>
                  </a:lnTo>
                  <a:lnTo>
                    <a:pt x="1287" y="99"/>
                  </a:lnTo>
                  <a:lnTo>
                    <a:pt x="1265" y="143"/>
                  </a:lnTo>
                  <a:lnTo>
                    <a:pt x="1221" y="187"/>
                  </a:lnTo>
                  <a:lnTo>
                    <a:pt x="484" y="761"/>
                  </a:lnTo>
                  <a:lnTo>
                    <a:pt x="627" y="154"/>
                  </a:lnTo>
                  <a:lnTo>
                    <a:pt x="638" y="121"/>
                  </a:lnTo>
                  <a:lnTo>
                    <a:pt x="649" y="110"/>
                  </a:lnTo>
                  <a:lnTo>
                    <a:pt x="660" y="88"/>
                  </a:lnTo>
                  <a:lnTo>
                    <a:pt x="671" y="77"/>
                  </a:lnTo>
                  <a:lnTo>
                    <a:pt x="704" y="66"/>
                  </a:lnTo>
                  <a:lnTo>
                    <a:pt x="825" y="66"/>
                  </a:lnTo>
                  <a:lnTo>
                    <a:pt x="847" y="44"/>
                  </a:lnTo>
                  <a:lnTo>
                    <a:pt x="858" y="22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825" y="0"/>
                  </a:lnTo>
                  <a:lnTo>
                    <a:pt x="748" y="0"/>
                  </a:lnTo>
                  <a:lnTo>
                    <a:pt x="660" y="11"/>
                  </a:lnTo>
                  <a:lnTo>
                    <a:pt x="418" y="11"/>
                  </a:lnTo>
                  <a:lnTo>
                    <a:pt x="341" y="0"/>
                  </a:lnTo>
                  <a:lnTo>
                    <a:pt x="330" y="0"/>
                  </a:lnTo>
                  <a:lnTo>
                    <a:pt x="319" y="11"/>
                  </a:lnTo>
                  <a:lnTo>
                    <a:pt x="308" y="11"/>
                  </a:lnTo>
                  <a:lnTo>
                    <a:pt x="308" y="55"/>
                  </a:lnTo>
                  <a:lnTo>
                    <a:pt x="319" y="66"/>
                  </a:lnTo>
                  <a:lnTo>
                    <a:pt x="440" y="66"/>
                  </a:lnTo>
                  <a:lnTo>
                    <a:pt x="462" y="77"/>
                  </a:lnTo>
                  <a:lnTo>
                    <a:pt x="473" y="77"/>
                  </a:lnTo>
                  <a:lnTo>
                    <a:pt x="484" y="99"/>
                  </a:lnTo>
                  <a:lnTo>
                    <a:pt x="484" y="121"/>
                  </a:lnTo>
                  <a:lnTo>
                    <a:pt x="473" y="132"/>
                  </a:lnTo>
                  <a:lnTo>
                    <a:pt x="220" y="1158"/>
                  </a:lnTo>
                  <a:lnTo>
                    <a:pt x="209" y="1180"/>
                  </a:lnTo>
                  <a:lnTo>
                    <a:pt x="209" y="1202"/>
                  </a:lnTo>
                  <a:lnTo>
                    <a:pt x="176" y="1235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11" y="1246"/>
                  </a:lnTo>
                  <a:lnTo>
                    <a:pt x="0" y="1257"/>
                  </a:lnTo>
                  <a:lnTo>
                    <a:pt x="0" y="1291"/>
                  </a:lnTo>
                  <a:lnTo>
                    <a:pt x="11" y="1302"/>
                  </a:lnTo>
                  <a:lnTo>
                    <a:pt x="187" y="1302"/>
                  </a:lnTo>
                  <a:lnTo>
                    <a:pt x="264" y="1291"/>
                  </a:lnTo>
                  <a:lnTo>
                    <a:pt x="319" y="1302"/>
                  </a:lnTo>
                  <a:lnTo>
                    <a:pt x="528" y="1302"/>
                  </a:lnTo>
                  <a:lnTo>
                    <a:pt x="539" y="1291"/>
                  </a:lnTo>
                  <a:lnTo>
                    <a:pt x="539" y="1280"/>
                  </a:lnTo>
                  <a:lnTo>
                    <a:pt x="550" y="1269"/>
                  </a:lnTo>
                  <a:lnTo>
                    <a:pt x="528" y="1246"/>
                  </a:lnTo>
                  <a:lnTo>
                    <a:pt x="418" y="1246"/>
                  </a:lnTo>
                  <a:lnTo>
                    <a:pt x="374" y="1224"/>
                  </a:lnTo>
                  <a:lnTo>
                    <a:pt x="374" y="1169"/>
                  </a:lnTo>
                  <a:lnTo>
                    <a:pt x="385" y="1147"/>
                  </a:lnTo>
                  <a:lnTo>
                    <a:pt x="385" y="1125"/>
                  </a:lnTo>
                  <a:lnTo>
                    <a:pt x="462" y="827"/>
                  </a:lnTo>
                  <a:lnTo>
                    <a:pt x="748" y="606"/>
                  </a:lnTo>
                  <a:lnTo>
                    <a:pt x="781" y="695"/>
                  </a:lnTo>
                  <a:lnTo>
                    <a:pt x="825" y="805"/>
                  </a:lnTo>
                  <a:lnTo>
                    <a:pt x="880" y="926"/>
                  </a:lnTo>
                  <a:lnTo>
                    <a:pt x="924" y="1037"/>
                  </a:lnTo>
                  <a:lnTo>
                    <a:pt x="968" y="1114"/>
                  </a:lnTo>
                  <a:lnTo>
                    <a:pt x="979" y="1136"/>
                  </a:lnTo>
                  <a:lnTo>
                    <a:pt x="979" y="1158"/>
                  </a:lnTo>
                  <a:lnTo>
                    <a:pt x="990" y="1169"/>
                  </a:lnTo>
                  <a:lnTo>
                    <a:pt x="990" y="1180"/>
                  </a:lnTo>
                  <a:lnTo>
                    <a:pt x="968" y="1224"/>
                  </a:lnTo>
                  <a:lnTo>
                    <a:pt x="957" y="1235"/>
                  </a:lnTo>
                  <a:lnTo>
                    <a:pt x="935" y="1235"/>
                  </a:lnTo>
                  <a:lnTo>
                    <a:pt x="913" y="1246"/>
                  </a:lnTo>
                  <a:lnTo>
                    <a:pt x="858" y="1246"/>
                  </a:lnTo>
                  <a:lnTo>
                    <a:pt x="847" y="1257"/>
                  </a:lnTo>
                  <a:lnTo>
                    <a:pt x="847" y="1291"/>
                  </a:lnTo>
                  <a:lnTo>
                    <a:pt x="858" y="1302"/>
                  </a:lnTo>
                  <a:lnTo>
                    <a:pt x="869" y="1302"/>
                  </a:lnTo>
                  <a:lnTo>
                    <a:pt x="1100" y="1291"/>
                  </a:lnTo>
                  <a:lnTo>
                    <a:pt x="1166" y="1291"/>
                  </a:lnTo>
                  <a:lnTo>
                    <a:pt x="1232" y="1302"/>
                  </a:lnTo>
                  <a:lnTo>
                    <a:pt x="1309" y="1302"/>
                  </a:lnTo>
                  <a:lnTo>
                    <a:pt x="1320" y="1291"/>
                  </a:lnTo>
                  <a:lnTo>
                    <a:pt x="1320" y="1257"/>
                  </a:lnTo>
                  <a:lnTo>
                    <a:pt x="1309" y="1246"/>
                  </a:lnTo>
                  <a:lnTo>
                    <a:pt x="1243" y="1246"/>
                  </a:lnTo>
                  <a:lnTo>
                    <a:pt x="1210" y="1235"/>
                  </a:lnTo>
                  <a:lnTo>
                    <a:pt x="1188" y="1213"/>
                  </a:lnTo>
                  <a:lnTo>
                    <a:pt x="1177" y="1191"/>
                  </a:lnTo>
                  <a:lnTo>
                    <a:pt x="1155" y="1158"/>
                  </a:lnTo>
                  <a:lnTo>
                    <a:pt x="891" y="5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460"/>
            <p:cNvSpPr>
              <a:spLocks noChangeArrowheads="1"/>
            </p:cNvSpPr>
            <p:nvPr/>
          </p:nvSpPr>
          <p:spPr bwMode="auto">
            <a:xfrm>
              <a:off x="4878" y="5038"/>
              <a:ext cx="1089" cy="6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1"/>
            <p:cNvSpPr>
              <a:spLocks noEditPoints="1"/>
            </p:cNvSpPr>
            <p:nvPr/>
          </p:nvSpPr>
          <p:spPr bwMode="auto">
            <a:xfrm>
              <a:off x="6990" y="4751"/>
              <a:ext cx="725" cy="861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0" y="353"/>
                </a:cxn>
                <a:cxn ang="0">
                  <a:pos x="637" y="309"/>
                </a:cxn>
                <a:cxn ang="0">
                  <a:pos x="681" y="243"/>
                </a:cxn>
                <a:cxn ang="0">
                  <a:pos x="692" y="199"/>
                </a:cxn>
                <a:cxn ang="0">
                  <a:pos x="692" y="165"/>
                </a:cxn>
                <a:cxn ang="0">
                  <a:pos x="681" y="99"/>
                </a:cxn>
                <a:cxn ang="0">
                  <a:pos x="648" y="44"/>
                </a:cxn>
                <a:cxn ang="0">
                  <a:pos x="582" y="11"/>
                </a:cxn>
                <a:cxn ang="0">
                  <a:pos x="494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2"/>
                </a:cxn>
                <a:cxn ang="0">
                  <a:pos x="22" y="364"/>
                </a:cxn>
                <a:cxn ang="0">
                  <a:pos x="0" y="519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0" y="783"/>
                </a:cxn>
                <a:cxn ang="0">
                  <a:pos x="648" y="728"/>
                </a:cxn>
                <a:cxn ang="0">
                  <a:pos x="703" y="662"/>
                </a:cxn>
                <a:cxn ang="0">
                  <a:pos x="725" y="640"/>
                </a:cxn>
                <a:cxn ang="0">
                  <a:pos x="714" y="618"/>
                </a:cxn>
                <a:cxn ang="0">
                  <a:pos x="703" y="607"/>
                </a:cxn>
                <a:cxn ang="0">
                  <a:pos x="692" y="607"/>
                </a:cxn>
                <a:cxn ang="0">
                  <a:pos x="692" y="618"/>
                </a:cxn>
                <a:cxn ang="0">
                  <a:pos x="681" y="629"/>
                </a:cxn>
                <a:cxn ang="0">
                  <a:pos x="582" y="717"/>
                </a:cxn>
                <a:cxn ang="0">
                  <a:pos x="483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2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1" y="44"/>
                </a:cxn>
                <a:cxn ang="0">
                  <a:pos x="538" y="44"/>
                </a:cxn>
                <a:cxn ang="0">
                  <a:pos x="571" y="55"/>
                </a:cxn>
                <a:cxn ang="0">
                  <a:pos x="615" y="99"/>
                </a:cxn>
                <a:cxn ang="0">
                  <a:pos x="637" y="165"/>
                </a:cxn>
                <a:cxn ang="0">
                  <a:pos x="615" y="243"/>
                </a:cxn>
                <a:cxn ang="0">
                  <a:pos x="549" y="298"/>
                </a:cxn>
                <a:cxn ang="0">
                  <a:pos x="472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5" h="861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0" y="353"/>
                  </a:lnTo>
                  <a:lnTo>
                    <a:pt x="637" y="309"/>
                  </a:lnTo>
                  <a:lnTo>
                    <a:pt x="681" y="243"/>
                  </a:lnTo>
                  <a:lnTo>
                    <a:pt x="692" y="199"/>
                  </a:lnTo>
                  <a:lnTo>
                    <a:pt x="692" y="165"/>
                  </a:lnTo>
                  <a:lnTo>
                    <a:pt x="681" y="99"/>
                  </a:lnTo>
                  <a:lnTo>
                    <a:pt x="648" y="44"/>
                  </a:lnTo>
                  <a:lnTo>
                    <a:pt x="582" y="11"/>
                  </a:lnTo>
                  <a:lnTo>
                    <a:pt x="494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2"/>
                  </a:lnTo>
                  <a:lnTo>
                    <a:pt x="22" y="364"/>
                  </a:lnTo>
                  <a:lnTo>
                    <a:pt x="0" y="519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0" y="783"/>
                  </a:lnTo>
                  <a:lnTo>
                    <a:pt x="648" y="728"/>
                  </a:lnTo>
                  <a:lnTo>
                    <a:pt x="703" y="662"/>
                  </a:lnTo>
                  <a:lnTo>
                    <a:pt x="725" y="640"/>
                  </a:lnTo>
                  <a:lnTo>
                    <a:pt x="714" y="618"/>
                  </a:lnTo>
                  <a:lnTo>
                    <a:pt x="703" y="607"/>
                  </a:lnTo>
                  <a:lnTo>
                    <a:pt x="692" y="607"/>
                  </a:lnTo>
                  <a:lnTo>
                    <a:pt x="692" y="618"/>
                  </a:lnTo>
                  <a:lnTo>
                    <a:pt x="681" y="629"/>
                  </a:lnTo>
                  <a:lnTo>
                    <a:pt x="582" y="717"/>
                  </a:lnTo>
                  <a:lnTo>
                    <a:pt x="483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2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1" y="44"/>
                  </a:lnTo>
                  <a:lnTo>
                    <a:pt x="538" y="44"/>
                  </a:lnTo>
                  <a:lnTo>
                    <a:pt x="571" y="55"/>
                  </a:lnTo>
                  <a:lnTo>
                    <a:pt x="615" y="99"/>
                  </a:lnTo>
                  <a:lnTo>
                    <a:pt x="637" y="165"/>
                  </a:lnTo>
                  <a:lnTo>
                    <a:pt x="615" y="243"/>
                  </a:lnTo>
                  <a:lnTo>
                    <a:pt x="549" y="298"/>
                  </a:lnTo>
                  <a:lnTo>
                    <a:pt x="472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62"/>
            <p:cNvSpPr>
              <a:spLocks/>
            </p:cNvSpPr>
            <p:nvPr/>
          </p:nvSpPr>
          <p:spPr bwMode="auto">
            <a:xfrm>
              <a:off x="7836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2"/>
                </a:cxn>
                <a:cxn ang="0">
                  <a:pos x="319" y="430"/>
                </a:cxn>
                <a:cxn ang="0">
                  <a:pos x="352" y="265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9"/>
                </a:cxn>
                <a:cxn ang="0">
                  <a:pos x="638" y="232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3"/>
                </a:cxn>
                <a:cxn ang="0">
                  <a:pos x="110" y="728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63"/>
            <p:cNvSpPr>
              <a:spLocks/>
            </p:cNvSpPr>
            <p:nvPr/>
          </p:nvSpPr>
          <p:spPr bwMode="auto">
            <a:xfrm>
              <a:off x="8738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1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4"/>
            <p:cNvSpPr>
              <a:spLocks/>
            </p:cNvSpPr>
            <p:nvPr/>
          </p:nvSpPr>
          <p:spPr bwMode="auto">
            <a:xfrm>
              <a:off x="9772" y="4166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3"/>
                </a:cxn>
                <a:cxn ang="0">
                  <a:pos x="286" y="1688"/>
                </a:cxn>
                <a:cxn ang="0">
                  <a:pos x="198" y="1501"/>
                </a:cxn>
                <a:cxn ang="0">
                  <a:pos x="143" y="1313"/>
                </a:cxn>
                <a:cxn ang="0">
                  <a:pos x="121" y="1126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3"/>
                </a:cxn>
                <a:cxn ang="0">
                  <a:pos x="209" y="375"/>
                </a:cxn>
                <a:cxn ang="0">
                  <a:pos x="297" y="199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3"/>
                </a:cxn>
                <a:cxn ang="0">
                  <a:pos x="121" y="364"/>
                </a:cxn>
                <a:cxn ang="0">
                  <a:pos x="44" y="574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6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6"/>
                </a:cxn>
                <a:cxn ang="0">
                  <a:pos x="341" y="1843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3"/>
                  </a:lnTo>
                  <a:lnTo>
                    <a:pt x="286" y="1688"/>
                  </a:lnTo>
                  <a:lnTo>
                    <a:pt x="198" y="1501"/>
                  </a:lnTo>
                  <a:lnTo>
                    <a:pt x="143" y="1313"/>
                  </a:lnTo>
                  <a:lnTo>
                    <a:pt x="121" y="1126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3"/>
                  </a:lnTo>
                  <a:lnTo>
                    <a:pt x="209" y="375"/>
                  </a:lnTo>
                  <a:lnTo>
                    <a:pt x="297" y="199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3"/>
                  </a:lnTo>
                  <a:lnTo>
                    <a:pt x="121" y="364"/>
                  </a:lnTo>
                  <a:lnTo>
                    <a:pt x="44" y="574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6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6"/>
                  </a:lnTo>
                  <a:lnTo>
                    <a:pt x="341" y="1843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65"/>
            <p:cNvSpPr>
              <a:spLocks/>
            </p:cNvSpPr>
            <p:nvPr/>
          </p:nvSpPr>
          <p:spPr bwMode="auto">
            <a:xfrm>
              <a:off x="10421" y="4276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1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6"/>
            <p:cNvSpPr>
              <a:spLocks/>
            </p:cNvSpPr>
            <p:nvPr/>
          </p:nvSpPr>
          <p:spPr bwMode="auto">
            <a:xfrm>
              <a:off x="11488" y="4166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4"/>
                </a:cxn>
                <a:cxn ang="0">
                  <a:pos x="308" y="353"/>
                </a:cxn>
                <a:cxn ang="0">
                  <a:pos x="242" y="232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1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8"/>
                </a:cxn>
                <a:cxn ang="0">
                  <a:pos x="286" y="1335"/>
                </a:cxn>
                <a:cxn ang="0">
                  <a:pos x="231" y="1523"/>
                </a:cxn>
                <a:cxn ang="0">
                  <a:pos x="143" y="1688"/>
                </a:cxn>
                <a:cxn ang="0">
                  <a:pos x="22" y="1843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3"/>
                </a:cxn>
                <a:cxn ang="0">
                  <a:pos x="165" y="1766"/>
                </a:cxn>
                <a:cxn ang="0">
                  <a:pos x="242" y="1655"/>
                </a:cxn>
                <a:cxn ang="0">
                  <a:pos x="319" y="1523"/>
                </a:cxn>
                <a:cxn ang="0">
                  <a:pos x="396" y="1324"/>
                </a:cxn>
                <a:cxn ang="0">
                  <a:pos x="429" y="1126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4"/>
                  </a:lnTo>
                  <a:lnTo>
                    <a:pt x="308" y="353"/>
                  </a:lnTo>
                  <a:lnTo>
                    <a:pt x="242" y="232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1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8"/>
                  </a:lnTo>
                  <a:lnTo>
                    <a:pt x="286" y="1335"/>
                  </a:lnTo>
                  <a:lnTo>
                    <a:pt x="231" y="1523"/>
                  </a:lnTo>
                  <a:lnTo>
                    <a:pt x="143" y="1688"/>
                  </a:lnTo>
                  <a:lnTo>
                    <a:pt x="22" y="1843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3"/>
                  </a:lnTo>
                  <a:lnTo>
                    <a:pt x="165" y="1766"/>
                  </a:lnTo>
                  <a:lnTo>
                    <a:pt x="242" y="1655"/>
                  </a:lnTo>
                  <a:lnTo>
                    <a:pt x="319" y="1523"/>
                  </a:lnTo>
                  <a:lnTo>
                    <a:pt x="396" y="1324"/>
                  </a:lnTo>
                  <a:lnTo>
                    <a:pt x="429" y="1126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7"/>
            <p:cNvSpPr>
              <a:spLocks noEditPoints="1"/>
            </p:cNvSpPr>
            <p:nvPr/>
          </p:nvSpPr>
          <p:spPr bwMode="auto">
            <a:xfrm>
              <a:off x="12797" y="4894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8"/>
            <p:cNvSpPr>
              <a:spLocks noEditPoints="1"/>
            </p:cNvSpPr>
            <p:nvPr/>
          </p:nvSpPr>
          <p:spPr bwMode="auto">
            <a:xfrm>
              <a:off x="14744" y="4321"/>
              <a:ext cx="792" cy="1313"/>
            </a:xfrm>
            <a:custGeom>
              <a:avLst/>
              <a:gdLst/>
              <a:ahLst/>
              <a:cxnLst>
                <a:cxn ang="0">
                  <a:pos x="792" y="662"/>
                </a:cxn>
                <a:cxn ang="0">
                  <a:pos x="792" y="507"/>
                </a:cxn>
                <a:cxn ang="0">
                  <a:pos x="770" y="364"/>
                </a:cxn>
                <a:cxn ang="0">
                  <a:pos x="715" y="220"/>
                </a:cxn>
                <a:cxn ang="0">
                  <a:pos x="638" y="110"/>
                </a:cxn>
                <a:cxn ang="0">
                  <a:pos x="550" y="44"/>
                </a:cxn>
                <a:cxn ang="0">
                  <a:pos x="473" y="11"/>
                </a:cxn>
                <a:cxn ang="0">
                  <a:pos x="396" y="0"/>
                </a:cxn>
                <a:cxn ang="0">
                  <a:pos x="308" y="11"/>
                </a:cxn>
                <a:cxn ang="0">
                  <a:pos x="220" y="55"/>
                </a:cxn>
                <a:cxn ang="0">
                  <a:pos x="132" y="121"/>
                </a:cxn>
                <a:cxn ang="0">
                  <a:pos x="66" y="231"/>
                </a:cxn>
                <a:cxn ang="0">
                  <a:pos x="22" y="364"/>
                </a:cxn>
                <a:cxn ang="0">
                  <a:pos x="0" y="507"/>
                </a:cxn>
                <a:cxn ang="0">
                  <a:pos x="0" y="816"/>
                </a:cxn>
                <a:cxn ang="0">
                  <a:pos x="22" y="971"/>
                </a:cxn>
                <a:cxn ang="0">
                  <a:pos x="77" y="1114"/>
                </a:cxn>
                <a:cxn ang="0">
                  <a:pos x="154" y="1213"/>
                </a:cxn>
                <a:cxn ang="0">
                  <a:pos x="231" y="1269"/>
                </a:cxn>
                <a:cxn ang="0">
                  <a:pos x="319" y="1302"/>
                </a:cxn>
                <a:cxn ang="0">
                  <a:pos x="396" y="1313"/>
                </a:cxn>
                <a:cxn ang="0">
                  <a:pos x="473" y="1302"/>
                </a:cxn>
                <a:cxn ang="0">
                  <a:pos x="561" y="1269"/>
                </a:cxn>
                <a:cxn ang="0">
                  <a:pos x="649" y="1202"/>
                </a:cxn>
                <a:cxn ang="0">
                  <a:pos x="726" y="1092"/>
                </a:cxn>
                <a:cxn ang="0">
                  <a:pos x="770" y="960"/>
                </a:cxn>
                <a:cxn ang="0">
                  <a:pos x="792" y="805"/>
                </a:cxn>
                <a:cxn ang="0">
                  <a:pos x="792" y="662"/>
                </a:cxn>
                <a:cxn ang="0">
                  <a:pos x="396" y="1269"/>
                </a:cxn>
                <a:cxn ang="0">
                  <a:pos x="330" y="1257"/>
                </a:cxn>
                <a:cxn ang="0">
                  <a:pos x="275" y="1224"/>
                </a:cxn>
                <a:cxn ang="0">
                  <a:pos x="209" y="1147"/>
                </a:cxn>
                <a:cxn ang="0">
                  <a:pos x="176" y="1037"/>
                </a:cxn>
                <a:cxn ang="0">
                  <a:pos x="165" y="904"/>
                </a:cxn>
                <a:cxn ang="0">
                  <a:pos x="154" y="761"/>
                </a:cxn>
                <a:cxn ang="0">
                  <a:pos x="154" y="452"/>
                </a:cxn>
                <a:cxn ang="0">
                  <a:pos x="165" y="286"/>
                </a:cxn>
                <a:cxn ang="0">
                  <a:pos x="198" y="176"/>
                </a:cxn>
                <a:cxn ang="0">
                  <a:pos x="253" y="110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40" y="55"/>
                </a:cxn>
                <a:cxn ang="0">
                  <a:pos x="495" y="66"/>
                </a:cxn>
                <a:cxn ang="0">
                  <a:pos x="539" y="110"/>
                </a:cxn>
                <a:cxn ang="0">
                  <a:pos x="583" y="176"/>
                </a:cxn>
                <a:cxn ang="0">
                  <a:pos x="616" y="264"/>
                </a:cxn>
                <a:cxn ang="0">
                  <a:pos x="638" y="452"/>
                </a:cxn>
                <a:cxn ang="0">
                  <a:pos x="638" y="838"/>
                </a:cxn>
                <a:cxn ang="0">
                  <a:pos x="616" y="1026"/>
                </a:cxn>
                <a:cxn ang="0">
                  <a:pos x="583" y="1147"/>
                </a:cxn>
                <a:cxn ang="0">
                  <a:pos x="528" y="1213"/>
                </a:cxn>
                <a:cxn ang="0">
                  <a:pos x="462" y="1257"/>
                </a:cxn>
                <a:cxn ang="0">
                  <a:pos x="396" y="1269"/>
                </a:cxn>
              </a:cxnLst>
              <a:rect l="0" t="0" r="r" b="b"/>
              <a:pathLst>
                <a:path w="792" h="1313">
                  <a:moveTo>
                    <a:pt x="792" y="662"/>
                  </a:moveTo>
                  <a:lnTo>
                    <a:pt x="792" y="507"/>
                  </a:lnTo>
                  <a:lnTo>
                    <a:pt x="770" y="364"/>
                  </a:lnTo>
                  <a:lnTo>
                    <a:pt x="715" y="220"/>
                  </a:lnTo>
                  <a:lnTo>
                    <a:pt x="638" y="110"/>
                  </a:lnTo>
                  <a:lnTo>
                    <a:pt x="550" y="44"/>
                  </a:lnTo>
                  <a:lnTo>
                    <a:pt x="473" y="11"/>
                  </a:lnTo>
                  <a:lnTo>
                    <a:pt x="396" y="0"/>
                  </a:lnTo>
                  <a:lnTo>
                    <a:pt x="308" y="11"/>
                  </a:lnTo>
                  <a:lnTo>
                    <a:pt x="220" y="55"/>
                  </a:lnTo>
                  <a:lnTo>
                    <a:pt x="132" y="121"/>
                  </a:lnTo>
                  <a:lnTo>
                    <a:pt x="66" y="231"/>
                  </a:lnTo>
                  <a:lnTo>
                    <a:pt x="22" y="364"/>
                  </a:lnTo>
                  <a:lnTo>
                    <a:pt x="0" y="507"/>
                  </a:lnTo>
                  <a:lnTo>
                    <a:pt x="0" y="816"/>
                  </a:lnTo>
                  <a:lnTo>
                    <a:pt x="22" y="971"/>
                  </a:lnTo>
                  <a:lnTo>
                    <a:pt x="77" y="1114"/>
                  </a:lnTo>
                  <a:lnTo>
                    <a:pt x="154" y="1213"/>
                  </a:lnTo>
                  <a:lnTo>
                    <a:pt x="231" y="1269"/>
                  </a:lnTo>
                  <a:lnTo>
                    <a:pt x="319" y="1302"/>
                  </a:lnTo>
                  <a:lnTo>
                    <a:pt x="396" y="1313"/>
                  </a:lnTo>
                  <a:lnTo>
                    <a:pt x="473" y="1302"/>
                  </a:lnTo>
                  <a:lnTo>
                    <a:pt x="561" y="1269"/>
                  </a:lnTo>
                  <a:lnTo>
                    <a:pt x="649" y="1202"/>
                  </a:lnTo>
                  <a:lnTo>
                    <a:pt x="726" y="1092"/>
                  </a:lnTo>
                  <a:lnTo>
                    <a:pt x="770" y="960"/>
                  </a:lnTo>
                  <a:lnTo>
                    <a:pt x="792" y="805"/>
                  </a:lnTo>
                  <a:lnTo>
                    <a:pt x="792" y="662"/>
                  </a:lnTo>
                  <a:close/>
                  <a:moveTo>
                    <a:pt x="396" y="1269"/>
                  </a:moveTo>
                  <a:lnTo>
                    <a:pt x="330" y="1257"/>
                  </a:lnTo>
                  <a:lnTo>
                    <a:pt x="275" y="1224"/>
                  </a:lnTo>
                  <a:lnTo>
                    <a:pt x="209" y="1147"/>
                  </a:lnTo>
                  <a:lnTo>
                    <a:pt x="176" y="1037"/>
                  </a:lnTo>
                  <a:lnTo>
                    <a:pt x="165" y="904"/>
                  </a:lnTo>
                  <a:lnTo>
                    <a:pt x="154" y="761"/>
                  </a:lnTo>
                  <a:lnTo>
                    <a:pt x="154" y="452"/>
                  </a:lnTo>
                  <a:lnTo>
                    <a:pt x="165" y="286"/>
                  </a:lnTo>
                  <a:lnTo>
                    <a:pt x="198" y="176"/>
                  </a:lnTo>
                  <a:lnTo>
                    <a:pt x="253" y="110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40" y="55"/>
                  </a:lnTo>
                  <a:lnTo>
                    <a:pt x="495" y="66"/>
                  </a:lnTo>
                  <a:lnTo>
                    <a:pt x="539" y="110"/>
                  </a:lnTo>
                  <a:lnTo>
                    <a:pt x="583" y="176"/>
                  </a:lnTo>
                  <a:lnTo>
                    <a:pt x="616" y="264"/>
                  </a:lnTo>
                  <a:lnTo>
                    <a:pt x="638" y="452"/>
                  </a:lnTo>
                  <a:lnTo>
                    <a:pt x="638" y="838"/>
                  </a:lnTo>
                  <a:lnTo>
                    <a:pt x="616" y="1026"/>
                  </a:lnTo>
                  <a:lnTo>
                    <a:pt x="583" y="1147"/>
                  </a:lnTo>
                  <a:lnTo>
                    <a:pt x="528" y="1213"/>
                  </a:lnTo>
                  <a:lnTo>
                    <a:pt x="462" y="1257"/>
                  </a:lnTo>
                  <a:lnTo>
                    <a:pt x="396" y="12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469"/>
            <p:cNvSpPr>
              <a:spLocks noChangeArrowheads="1"/>
            </p:cNvSpPr>
            <p:nvPr/>
          </p:nvSpPr>
          <p:spPr bwMode="auto">
            <a:xfrm>
              <a:off x="4878" y="8083"/>
              <a:ext cx="1089" cy="67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70"/>
            <p:cNvSpPr>
              <a:spLocks/>
            </p:cNvSpPr>
            <p:nvPr/>
          </p:nvSpPr>
          <p:spPr bwMode="auto">
            <a:xfrm>
              <a:off x="6968" y="7344"/>
              <a:ext cx="1088" cy="1291"/>
            </a:xfrm>
            <a:custGeom>
              <a:avLst/>
              <a:gdLst/>
              <a:ahLst/>
              <a:cxnLst>
                <a:cxn ang="0">
                  <a:pos x="1033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2"/>
                </a:cxn>
                <a:cxn ang="0">
                  <a:pos x="165" y="1214"/>
                </a:cxn>
                <a:cxn ang="0">
                  <a:pos x="99" y="1236"/>
                </a:cxn>
                <a:cxn ang="0">
                  <a:pos x="0" y="1236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5" y="1291"/>
                </a:cxn>
                <a:cxn ang="0">
                  <a:pos x="604" y="1291"/>
                </a:cxn>
                <a:cxn ang="0">
                  <a:pos x="604" y="1236"/>
                </a:cxn>
                <a:cxn ang="0">
                  <a:pos x="538" y="1236"/>
                </a:cxn>
                <a:cxn ang="0">
                  <a:pos x="440" y="1225"/>
                </a:cxn>
                <a:cxn ang="0">
                  <a:pos x="385" y="1214"/>
                </a:cxn>
                <a:cxn ang="0">
                  <a:pos x="363" y="1181"/>
                </a:cxn>
                <a:cxn ang="0">
                  <a:pos x="363" y="673"/>
                </a:cxn>
                <a:cxn ang="0">
                  <a:pos x="527" y="673"/>
                </a:cxn>
                <a:cxn ang="0">
                  <a:pos x="637" y="684"/>
                </a:cxn>
                <a:cxn ang="0">
                  <a:pos x="692" y="728"/>
                </a:cxn>
                <a:cxn ang="0">
                  <a:pos x="714" y="795"/>
                </a:cxn>
                <a:cxn ang="0">
                  <a:pos x="725" y="894"/>
                </a:cxn>
                <a:cxn ang="0">
                  <a:pos x="769" y="894"/>
                </a:cxn>
                <a:cxn ang="0">
                  <a:pos x="769" y="397"/>
                </a:cxn>
                <a:cxn ang="0">
                  <a:pos x="725" y="397"/>
                </a:cxn>
                <a:cxn ang="0">
                  <a:pos x="714" y="497"/>
                </a:cxn>
                <a:cxn ang="0">
                  <a:pos x="692" y="563"/>
                </a:cxn>
                <a:cxn ang="0">
                  <a:pos x="626" y="607"/>
                </a:cxn>
                <a:cxn ang="0">
                  <a:pos x="527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1" y="55"/>
                </a:cxn>
                <a:cxn ang="0">
                  <a:pos x="824" y="66"/>
                </a:cxn>
                <a:cxn ang="0">
                  <a:pos x="923" y="110"/>
                </a:cxn>
                <a:cxn ang="0">
                  <a:pos x="978" y="188"/>
                </a:cxn>
                <a:cxn ang="0">
                  <a:pos x="1022" y="287"/>
                </a:cxn>
                <a:cxn ang="0">
                  <a:pos x="1044" y="430"/>
                </a:cxn>
                <a:cxn ang="0">
                  <a:pos x="1088" y="430"/>
                </a:cxn>
                <a:cxn ang="0">
                  <a:pos x="1033" y="0"/>
                </a:cxn>
              </a:cxnLst>
              <a:rect l="0" t="0" r="r" b="b"/>
              <a:pathLst>
                <a:path w="1088" h="1291">
                  <a:moveTo>
                    <a:pt x="1033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2"/>
                  </a:lnTo>
                  <a:lnTo>
                    <a:pt x="165" y="1214"/>
                  </a:lnTo>
                  <a:lnTo>
                    <a:pt x="99" y="1236"/>
                  </a:lnTo>
                  <a:lnTo>
                    <a:pt x="0" y="1236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5" y="1291"/>
                  </a:lnTo>
                  <a:lnTo>
                    <a:pt x="604" y="1291"/>
                  </a:lnTo>
                  <a:lnTo>
                    <a:pt x="604" y="1236"/>
                  </a:lnTo>
                  <a:lnTo>
                    <a:pt x="538" y="1236"/>
                  </a:lnTo>
                  <a:lnTo>
                    <a:pt x="440" y="1225"/>
                  </a:lnTo>
                  <a:lnTo>
                    <a:pt x="385" y="1214"/>
                  </a:lnTo>
                  <a:lnTo>
                    <a:pt x="363" y="1181"/>
                  </a:lnTo>
                  <a:lnTo>
                    <a:pt x="363" y="673"/>
                  </a:lnTo>
                  <a:lnTo>
                    <a:pt x="527" y="673"/>
                  </a:lnTo>
                  <a:lnTo>
                    <a:pt x="637" y="684"/>
                  </a:lnTo>
                  <a:lnTo>
                    <a:pt x="692" y="728"/>
                  </a:lnTo>
                  <a:lnTo>
                    <a:pt x="714" y="795"/>
                  </a:lnTo>
                  <a:lnTo>
                    <a:pt x="725" y="894"/>
                  </a:lnTo>
                  <a:lnTo>
                    <a:pt x="769" y="894"/>
                  </a:lnTo>
                  <a:lnTo>
                    <a:pt x="769" y="397"/>
                  </a:lnTo>
                  <a:lnTo>
                    <a:pt x="725" y="397"/>
                  </a:lnTo>
                  <a:lnTo>
                    <a:pt x="714" y="497"/>
                  </a:lnTo>
                  <a:lnTo>
                    <a:pt x="692" y="563"/>
                  </a:lnTo>
                  <a:lnTo>
                    <a:pt x="626" y="607"/>
                  </a:lnTo>
                  <a:lnTo>
                    <a:pt x="527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1" y="55"/>
                  </a:lnTo>
                  <a:lnTo>
                    <a:pt x="824" y="66"/>
                  </a:lnTo>
                  <a:lnTo>
                    <a:pt x="923" y="110"/>
                  </a:lnTo>
                  <a:lnTo>
                    <a:pt x="978" y="188"/>
                  </a:lnTo>
                  <a:lnTo>
                    <a:pt x="1022" y="287"/>
                  </a:lnTo>
                  <a:lnTo>
                    <a:pt x="1044" y="430"/>
                  </a:lnTo>
                  <a:lnTo>
                    <a:pt x="1088" y="430"/>
                  </a:lnTo>
                  <a:lnTo>
                    <a:pt x="10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71"/>
            <p:cNvSpPr>
              <a:spLocks noEditPoints="1"/>
            </p:cNvSpPr>
            <p:nvPr/>
          </p:nvSpPr>
          <p:spPr bwMode="auto">
            <a:xfrm>
              <a:off x="8023" y="7785"/>
              <a:ext cx="836" cy="872"/>
            </a:xfrm>
            <a:custGeom>
              <a:avLst/>
              <a:gdLst/>
              <a:ahLst/>
              <a:cxnLst>
                <a:cxn ang="0">
                  <a:pos x="836" y="442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9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9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2"/>
                </a:cxn>
                <a:cxn ang="0">
                  <a:pos x="22" y="585"/>
                </a:cxn>
                <a:cxn ang="0">
                  <a:pos x="77" y="696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6"/>
                </a:cxn>
                <a:cxn ang="0">
                  <a:pos x="814" y="585"/>
                </a:cxn>
                <a:cxn ang="0">
                  <a:pos x="836" y="442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6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3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100"/>
                </a:cxn>
                <a:cxn ang="0">
                  <a:pos x="341" y="56"/>
                </a:cxn>
                <a:cxn ang="0">
                  <a:pos x="418" y="45"/>
                </a:cxn>
                <a:cxn ang="0">
                  <a:pos x="495" y="56"/>
                </a:cxn>
                <a:cxn ang="0">
                  <a:pos x="572" y="100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3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5"/>
                </a:cxn>
                <a:cxn ang="0">
                  <a:pos x="583" y="762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2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9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9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2"/>
                  </a:lnTo>
                  <a:lnTo>
                    <a:pt x="22" y="585"/>
                  </a:lnTo>
                  <a:lnTo>
                    <a:pt x="77" y="696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6"/>
                  </a:lnTo>
                  <a:lnTo>
                    <a:pt x="814" y="585"/>
                  </a:lnTo>
                  <a:lnTo>
                    <a:pt x="836" y="442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6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3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100"/>
                  </a:lnTo>
                  <a:lnTo>
                    <a:pt x="341" y="56"/>
                  </a:lnTo>
                  <a:lnTo>
                    <a:pt x="418" y="45"/>
                  </a:lnTo>
                  <a:lnTo>
                    <a:pt x="495" y="56"/>
                  </a:lnTo>
                  <a:lnTo>
                    <a:pt x="572" y="100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3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5"/>
                  </a:lnTo>
                  <a:lnTo>
                    <a:pt x="583" y="762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72"/>
            <p:cNvSpPr>
              <a:spLocks/>
            </p:cNvSpPr>
            <p:nvPr/>
          </p:nvSpPr>
          <p:spPr bwMode="auto">
            <a:xfrm>
              <a:off x="8969" y="7796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73"/>
            <p:cNvSpPr>
              <a:spLocks noEditPoints="1"/>
            </p:cNvSpPr>
            <p:nvPr/>
          </p:nvSpPr>
          <p:spPr bwMode="auto">
            <a:xfrm>
              <a:off x="10322" y="7377"/>
              <a:ext cx="495" cy="1280"/>
            </a:xfrm>
            <a:custGeom>
              <a:avLst/>
              <a:gdLst/>
              <a:ahLst/>
              <a:cxnLst>
                <a:cxn ang="0">
                  <a:pos x="462" y="22"/>
                </a:cxn>
                <a:cxn ang="0">
                  <a:pos x="374" y="11"/>
                </a:cxn>
                <a:cxn ang="0">
                  <a:pos x="319" y="66"/>
                </a:cxn>
                <a:cxn ang="0">
                  <a:pos x="319" y="133"/>
                </a:cxn>
                <a:cxn ang="0">
                  <a:pos x="352" y="166"/>
                </a:cxn>
                <a:cxn ang="0">
                  <a:pos x="407" y="166"/>
                </a:cxn>
                <a:cxn ang="0">
                  <a:pos x="462" y="133"/>
                </a:cxn>
                <a:cxn ang="0">
                  <a:pos x="341" y="784"/>
                </a:cxn>
                <a:cxn ang="0">
                  <a:pos x="363" y="717"/>
                </a:cxn>
                <a:cxn ang="0">
                  <a:pos x="407" y="607"/>
                </a:cxn>
                <a:cxn ang="0">
                  <a:pos x="396" y="530"/>
                </a:cxn>
                <a:cxn ang="0">
                  <a:pos x="363" y="464"/>
                </a:cxn>
                <a:cxn ang="0">
                  <a:pos x="253" y="419"/>
                </a:cxn>
                <a:cxn ang="0">
                  <a:pos x="110" y="486"/>
                </a:cxn>
                <a:cxn ang="0">
                  <a:pos x="22" y="629"/>
                </a:cxn>
                <a:cxn ang="0">
                  <a:pos x="0" y="706"/>
                </a:cxn>
                <a:cxn ang="0">
                  <a:pos x="11" y="728"/>
                </a:cxn>
                <a:cxn ang="0">
                  <a:pos x="44" y="717"/>
                </a:cxn>
                <a:cxn ang="0">
                  <a:pos x="99" y="585"/>
                </a:cxn>
                <a:cxn ang="0">
                  <a:pos x="198" y="475"/>
                </a:cxn>
                <a:cxn ang="0">
                  <a:pos x="275" y="464"/>
                </a:cxn>
                <a:cxn ang="0">
                  <a:pos x="286" y="563"/>
                </a:cxn>
                <a:cxn ang="0">
                  <a:pos x="275" y="618"/>
                </a:cxn>
                <a:cxn ang="0">
                  <a:pos x="209" y="784"/>
                </a:cxn>
                <a:cxn ang="0">
                  <a:pos x="143" y="971"/>
                </a:cxn>
                <a:cxn ang="0">
                  <a:pos x="110" y="1048"/>
                </a:cxn>
                <a:cxn ang="0">
                  <a:pos x="99" y="1170"/>
                </a:cxn>
                <a:cxn ang="0">
                  <a:pos x="176" y="1258"/>
                </a:cxn>
                <a:cxn ang="0">
                  <a:pos x="253" y="1280"/>
                </a:cxn>
                <a:cxn ang="0">
                  <a:pos x="396" y="1203"/>
                </a:cxn>
                <a:cxn ang="0">
                  <a:pos x="473" y="1071"/>
                </a:cxn>
                <a:cxn ang="0">
                  <a:pos x="495" y="971"/>
                </a:cxn>
                <a:cxn ang="0">
                  <a:pos x="451" y="982"/>
                </a:cxn>
                <a:cxn ang="0">
                  <a:pos x="418" y="1093"/>
                </a:cxn>
                <a:cxn ang="0">
                  <a:pos x="319" y="1214"/>
                </a:cxn>
                <a:cxn ang="0">
                  <a:pos x="231" y="1236"/>
                </a:cxn>
                <a:cxn ang="0">
                  <a:pos x="209" y="1203"/>
                </a:cxn>
                <a:cxn ang="0">
                  <a:pos x="231" y="1071"/>
                </a:cxn>
                <a:cxn ang="0">
                  <a:pos x="341" y="784"/>
                </a:cxn>
              </a:cxnLst>
              <a:rect l="0" t="0" r="r" b="b"/>
              <a:pathLst>
                <a:path w="495" h="1280">
                  <a:moveTo>
                    <a:pt x="484" y="66"/>
                  </a:moveTo>
                  <a:lnTo>
                    <a:pt x="462" y="22"/>
                  </a:lnTo>
                  <a:lnTo>
                    <a:pt x="418" y="0"/>
                  </a:lnTo>
                  <a:lnTo>
                    <a:pt x="374" y="11"/>
                  </a:lnTo>
                  <a:lnTo>
                    <a:pt x="341" y="33"/>
                  </a:lnTo>
                  <a:lnTo>
                    <a:pt x="319" y="66"/>
                  </a:lnTo>
                  <a:lnTo>
                    <a:pt x="308" y="99"/>
                  </a:lnTo>
                  <a:lnTo>
                    <a:pt x="319" y="133"/>
                  </a:lnTo>
                  <a:lnTo>
                    <a:pt x="330" y="155"/>
                  </a:lnTo>
                  <a:lnTo>
                    <a:pt x="352" y="166"/>
                  </a:lnTo>
                  <a:lnTo>
                    <a:pt x="385" y="177"/>
                  </a:lnTo>
                  <a:lnTo>
                    <a:pt x="407" y="166"/>
                  </a:lnTo>
                  <a:lnTo>
                    <a:pt x="440" y="155"/>
                  </a:lnTo>
                  <a:lnTo>
                    <a:pt x="462" y="133"/>
                  </a:lnTo>
                  <a:lnTo>
                    <a:pt x="484" y="66"/>
                  </a:lnTo>
                  <a:close/>
                  <a:moveTo>
                    <a:pt x="341" y="784"/>
                  </a:moveTo>
                  <a:lnTo>
                    <a:pt x="363" y="739"/>
                  </a:lnTo>
                  <a:lnTo>
                    <a:pt x="363" y="717"/>
                  </a:lnTo>
                  <a:lnTo>
                    <a:pt x="385" y="673"/>
                  </a:lnTo>
                  <a:lnTo>
                    <a:pt x="407" y="607"/>
                  </a:lnTo>
                  <a:lnTo>
                    <a:pt x="407" y="574"/>
                  </a:lnTo>
                  <a:lnTo>
                    <a:pt x="396" y="530"/>
                  </a:lnTo>
                  <a:lnTo>
                    <a:pt x="385" y="497"/>
                  </a:lnTo>
                  <a:lnTo>
                    <a:pt x="363" y="464"/>
                  </a:lnTo>
                  <a:lnTo>
                    <a:pt x="297" y="419"/>
                  </a:lnTo>
                  <a:lnTo>
                    <a:pt x="253" y="419"/>
                  </a:lnTo>
                  <a:lnTo>
                    <a:pt x="176" y="442"/>
                  </a:lnTo>
                  <a:lnTo>
                    <a:pt x="110" y="486"/>
                  </a:lnTo>
                  <a:lnTo>
                    <a:pt x="55" y="563"/>
                  </a:lnTo>
                  <a:lnTo>
                    <a:pt x="22" y="629"/>
                  </a:lnTo>
                  <a:lnTo>
                    <a:pt x="11" y="684"/>
                  </a:lnTo>
                  <a:lnTo>
                    <a:pt x="0" y="706"/>
                  </a:lnTo>
                  <a:lnTo>
                    <a:pt x="0" y="717"/>
                  </a:lnTo>
                  <a:lnTo>
                    <a:pt x="11" y="728"/>
                  </a:lnTo>
                  <a:lnTo>
                    <a:pt x="44" y="728"/>
                  </a:lnTo>
                  <a:lnTo>
                    <a:pt x="44" y="717"/>
                  </a:lnTo>
                  <a:lnTo>
                    <a:pt x="55" y="695"/>
                  </a:lnTo>
                  <a:lnTo>
                    <a:pt x="99" y="585"/>
                  </a:lnTo>
                  <a:lnTo>
                    <a:pt x="143" y="508"/>
                  </a:lnTo>
                  <a:lnTo>
                    <a:pt x="198" y="475"/>
                  </a:lnTo>
                  <a:lnTo>
                    <a:pt x="242" y="464"/>
                  </a:lnTo>
                  <a:lnTo>
                    <a:pt x="275" y="464"/>
                  </a:lnTo>
                  <a:lnTo>
                    <a:pt x="286" y="475"/>
                  </a:lnTo>
                  <a:lnTo>
                    <a:pt x="286" y="563"/>
                  </a:lnTo>
                  <a:lnTo>
                    <a:pt x="275" y="596"/>
                  </a:lnTo>
                  <a:lnTo>
                    <a:pt x="275" y="618"/>
                  </a:lnTo>
                  <a:lnTo>
                    <a:pt x="253" y="684"/>
                  </a:lnTo>
                  <a:lnTo>
                    <a:pt x="209" y="784"/>
                  </a:lnTo>
                  <a:lnTo>
                    <a:pt x="176" y="894"/>
                  </a:lnTo>
                  <a:lnTo>
                    <a:pt x="143" y="971"/>
                  </a:lnTo>
                  <a:lnTo>
                    <a:pt x="121" y="1015"/>
                  </a:lnTo>
                  <a:lnTo>
                    <a:pt x="110" y="1048"/>
                  </a:lnTo>
                  <a:lnTo>
                    <a:pt x="99" y="1093"/>
                  </a:lnTo>
                  <a:lnTo>
                    <a:pt x="99" y="1170"/>
                  </a:lnTo>
                  <a:lnTo>
                    <a:pt x="143" y="1236"/>
                  </a:lnTo>
                  <a:lnTo>
                    <a:pt x="176" y="1258"/>
                  </a:lnTo>
                  <a:lnTo>
                    <a:pt x="209" y="1269"/>
                  </a:lnTo>
                  <a:lnTo>
                    <a:pt x="253" y="1280"/>
                  </a:lnTo>
                  <a:lnTo>
                    <a:pt x="330" y="1258"/>
                  </a:lnTo>
                  <a:lnTo>
                    <a:pt x="396" y="1203"/>
                  </a:lnTo>
                  <a:lnTo>
                    <a:pt x="440" y="1137"/>
                  </a:lnTo>
                  <a:lnTo>
                    <a:pt x="473" y="1071"/>
                  </a:lnTo>
                  <a:lnTo>
                    <a:pt x="495" y="1015"/>
                  </a:lnTo>
                  <a:lnTo>
                    <a:pt x="495" y="971"/>
                  </a:lnTo>
                  <a:lnTo>
                    <a:pt x="462" y="971"/>
                  </a:lnTo>
                  <a:lnTo>
                    <a:pt x="451" y="982"/>
                  </a:lnTo>
                  <a:lnTo>
                    <a:pt x="451" y="1004"/>
                  </a:lnTo>
                  <a:lnTo>
                    <a:pt x="418" y="1093"/>
                  </a:lnTo>
                  <a:lnTo>
                    <a:pt x="374" y="1170"/>
                  </a:lnTo>
                  <a:lnTo>
                    <a:pt x="319" y="1214"/>
                  </a:lnTo>
                  <a:lnTo>
                    <a:pt x="253" y="1236"/>
                  </a:lnTo>
                  <a:lnTo>
                    <a:pt x="231" y="1236"/>
                  </a:lnTo>
                  <a:lnTo>
                    <a:pt x="220" y="1225"/>
                  </a:lnTo>
                  <a:lnTo>
                    <a:pt x="209" y="1203"/>
                  </a:lnTo>
                  <a:lnTo>
                    <a:pt x="209" y="1126"/>
                  </a:lnTo>
                  <a:lnTo>
                    <a:pt x="231" y="1071"/>
                  </a:lnTo>
                  <a:lnTo>
                    <a:pt x="264" y="982"/>
                  </a:lnTo>
                  <a:lnTo>
                    <a:pt x="341" y="7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74"/>
            <p:cNvSpPr>
              <a:spLocks noEditPoints="1"/>
            </p:cNvSpPr>
            <p:nvPr/>
          </p:nvSpPr>
          <p:spPr bwMode="auto">
            <a:xfrm>
              <a:off x="11554" y="7940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75"/>
            <p:cNvSpPr>
              <a:spLocks/>
            </p:cNvSpPr>
            <p:nvPr/>
          </p:nvSpPr>
          <p:spPr bwMode="auto">
            <a:xfrm>
              <a:off x="13589" y="7366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76"/>
            <p:cNvSpPr>
              <a:spLocks/>
            </p:cNvSpPr>
            <p:nvPr/>
          </p:nvSpPr>
          <p:spPr bwMode="auto">
            <a:xfrm>
              <a:off x="14535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77"/>
            <p:cNvSpPr>
              <a:spLocks/>
            </p:cNvSpPr>
            <p:nvPr/>
          </p:nvSpPr>
          <p:spPr bwMode="auto">
            <a:xfrm>
              <a:off x="15316" y="7366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2"/>
                </a:cxn>
                <a:cxn ang="0">
                  <a:pos x="660" y="1104"/>
                </a:cxn>
                <a:cxn ang="0">
                  <a:pos x="638" y="1115"/>
                </a:cxn>
                <a:cxn ang="0">
                  <a:pos x="583" y="1126"/>
                </a:cxn>
                <a:cxn ang="0">
                  <a:pos x="143" y="1126"/>
                </a:cxn>
                <a:cxn ang="0">
                  <a:pos x="341" y="927"/>
                </a:cxn>
                <a:cxn ang="0">
                  <a:pos x="495" y="784"/>
                </a:cxn>
                <a:cxn ang="0">
                  <a:pos x="616" y="673"/>
                </a:cxn>
                <a:cxn ang="0">
                  <a:pos x="693" y="574"/>
                </a:cxn>
                <a:cxn ang="0">
                  <a:pos x="737" y="475"/>
                </a:cxn>
                <a:cxn ang="0">
                  <a:pos x="748" y="375"/>
                </a:cxn>
                <a:cxn ang="0">
                  <a:pos x="726" y="254"/>
                </a:cxn>
                <a:cxn ang="0">
                  <a:pos x="671" y="155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5"/>
                </a:cxn>
                <a:cxn ang="0">
                  <a:pos x="11" y="243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3"/>
                </a:cxn>
                <a:cxn ang="0">
                  <a:pos x="121" y="453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6"/>
                </a:cxn>
                <a:cxn ang="0">
                  <a:pos x="132" y="265"/>
                </a:cxn>
                <a:cxn ang="0">
                  <a:pos x="99" y="254"/>
                </a:cxn>
                <a:cxn ang="0">
                  <a:pos x="66" y="254"/>
                </a:cxn>
                <a:cxn ang="0">
                  <a:pos x="132" y="155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3"/>
                </a:cxn>
                <a:cxn ang="0">
                  <a:pos x="539" y="199"/>
                </a:cxn>
                <a:cxn ang="0">
                  <a:pos x="572" y="276"/>
                </a:cxn>
                <a:cxn ang="0">
                  <a:pos x="583" y="375"/>
                </a:cxn>
                <a:cxn ang="0">
                  <a:pos x="550" y="519"/>
                </a:cxn>
                <a:cxn ang="0">
                  <a:pos x="473" y="662"/>
                </a:cxn>
                <a:cxn ang="0">
                  <a:pos x="385" y="795"/>
                </a:cxn>
                <a:cxn ang="0">
                  <a:pos x="11" y="1203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2"/>
                  </a:lnTo>
                  <a:lnTo>
                    <a:pt x="660" y="1104"/>
                  </a:lnTo>
                  <a:lnTo>
                    <a:pt x="638" y="1115"/>
                  </a:lnTo>
                  <a:lnTo>
                    <a:pt x="583" y="1126"/>
                  </a:lnTo>
                  <a:lnTo>
                    <a:pt x="143" y="1126"/>
                  </a:lnTo>
                  <a:lnTo>
                    <a:pt x="341" y="927"/>
                  </a:lnTo>
                  <a:lnTo>
                    <a:pt x="495" y="784"/>
                  </a:lnTo>
                  <a:lnTo>
                    <a:pt x="616" y="673"/>
                  </a:lnTo>
                  <a:lnTo>
                    <a:pt x="693" y="574"/>
                  </a:lnTo>
                  <a:lnTo>
                    <a:pt x="737" y="475"/>
                  </a:lnTo>
                  <a:lnTo>
                    <a:pt x="748" y="375"/>
                  </a:lnTo>
                  <a:lnTo>
                    <a:pt x="726" y="254"/>
                  </a:lnTo>
                  <a:lnTo>
                    <a:pt x="671" y="155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5"/>
                  </a:lnTo>
                  <a:lnTo>
                    <a:pt x="11" y="243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3"/>
                  </a:lnTo>
                  <a:lnTo>
                    <a:pt x="121" y="453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6"/>
                  </a:lnTo>
                  <a:lnTo>
                    <a:pt x="132" y="265"/>
                  </a:lnTo>
                  <a:lnTo>
                    <a:pt x="99" y="254"/>
                  </a:lnTo>
                  <a:lnTo>
                    <a:pt x="66" y="254"/>
                  </a:lnTo>
                  <a:lnTo>
                    <a:pt x="132" y="155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3"/>
                  </a:lnTo>
                  <a:lnTo>
                    <a:pt x="539" y="199"/>
                  </a:lnTo>
                  <a:lnTo>
                    <a:pt x="572" y="276"/>
                  </a:lnTo>
                  <a:lnTo>
                    <a:pt x="583" y="375"/>
                  </a:lnTo>
                  <a:lnTo>
                    <a:pt x="550" y="519"/>
                  </a:lnTo>
                  <a:lnTo>
                    <a:pt x="473" y="662"/>
                  </a:lnTo>
                  <a:lnTo>
                    <a:pt x="385" y="795"/>
                  </a:lnTo>
                  <a:lnTo>
                    <a:pt x="11" y="1203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78"/>
            <p:cNvSpPr>
              <a:spLocks/>
            </p:cNvSpPr>
            <p:nvPr/>
          </p:nvSpPr>
          <p:spPr bwMode="auto">
            <a:xfrm>
              <a:off x="16328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79"/>
            <p:cNvSpPr>
              <a:spLocks/>
            </p:cNvSpPr>
            <p:nvPr/>
          </p:nvSpPr>
          <p:spPr bwMode="auto">
            <a:xfrm>
              <a:off x="17175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80"/>
            <p:cNvSpPr>
              <a:spLocks/>
            </p:cNvSpPr>
            <p:nvPr/>
          </p:nvSpPr>
          <p:spPr bwMode="auto">
            <a:xfrm>
              <a:off x="18022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81"/>
            <p:cNvSpPr>
              <a:spLocks/>
            </p:cNvSpPr>
            <p:nvPr/>
          </p:nvSpPr>
          <p:spPr bwMode="auto">
            <a:xfrm>
              <a:off x="18869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82"/>
            <p:cNvSpPr>
              <a:spLocks/>
            </p:cNvSpPr>
            <p:nvPr/>
          </p:nvSpPr>
          <p:spPr bwMode="auto">
            <a:xfrm>
              <a:off x="19694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83"/>
            <p:cNvSpPr>
              <a:spLocks/>
            </p:cNvSpPr>
            <p:nvPr/>
          </p:nvSpPr>
          <p:spPr bwMode="auto">
            <a:xfrm>
              <a:off x="20431" y="7796"/>
              <a:ext cx="1023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31" y="784"/>
                </a:cxn>
                <a:cxn ang="0">
                  <a:pos x="242" y="718"/>
                </a:cxn>
                <a:cxn ang="0">
                  <a:pos x="253" y="663"/>
                </a:cxn>
                <a:cxn ang="0">
                  <a:pos x="297" y="497"/>
                </a:cxn>
                <a:cxn ang="0">
                  <a:pos x="330" y="365"/>
                </a:cxn>
                <a:cxn ang="0">
                  <a:pos x="352" y="298"/>
                </a:cxn>
                <a:cxn ang="0">
                  <a:pos x="374" y="232"/>
                </a:cxn>
                <a:cxn ang="0">
                  <a:pos x="484" y="111"/>
                </a:cxn>
                <a:cxn ang="0">
                  <a:pos x="660" y="45"/>
                </a:cxn>
                <a:cxn ang="0">
                  <a:pos x="715" y="56"/>
                </a:cxn>
                <a:cxn ang="0">
                  <a:pos x="759" y="122"/>
                </a:cxn>
                <a:cxn ang="0">
                  <a:pos x="770" y="177"/>
                </a:cxn>
                <a:cxn ang="0">
                  <a:pos x="715" y="409"/>
                </a:cxn>
                <a:cxn ang="0">
                  <a:pos x="638" y="618"/>
                </a:cxn>
                <a:cxn ang="0">
                  <a:pos x="627" y="707"/>
                </a:cxn>
                <a:cxn ang="0">
                  <a:pos x="682" y="828"/>
                </a:cxn>
                <a:cxn ang="0">
                  <a:pos x="781" y="861"/>
                </a:cxn>
                <a:cxn ang="0">
                  <a:pos x="924" y="784"/>
                </a:cxn>
                <a:cxn ang="0">
                  <a:pos x="1001" y="652"/>
                </a:cxn>
                <a:cxn ang="0">
                  <a:pos x="1023" y="552"/>
                </a:cxn>
                <a:cxn ang="0">
                  <a:pos x="979" y="563"/>
                </a:cxn>
                <a:cxn ang="0">
                  <a:pos x="946" y="674"/>
                </a:cxn>
                <a:cxn ang="0">
                  <a:pos x="847" y="795"/>
                </a:cxn>
                <a:cxn ang="0">
                  <a:pos x="759" y="817"/>
                </a:cxn>
                <a:cxn ang="0">
                  <a:pos x="737" y="784"/>
                </a:cxn>
                <a:cxn ang="0">
                  <a:pos x="759" y="663"/>
                </a:cxn>
                <a:cxn ang="0">
                  <a:pos x="803" y="530"/>
                </a:cxn>
                <a:cxn ang="0">
                  <a:pos x="869" y="298"/>
                </a:cxn>
                <a:cxn ang="0">
                  <a:pos x="858" y="89"/>
                </a:cxn>
                <a:cxn ang="0">
                  <a:pos x="671" y="0"/>
                </a:cxn>
                <a:cxn ang="0">
                  <a:pos x="473" y="67"/>
                </a:cxn>
                <a:cxn ang="0">
                  <a:pos x="374" y="166"/>
                </a:cxn>
                <a:cxn ang="0">
                  <a:pos x="319" y="45"/>
                </a:cxn>
                <a:cxn ang="0">
                  <a:pos x="242" y="0"/>
                </a:cxn>
                <a:cxn ang="0">
                  <a:pos x="132" y="23"/>
                </a:cxn>
                <a:cxn ang="0">
                  <a:pos x="88" y="67"/>
                </a:cxn>
                <a:cxn ang="0">
                  <a:pos x="55" y="111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87"/>
                </a:cxn>
                <a:cxn ang="0">
                  <a:pos x="88" y="144"/>
                </a:cxn>
                <a:cxn ang="0">
                  <a:pos x="198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1023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20" y="795"/>
                  </a:lnTo>
                  <a:lnTo>
                    <a:pt x="231" y="784"/>
                  </a:lnTo>
                  <a:lnTo>
                    <a:pt x="231" y="751"/>
                  </a:lnTo>
                  <a:lnTo>
                    <a:pt x="242" y="718"/>
                  </a:lnTo>
                  <a:lnTo>
                    <a:pt x="253" y="696"/>
                  </a:lnTo>
                  <a:lnTo>
                    <a:pt x="253" y="663"/>
                  </a:lnTo>
                  <a:lnTo>
                    <a:pt x="275" y="585"/>
                  </a:lnTo>
                  <a:lnTo>
                    <a:pt x="297" y="497"/>
                  </a:lnTo>
                  <a:lnTo>
                    <a:pt x="319" y="431"/>
                  </a:lnTo>
                  <a:lnTo>
                    <a:pt x="330" y="365"/>
                  </a:lnTo>
                  <a:lnTo>
                    <a:pt x="330" y="343"/>
                  </a:lnTo>
                  <a:lnTo>
                    <a:pt x="352" y="298"/>
                  </a:lnTo>
                  <a:lnTo>
                    <a:pt x="352" y="276"/>
                  </a:lnTo>
                  <a:lnTo>
                    <a:pt x="374" y="232"/>
                  </a:lnTo>
                  <a:lnTo>
                    <a:pt x="418" y="166"/>
                  </a:lnTo>
                  <a:lnTo>
                    <a:pt x="484" y="111"/>
                  </a:lnTo>
                  <a:lnTo>
                    <a:pt x="561" y="56"/>
                  </a:lnTo>
                  <a:lnTo>
                    <a:pt x="660" y="45"/>
                  </a:lnTo>
                  <a:lnTo>
                    <a:pt x="693" y="45"/>
                  </a:lnTo>
                  <a:lnTo>
                    <a:pt x="715" y="56"/>
                  </a:lnTo>
                  <a:lnTo>
                    <a:pt x="737" y="78"/>
                  </a:lnTo>
                  <a:lnTo>
                    <a:pt x="759" y="122"/>
                  </a:lnTo>
                  <a:lnTo>
                    <a:pt x="759" y="144"/>
                  </a:lnTo>
                  <a:lnTo>
                    <a:pt x="770" y="177"/>
                  </a:lnTo>
                  <a:lnTo>
                    <a:pt x="748" y="287"/>
                  </a:lnTo>
                  <a:lnTo>
                    <a:pt x="715" y="409"/>
                  </a:lnTo>
                  <a:lnTo>
                    <a:pt x="671" y="530"/>
                  </a:lnTo>
                  <a:lnTo>
                    <a:pt x="638" y="618"/>
                  </a:lnTo>
                  <a:lnTo>
                    <a:pt x="627" y="652"/>
                  </a:lnTo>
                  <a:lnTo>
                    <a:pt x="627" y="707"/>
                  </a:lnTo>
                  <a:lnTo>
                    <a:pt x="649" y="795"/>
                  </a:lnTo>
                  <a:lnTo>
                    <a:pt x="682" y="828"/>
                  </a:lnTo>
                  <a:lnTo>
                    <a:pt x="726" y="850"/>
                  </a:lnTo>
                  <a:lnTo>
                    <a:pt x="781" y="861"/>
                  </a:lnTo>
                  <a:lnTo>
                    <a:pt x="858" y="839"/>
                  </a:lnTo>
                  <a:lnTo>
                    <a:pt x="924" y="784"/>
                  </a:lnTo>
                  <a:lnTo>
                    <a:pt x="968" y="718"/>
                  </a:lnTo>
                  <a:lnTo>
                    <a:pt x="1001" y="652"/>
                  </a:lnTo>
                  <a:lnTo>
                    <a:pt x="1023" y="596"/>
                  </a:lnTo>
                  <a:lnTo>
                    <a:pt x="1023" y="552"/>
                  </a:lnTo>
                  <a:lnTo>
                    <a:pt x="990" y="552"/>
                  </a:lnTo>
                  <a:lnTo>
                    <a:pt x="979" y="563"/>
                  </a:lnTo>
                  <a:lnTo>
                    <a:pt x="979" y="585"/>
                  </a:lnTo>
                  <a:lnTo>
                    <a:pt x="946" y="674"/>
                  </a:lnTo>
                  <a:lnTo>
                    <a:pt x="902" y="751"/>
                  </a:lnTo>
                  <a:lnTo>
                    <a:pt x="847" y="795"/>
                  </a:lnTo>
                  <a:lnTo>
                    <a:pt x="781" y="817"/>
                  </a:lnTo>
                  <a:lnTo>
                    <a:pt x="759" y="817"/>
                  </a:lnTo>
                  <a:lnTo>
                    <a:pt x="748" y="806"/>
                  </a:lnTo>
                  <a:lnTo>
                    <a:pt x="737" y="784"/>
                  </a:lnTo>
                  <a:lnTo>
                    <a:pt x="737" y="707"/>
                  </a:lnTo>
                  <a:lnTo>
                    <a:pt x="759" y="663"/>
                  </a:lnTo>
                  <a:lnTo>
                    <a:pt x="770" y="618"/>
                  </a:lnTo>
                  <a:lnTo>
                    <a:pt x="803" y="530"/>
                  </a:lnTo>
                  <a:lnTo>
                    <a:pt x="847" y="420"/>
                  </a:lnTo>
                  <a:lnTo>
                    <a:pt x="869" y="298"/>
                  </a:lnTo>
                  <a:lnTo>
                    <a:pt x="891" y="199"/>
                  </a:lnTo>
                  <a:lnTo>
                    <a:pt x="858" y="89"/>
                  </a:lnTo>
                  <a:lnTo>
                    <a:pt x="781" y="23"/>
                  </a:lnTo>
                  <a:lnTo>
                    <a:pt x="671" y="0"/>
                  </a:lnTo>
                  <a:lnTo>
                    <a:pt x="561" y="23"/>
                  </a:lnTo>
                  <a:lnTo>
                    <a:pt x="473" y="67"/>
                  </a:lnTo>
                  <a:lnTo>
                    <a:pt x="407" y="122"/>
                  </a:lnTo>
                  <a:lnTo>
                    <a:pt x="374" y="166"/>
                  </a:lnTo>
                  <a:lnTo>
                    <a:pt x="363" y="111"/>
                  </a:lnTo>
                  <a:lnTo>
                    <a:pt x="319" y="45"/>
                  </a:lnTo>
                  <a:lnTo>
                    <a:pt x="286" y="23"/>
                  </a:lnTo>
                  <a:lnTo>
                    <a:pt x="242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88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20" y="45"/>
                  </a:lnTo>
                  <a:lnTo>
                    <a:pt x="242" y="67"/>
                  </a:lnTo>
                  <a:lnTo>
                    <a:pt x="253" y="100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84"/>
            <p:cNvSpPr>
              <a:spLocks/>
            </p:cNvSpPr>
            <p:nvPr/>
          </p:nvSpPr>
          <p:spPr bwMode="auto">
            <a:xfrm>
              <a:off x="8672" y="10798"/>
              <a:ext cx="704" cy="816"/>
            </a:xfrm>
            <a:custGeom>
              <a:avLst/>
              <a:gdLst/>
              <a:ahLst/>
              <a:cxnLst>
                <a:cxn ang="0">
                  <a:pos x="374" y="452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63"/>
                </a:cxn>
                <a:cxn ang="0">
                  <a:pos x="682" y="552"/>
                </a:cxn>
                <a:cxn ang="0">
                  <a:pos x="671" y="541"/>
                </a:cxn>
                <a:cxn ang="0">
                  <a:pos x="396" y="408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6"/>
                </a:cxn>
                <a:cxn ang="0">
                  <a:pos x="638" y="176"/>
                </a:cxn>
                <a:cxn ang="0">
                  <a:pos x="616" y="199"/>
                </a:cxn>
                <a:cxn ang="0">
                  <a:pos x="374" y="375"/>
                </a:cxn>
                <a:cxn ang="0">
                  <a:pos x="396" y="66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6"/>
                </a:cxn>
                <a:cxn ang="0">
                  <a:pos x="330" y="375"/>
                </a:cxn>
                <a:cxn ang="0">
                  <a:pos x="88" y="199"/>
                </a:cxn>
                <a:cxn ang="0">
                  <a:pos x="66" y="176"/>
                </a:cxn>
                <a:cxn ang="0">
                  <a:pos x="33" y="176"/>
                </a:cxn>
                <a:cxn ang="0">
                  <a:pos x="22" y="187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8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1"/>
                </a:cxn>
                <a:cxn ang="0">
                  <a:pos x="308" y="761"/>
                </a:cxn>
                <a:cxn ang="0">
                  <a:pos x="308" y="794"/>
                </a:cxn>
                <a:cxn ang="0">
                  <a:pos x="330" y="816"/>
                </a:cxn>
                <a:cxn ang="0">
                  <a:pos x="374" y="816"/>
                </a:cxn>
                <a:cxn ang="0">
                  <a:pos x="396" y="794"/>
                </a:cxn>
                <a:cxn ang="0">
                  <a:pos x="396" y="750"/>
                </a:cxn>
                <a:cxn ang="0">
                  <a:pos x="374" y="452"/>
                </a:cxn>
              </a:cxnLst>
              <a:rect l="0" t="0" r="r" b="b"/>
              <a:pathLst>
                <a:path w="704" h="816">
                  <a:moveTo>
                    <a:pt x="374" y="452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63"/>
                  </a:lnTo>
                  <a:lnTo>
                    <a:pt x="682" y="552"/>
                  </a:lnTo>
                  <a:lnTo>
                    <a:pt x="671" y="541"/>
                  </a:lnTo>
                  <a:lnTo>
                    <a:pt x="396" y="408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6"/>
                  </a:lnTo>
                  <a:lnTo>
                    <a:pt x="638" y="176"/>
                  </a:lnTo>
                  <a:lnTo>
                    <a:pt x="616" y="199"/>
                  </a:lnTo>
                  <a:lnTo>
                    <a:pt x="374" y="375"/>
                  </a:lnTo>
                  <a:lnTo>
                    <a:pt x="396" y="66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6"/>
                  </a:lnTo>
                  <a:lnTo>
                    <a:pt x="330" y="375"/>
                  </a:lnTo>
                  <a:lnTo>
                    <a:pt x="88" y="199"/>
                  </a:lnTo>
                  <a:lnTo>
                    <a:pt x="66" y="176"/>
                  </a:lnTo>
                  <a:lnTo>
                    <a:pt x="33" y="176"/>
                  </a:lnTo>
                  <a:lnTo>
                    <a:pt x="22" y="187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8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1"/>
                  </a:lnTo>
                  <a:lnTo>
                    <a:pt x="308" y="761"/>
                  </a:lnTo>
                  <a:lnTo>
                    <a:pt x="308" y="794"/>
                  </a:lnTo>
                  <a:lnTo>
                    <a:pt x="330" y="816"/>
                  </a:lnTo>
                  <a:lnTo>
                    <a:pt x="374" y="816"/>
                  </a:lnTo>
                  <a:lnTo>
                    <a:pt x="396" y="794"/>
                  </a:lnTo>
                  <a:lnTo>
                    <a:pt x="396" y="750"/>
                  </a:lnTo>
                  <a:lnTo>
                    <a:pt x="37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85"/>
            <p:cNvSpPr>
              <a:spLocks noEditPoints="1"/>
            </p:cNvSpPr>
            <p:nvPr/>
          </p:nvSpPr>
          <p:spPr bwMode="auto">
            <a:xfrm>
              <a:off x="10498" y="10379"/>
              <a:ext cx="1111" cy="1302"/>
            </a:xfrm>
            <a:custGeom>
              <a:avLst/>
              <a:gdLst/>
              <a:ahLst/>
              <a:cxnLst>
                <a:cxn ang="0">
                  <a:pos x="363" y="706"/>
                </a:cxn>
                <a:cxn ang="0">
                  <a:pos x="682" y="706"/>
                </a:cxn>
                <a:cxn ang="0">
                  <a:pos x="814" y="684"/>
                </a:cxn>
                <a:cxn ang="0">
                  <a:pos x="935" y="640"/>
                </a:cxn>
                <a:cxn ang="0">
                  <a:pos x="1034" y="562"/>
                </a:cxn>
                <a:cxn ang="0">
                  <a:pos x="1089" y="463"/>
                </a:cxn>
                <a:cxn ang="0">
                  <a:pos x="1111" y="353"/>
                </a:cxn>
                <a:cxn ang="0">
                  <a:pos x="1089" y="242"/>
                </a:cxn>
                <a:cxn ang="0">
                  <a:pos x="1034" y="154"/>
                </a:cxn>
                <a:cxn ang="0">
                  <a:pos x="935" y="77"/>
                </a:cxn>
                <a:cxn ang="0">
                  <a:pos x="814" y="22"/>
                </a:cxn>
                <a:cxn ang="0">
                  <a:pos x="671" y="0"/>
                </a:cxn>
                <a:cxn ang="0">
                  <a:pos x="0" y="0"/>
                </a:cxn>
                <a:cxn ang="0">
                  <a:pos x="0" y="66"/>
                </a:cxn>
                <a:cxn ang="0">
                  <a:pos x="143" y="66"/>
                </a:cxn>
                <a:cxn ang="0">
                  <a:pos x="187" y="88"/>
                </a:cxn>
                <a:cxn ang="0">
                  <a:pos x="187" y="110"/>
                </a:cxn>
                <a:cxn ang="0">
                  <a:pos x="198" y="121"/>
                </a:cxn>
                <a:cxn ang="0">
                  <a:pos x="198" y="1180"/>
                </a:cxn>
                <a:cxn ang="0">
                  <a:pos x="187" y="1202"/>
                </a:cxn>
                <a:cxn ang="0">
                  <a:pos x="187" y="1213"/>
                </a:cxn>
                <a:cxn ang="0">
                  <a:pos x="143" y="1235"/>
                </a:cxn>
                <a:cxn ang="0">
                  <a:pos x="99" y="1246"/>
                </a:cxn>
                <a:cxn ang="0">
                  <a:pos x="0" y="1246"/>
                </a:cxn>
                <a:cxn ang="0">
                  <a:pos x="0" y="1302"/>
                </a:cxn>
                <a:cxn ang="0">
                  <a:pos x="187" y="1302"/>
                </a:cxn>
                <a:cxn ang="0">
                  <a:pos x="275" y="1291"/>
                </a:cxn>
                <a:cxn ang="0">
                  <a:pos x="363" y="1291"/>
                </a:cxn>
                <a:cxn ang="0">
                  <a:pos x="473" y="1302"/>
                </a:cxn>
                <a:cxn ang="0">
                  <a:pos x="561" y="1302"/>
                </a:cxn>
                <a:cxn ang="0">
                  <a:pos x="561" y="1246"/>
                </a:cxn>
                <a:cxn ang="0">
                  <a:pos x="462" y="1246"/>
                </a:cxn>
                <a:cxn ang="0">
                  <a:pos x="418" y="1235"/>
                </a:cxn>
                <a:cxn ang="0">
                  <a:pos x="374" y="1213"/>
                </a:cxn>
                <a:cxn ang="0">
                  <a:pos x="363" y="1202"/>
                </a:cxn>
                <a:cxn ang="0">
                  <a:pos x="363" y="1158"/>
                </a:cxn>
                <a:cxn ang="0">
                  <a:pos x="363" y="706"/>
                </a:cxn>
                <a:cxn ang="0">
                  <a:pos x="363" y="651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616" y="66"/>
                </a:cxn>
                <a:cxn ang="0">
                  <a:pos x="748" y="77"/>
                </a:cxn>
                <a:cxn ang="0">
                  <a:pos x="825" y="121"/>
                </a:cxn>
                <a:cxn ang="0">
                  <a:pos x="880" y="176"/>
                </a:cxn>
                <a:cxn ang="0">
                  <a:pos x="913" y="242"/>
                </a:cxn>
                <a:cxn ang="0">
                  <a:pos x="924" y="309"/>
                </a:cxn>
                <a:cxn ang="0">
                  <a:pos x="924" y="408"/>
                </a:cxn>
                <a:cxn ang="0">
                  <a:pos x="913" y="474"/>
                </a:cxn>
                <a:cxn ang="0">
                  <a:pos x="880" y="540"/>
                </a:cxn>
                <a:cxn ang="0">
                  <a:pos x="836" y="595"/>
                </a:cxn>
                <a:cxn ang="0">
                  <a:pos x="748" y="640"/>
                </a:cxn>
                <a:cxn ang="0">
                  <a:pos x="616" y="651"/>
                </a:cxn>
                <a:cxn ang="0">
                  <a:pos x="363" y="651"/>
                </a:cxn>
              </a:cxnLst>
              <a:rect l="0" t="0" r="r" b="b"/>
              <a:pathLst>
                <a:path w="1111" h="1302">
                  <a:moveTo>
                    <a:pt x="363" y="706"/>
                  </a:moveTo>
                  <a:lnTo>
                    <a:pt x="682" y="706"/>
                  </a:lnTo>
                  <a:lnTo>
                    <a:pt x="814" y="684"/>
                  </a:lnTo>
                  <a:lnTo>
                    <a:pt x="935" y="640"/>
                  </a:lnTo>
                  <a:lnTo>
                    <a:pt x="1034" y="562"/>
                  </a:lnTo>
                  <a:lnTo>
                    <a:pt x="1089" y="463"/>
                  </a:lnTo>
                  <a:lnTo>
                    <a:pt x="1111" y="353"/>
                  </a:lnTo>
                  <a:lnTo>
                    <a:pt x="1089" y="242"/>
                  </a:lnTo>
                  <a:lnTo>
                    <a:pt x="1034" y="154"/>
                  </a:lnTo>
                  <a:lnTo>
                    <a:pt x="935" y="77"/>
                  </a:lnTo>
                  <a:lnTo>
                    <a:pt x="814" y="22"/>
                  </a:lnTo>
                  <a:lnTo>
                    <a:pt x="67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43" y="66"/>
                  </a:lnTo>
                  <a:lnTo>
                    <a:pt x="187" y="88"/>
                  </a:lnTo>
                  <a:lnTo>
                    <a:pt x="187" y="110"/>
                  </a:lnTo>
                  <a:lnTo>
                    <a:pt x="198" y="121"/>
                  </a:lnTo>
                  <a:lnTo>
                    <a:pt x="198" y="1180"/>
                  </a:lnTo>
                  <a:lnTo>
                    <a:pt x="187" y="1202"/>
                  </a:lnTo>
                  <a:lnTo>
                    <a:pt x="187" y="1213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0" y="1246"/>
                  </a:lnTo>
                  <a:lnTo>
                    <a:pt x="0" y="1302"/>
                  </a:lnTo>
                  <a:lnTo>
                    <a:pt x="187" y="1302"/>
                  </a:lnTo>
                  <a:lnTo>
                    <a:pt x="275" y="1291"/>
                  </a:lnTo>
                  <a:lnTo>
                    <a:pt x="363" y="1291"/>
                  </a:lnTo>
                  <a:lnTo>
                    <a:pt x="473" y="1302"/>
                  </a:lnTo>
                  <a:lnTo>
                    <a:pt x="561" y="1302"/>
                  </a:lnTo>
                  <a:lnTo>
                    <a:pt x="561" y="1246"/>
                  </a:lnTo>
                  <a:lnTo>
                    <a:pt x="462" y="1246"/>
                  </a:lnTo>
                  <a:lnTo>
                    <a:pt x="418" y="1235"/>
                  </a:lnTo>
                  <a:lnTo>
                    <a:pt x="374" y="1213"/>
                  </a:lnTo>
                  <a:lnTo>
                    <a:pt x="363" y="1202"/>
                  </a:lnTo>
                  <a:lnTo>
                    <a:pt x="363" y="1158"/>
                  </a:lnTo>
                  <a:lnTo>
                    <a:pt x="363" y="706"/>
                  </a:lnTo>
                  <a:close/>
                  <a:moveTo>
                    <a:pt x="363" y="651"/>
                  </a:moveTo>
                  <a:lnTo>
                    <a:pt x="363" y="88"/>
                  </a:lnTo>
                  <a:lnTo>
                    <a:pt x="385" y="66"/>
                  </a:lnTo>
                  <a:lnTo>
                    <a:pt x="616" y="66"/>
                  </a:lnTo>
                  <a:lnTo>
                    <a:pt x="748" y="77"/>
                  </a:lnTo>
                  <a:lnTo>
                    <a:pt x="825" y="121"/>
                  </a:lnTo>
                  <a:lnTo>
                    <a:pt x="880" y="176"/>
                  </a:lnTo>
                  <a:lnTo>
                    <a:pt x="913" y="242"/>
                  </a:lnTo>
                  <a:lnTo>
                    <a:pt x="924" y="309"/>
                  </a:lnTo>
                  <a:lnTo>
                    <a:pt x="924" y="408"/>
                  </a:lnTo>
                  <a:lnTo>
                    <a:pt x="913" y="474"/>
                  </a:lnTo>
                  <a:lnTo>
                    <a:pt x="880" y="540"/>
                  </a:lnTo>
                  <a:lnTo>
                    <a:pt x="836" y="595"/>
                  </a:lnTo>
                  <a:lnTo>
                    <a:pt x="748" y="640"/>
                  </a:lnTo>
                  <a:lnTo>
                    <a:pt x="616" y="651"/>
                  </a:lnTo>
                  <a:lnTo>
                    <a:pt x="363" y="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86"/>
            <p:cNvSpPr>
              <a:spLocks/>
            </p:cNvSpPr>
            <p:nvPr/>
          </p:nvSpPr>
          <p:spPr bwMode="auto">
            <a:xfrm>
              <a:off x="1177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95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95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87"/>
            <p:cNvSpPr>
              <a:spLocks noEditPoints="1"/>
            </p:cNvSpPr>
            <p:nvPr/>
          </p:nvSpPr>
          <p:spPr bwMode="auto">
            <a:xfrm>
              <a:off x="12511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88"/>
            <p:cNvSpPr>
              <a:spLocks noEditPoints="1"/>
            </p:cNvSpPr>
            <p:nvPr/>
          </p:nvSpPr>
          <p:spPr bwMode="auto">
            <a:xfrm>
              <a:off x="13369" y="10368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7"/>
                </a:cxn>
                <a:cxn ang="0">
                  <a:pos x="880" y="1257"/>
                </a:cxn>
                <a:cxn ang="0">
                  <a:pos x="836" y="1246"/>
                </a:cxn>
                <a:cxn ang="0">
                  <a:pos x="814" y="1235"/>
                </a:cxn>
                <a:cxn ang="0">
                  <a:pos x="792" y="1213"/>
                </a:cxn>
                <a:cxn ang="0">
                  <a:pos x="792" y="1191"/>
                </a:cxn>
                <a:cxn ang="0">
                  <a:pos x="781" y="1147"/>
                </a:cxn>
                <a:cxn ang="0">
                  <a:pos x="781" y="0"/>
                </a:cxn>
                <a:cxn ang="0">
                  <a:pos x="517" y="11"/>
                </a:cxn>
                <a:cxn ang="0">
                  <a:pos x="517" y="77"/>
                </a:cxn>
                <a:cxn ang="0">
                  <a:pos x="616" y="77"/>
                </a:cxn>
                <a:cxn ang="0">
                  <a:pos x="638" y="88"/>
                </a:cxn>
                <a:cxn ang="0">
                  <a:pos x="649" y="110"/>
                </a:cxn>
                <a:cxn ang="0">
                  <a:pos x="660" y="143"/>
                </a:cxn>
                <a:cxn ang="0">
                  <a:pos x="660" y="595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88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6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5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5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20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7"/>
                  </a:lnTo>
                  <a:lnTo>
                    <a:pt x="880" y="1257"/>
                  </a:lnTo>
                  <a:lnTo>
                    <a:pt x="836" y="1246"/>
                  </a:lnTo>
                  <a:lnTo>
                    <a:pt x="814" y="1235"/>
                  </a:lnTo>
                  <a:lnTo>
                    <a:pt x="792" y="1213"/>
                  </a:lnTo>
                  <a:lnTo>
                    <a:pt x="792" y="1191"/>
                  </a:lnTo>
                  <a:lnTo>
                    <a:pt x="781" y="1147"/>
                  </a:lnTo>
                  <a:lnTo>
                    <a:pt x="781" y="0"/>
                  </a:lnTo>
                  <a:lnTo>
                    <a:pt x="517" y="11"/>
                  </a:lnTo>
                  <a:lnTo>
                    <a:pt x="517" y="77"/>
                  </a:lnTo>
                  <a:lnTo>
                    <a:pt x="616" y="77"/>
                  </a:lnTo>
                  <a:lnTo>
                    <a:pt x="638" y="88"/>
                  </a:lnTo>
                  <a:lnTo>
                    <a:pt x="649" y="110"/>
                  </a:lnTo>
                  <a:lnTo>
                    <a:pt x="660" y="143"/>
                  </a:lnTo>
                  <a:lnTo>
                    <a:pt x="660" y="595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88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6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5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5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20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89"/>
            <p:cNvSpPr>
              <a:spLocks noEditPoints="1"/>
            </p:cNvSpPr>
            <p:nvPr/>
          </p:nvSpPr>
          <p:spPr bwMode="auto">
            <a:xfrm>
              <a:off x="14414" y="10412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132" y="529"/>
                </a:cxn>
                <a:cxn ang="0">
                  <a:pos x="143" y="540"/>
                </a:cxn>
                <a:cxn ang="0">
                  <a:pos x="154" y="573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2"/>
                </a:cxn>
                <a:cxn ang="0">
                  <a:pos x="99" y="1202"/>
                </a:cxn>
                <a:cxn ang="0">
                  <a:pos x="55" y="1213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3"/>
                </a:cxn>
                <a:cxn ang="0">
                  <a:pos x="352" y="1213"/>
                </a:cxn>
                <a:cxn ang="0">
                  <a:pos x="319" y="1202"/>
                </a:cxn>
                <a:cxn ang="0">
                  <a:pos x="297" y="1191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20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132" y="529"/>
                  </a:lnTo>
                  <a:lnTo>
                    <a:pt x="143" y="540"/>
                  </a:lnTo>
                  <a:lnTo>
                    <a:pt x="154" y="573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2"/>
                  </a:lnTo>
                  <a:lnTo>
                    <a:pt x="99" y="1202"/>
                  </a:lnTo>
                  <a:lnTo>
                    <a:pt x="55" y="1213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3"/>
                  </a:lnTo>
                  <a:lnTo>
                    <a:pt x="352" y="1213"/>
                  </a:lnTo>
                  <a:lnTo>
                    <a:pt x="319" y="1202"/>
                  </a:lnTo>
                  <a:lnTo>
                    <a:pt x="297" y="1191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20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90"/>
            <p:cNvSpPr>
              <a:spLocks/>
            </p:cNvSpPr>
            <p:nvPr/>
          </p:nvSpPr>
          <p:spPr bwMode="auto">
            <a:xfrm>
              <a:off x="14942" y="10831"/>
              <a:ext cx="726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77"/>
                </a:cxn>
                <a:cxn ang="0">
                  <a:pos x="528" y="188"/>
                </a:cxn>
                <a:cxn ang="0">
                  <a:pos x="528" y="199"/>
                </a:cxn>
                <a:cxn ang="0">
                  <a:pos x="550" y="265"/>
                </a:cxn>
                <a:cxn ang="0">
                  <a:pos x="583" y="287"/>
                </a:cxn>
                <a:cxn ang="0">
                  <a:pos x="649" y="287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704" y="199"/>
                </a:cxn>
                <a:cxn ang="0">
                  <a:pos x="682" y="110"/>
                </a:cxn>
                <a:cxn ang="0">
                  <a:pos x="616" y="55"/>
                </a:cxn>
                <a:cxn ang="0">
                  <a:pos x="517" y="11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83"/>
                </a:cxn>
                <a:cxn ang="0">
                  <a:pos x="286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704" y="695"/>
                </a:cxn>
                <a:cxn ang="0">
                  <a:pos x="715" y="651"/>
                </a:cxn>
                <a:cxn ang="0">
                  <a:pos x="726" y="629"/>
                </a:cxn>
                <a:cxn ang="0">
                  <a:pos x="726" y="618"/>
                </a:cxn>
                <a:cxn ang="0">
                  <a:pos x="715" y="607"/>
                </a:cxn>
                <a:cxn ang="0">
                  <a:pos x="693" y="607"/>
                </a:cxn>
                <a:cxn ang="0">
                  <a:pos x="671" y="629"/>
                </a:cxn>
                <a:cxn ang="0">
                  <a:pos x="627" y="728"/>
                </a:cxn>
                <a:cxn ang="0">
                  <a:pos x="561" y="794"/>
                </a:cxn>
                <a:cxn ang="0">
                  <a:pos x="484" y="817"/>
                </a:cxn>
                <a:cxn ang="0">
                  <a:pos x="429" y="828"/>
                </a:cxn>
                <a:cxn ang="0">
                  <a:pos x="374" y="817"/>
                </a:cxn>
                <a:cxn ang="0">
                  <a:pos x="319" y="794"/>
                </a:cxn>
                <a:cxn ang="0">
                  <a:pos x="253" y="739"/>
                </a:cxn>
                <a:cxn ang="0">
                  <a:pos x="209" y="673"/>
                </a:cxn>
                <a:cxn ang="0">
                  <a:pos x="176" y="574"/>
                </a:cxn>
                <a:cxn ang="0">
                  <a:pos x="165" y="430"/>
                </a:cxn>
                <a:cxn ang="0">
                  <a:pos x="176" y="298"/>
                </a:cxn>
                <a:cxn ang="0">
                  <a:pos x="209" y="199"/>
                </a:cxn>
                <a:cxn ang="0">
                  <a:pos x="253" y="121"/>
                </a:cxn>
                <a:cxn ang="0">
                  <a:pos x="308" y="77"/>
                </a:cxn>
                <a:cxn ang="0">
                  <a:pos x="363" y="55"/>
                </a:cxn>
                <a:cxn ang="0">
                  <a:pos x="418" y="44"/>
                </a:cxn>
                <a:cxn ang="0">
                  <a:pos x="462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26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77"/>
                  </a:lnTo>
                  <a:lnTo>
                    <a:pt x="528" y="188"/>
                  </a:lnTo>
                  <a:lnTo>
                    <a:pt x="528" y="199"/>
                  </a:lnTo>
                  <a:lnTo>
                    <a:pt x="550" y="265"/>
                  </a:lnTo>
                  <a:lnTo>
                    <a:pt x="583" y="287"/>
                  </a:lnTo>
                  <a:lnTo>
                    <a:pt x="649" y="287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704" y="199"/>
                  </a:lnTo>
                  <a:lnTo>
                    <a:pt x="682" y="110"/>
                  </a:lnTo>
                  <a:lnTo>
                    <a:pt x="616" y="55"/>
                  </a:lnTo>
                  <a:lnTo>
                    <a:pt x="517" y="11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83"/>
                  </a:lnTo>
                  <a:lnTo>
                    <a:pt x="286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704" y="695"/>
                  </a:lnTo>
                  <a:lnTo>
                    <a:pt x="715" y="651"/>
                  </a:lnTo>
                  <a:lnTo>
                    <a:pt x="726" y="629"/>
                  </a:lnTo>
                  <a:lnTo>
                    <a:pt x="726" y="618"/>
                  </a:lnTo>
                  <a:lnTo>
                    <a:pt x="715" y="607"/>
                  </a:lnTo>
                  <a:lnTo>
                    <a:pt x="693" y="607"/>
                  </a:lnTo>
                  <a:lnTo>
                    <a:pt x="671" y="629"/>
                  </a:lnTo>
                  <a:lnTo>
                    <a:pt x="627" y="728"/>
                  </a:lnTo>
                  <a:lnTo>
                    <a:pt x="561" y="794"/>
                  </a:lnTo>
                  <a:lnTo>
                    <a:pt x="484" y="817"/>
                  </a:lnTo>
                  <a:lnTo>
                    <a:pt x="429" y="828"/>
                  </a:lnTo>
                  <a:lnTo>
                    <a:pt x="374" y="817"/>
                  </a:lnTo>
                  <a:lnTo>
                    <a:pt x="319" y="794"/>
                  </a:lnTo>
                  <a:lnTo>
                    <a:pt x="253" y="739"/>
                  </a:lnTo>
                  <a:lnTo>
                    <a:pt x="209" y="673"/>
                  </a:lnTo>
                  <a:lnTo>
                    <a:pt x="176" y="574"/>
                  </a:lnTo>
                  <a:lnTo>
                    <a:pt x="165" y="430"/>
                  </a:lnTo>
                  <a:lnTo>
                    <a:pt x="176" y="298"/>
                  </a:lnTo>
                  <a:lnTo>
                    <a:pt x="209" y="199"/>
                  </a:lnTo>
                  <a:lnTo>
                    <a:pt x="253" y="121"/>
                  </a:lnTo>
                  <a:lnTo>
                    <a:pt x="308" y="77"/>
                  </a:lnTo>
                  <a:lnTo>
                    <a:pt x="363" y="55"/>
                  </a:lnTo>
                  <a:lnTo>
                    <a:pt x="418" y="44"/>
                  </a:lnTo>
                  <a:lnTo>
                    <a:pt x="462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91"/>
            <p:cNvSpPr>
              <a:spLocks/>
            </p:cNvSpPr>
            <p:nvPr/>
          </p:nvSpPr>
          <p:spPr bwMode="auto">
            <a:xfrm>
              <a:off x="15756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971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971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92"/>
            <p:cNvSpPr>
              <a:spLocks/>
            </p:cNvSpPr>
            <p:nvPr/>
          </p:nvSpPr>
          <p:spPr bwMode="auto">
            <a:xfrm>
              <a:off x="17109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93"/>
            <p:cNvSpPr>
              <a:spLocks/>
            </p:cNvSpPr>
            <p:nvPr/>
          </p:nvSpPr>
          <p:spPr bwMode="auto">
            <a:xfrm>
              <a:off x="17868" y="10368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7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5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7"/>
                </a:cxn>
                <a:cxn ang="0">
                  <a:pos x="374" y="1257"/>
                </a:cxn>
                <a:cxn ang="0">
                  <a:pos x="341" y="1246"/>
                </a:cxn>
                <a:cxn ang="0">
                  <a:pos x="308" y="1246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5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6"/>
                </a:cxn>
                <a:cxn ang="0">
                  <a:pos x="627" y="1246"/>
                </a:cxn>
                <a:cxn ang="0">
                  <a:pos x="583" y="1257"/>
                </a:cxn>
                <a:cxn ang="0">
                  <a:pos x="528" y="1257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7"/>
                </a:cxn>
                <a:cxn ang="0">
                  <a:pos x="880" y="1257"/>
                </a:cxn>
                <a:cxn ang="0">
                  <a:pos x="847" y="1246"/>
                </a:cxn>
                <a:cxn ang="0">
                  <a:pos x="825" y="1235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7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5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7"/>
                  </a:lnTo>
                  <a:lnTo>
                    <a:pt x="374" y="1257"/>
                  </a:lnTo>
                  <a:lnTo>
                    <a:pt x="341" y="1246"/>
                  </a:lnTo>
                  <a:lnTo>
                    <a:pt x="308" y="1246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5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6"/>
                  </a:lnTo>
                  <a:lnTo>
                    <a:pt x="627" y="1246"/>
                  </a:lnTo>
                  <a:lnTo>
                    <a:pt x="583" y="1257"/>
                  </a:lnTo>
                  <a:lnTo>
                    <a:pt x="528" y="1257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7"/>
                  </a:lnTo>
                  <a:lnTo>
                    <a:pt x="880" y="1257"/>
                  </a:lnTo>
                  <a:lnTo>
                    <a:pt x="847" y="1246"/>
                  </a:lnTo>
                  <a:lnTo>
                    <a:pt x="825" y="1235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94"/>
            <p:cNvSpPr>
              <a:spLocks noEditPoints="1"/>
            </p:cNvSpPr>
            <p:nvPr/>
          </p:nvSpPr>
          <p:spPr bwMode="auto">
            <a:xfrm>
              <a:off x="18913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95"/>
            <p:cNvSpPr>
              <a:spLocks/>
            </p:cNvSpPr>
            <p:nvPr/>
          </p:nvSpPr>
          <p:spPr bwMode="auto">
            <a:xfrm>
              <a:off x="20409" y="10831"/>
              <a:ext cx="715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54"/>
                </a:cxn>
                <a:cxn ang="0">
                  <a:pos x="528" y="177"/>
                </a:cxn>
                <a:cxn ang="0">
                  <a:pos x="528" y="232"/>
                </a:cxn>
                <a:cxn ang="0">
                  <a:pos x="550" y="265"/>
                </a:cxn>
                <a:cxn ang="0">
                  <a:pos x="572" y="287"/>
                </a:cxn>
                <a:cxn ang="0">
                  <a:pos x="638" y="287"/>
                </a:cxn>
                <a:cxn ang="0">
                  <a:pos x="660" y="276"/>
                </a:cxn>
                <a:cxn ang="0">
                  <a:pos x="682" y="254"/>
                </a:cxn>
                <a:cxn ang="0">
                  <a:pos x="693" y="232"/>
                </a:cxn>
                <a:cxn ang="0">
                  <a:pos x="704" y="199"/>
                </a:cxn>
                <a:cxn ang="0">
                  <a:pos x="671" y="110"/>
                </a:cxn>
                <a:cxn ang="0">
                  <a:pos x="605" y="55"/>
                </a:cxn>
                <a:cxn ang="0">
                  <a:pos x="517" y="11"/>
                </a:cxn>
                <a:cxn ang="0">
                  <a:pos x="407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65" y="783"/>
                </a:cxn>
                <a:cxn ang="0">
                  <a:pos x="275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693" y="695"/>
                </a:cxn>
                <a:cxn ang="0">
                  <a:pos x="715" y="651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82" y="607"/>
                </a:cxn>
                <a:cxn ang="0">
                  <a:pos x="671" y="618"/>
                </a:cxn>
                <a:cxn ang="0">
                  <a:pos x="671" y="629"/>
                </a:cxn>
                <a:cxn ang="0">
                  <a:pos x="616" y="728"/>
                </a:cxn>
                <a:cxn ang="0">
                  <a:pos x="550" y="794"/>
                </a:cxn>
                <a:cxn ang="0">
                  <a:pos x="484" y="817"/>
                </a:cxn>
                <a:cxn ang="0">
                  <a:pos x="418" y="828"/>
                </a:cxn>
                <a:cxn ang="0">
                  <a:pos x="363" y="817"/>
                </a:cxn>
                <a:cxn ang="0">
                  <a:pos x="308" y="794"/>
                </a:cxn>
                <a:cxn ang="0">
                  <a:pos x="253" y="739"/>
                </a:cxn>
                <a:cxn ang="0">
                  <a:pos x="198" y="673"/>
                </a:cxn>
                <a:cxn ang="0">
                  <a:pos x="165" y="574"/>
                </a:cxn>
                <a:cxn ang="0">
                  <a:pos x="154" y="430"/>
                </a:cxn>
                <a:cxn ang="0">
                  <a:pos x="165" y="298"/>
                </a:cxn>
                <a:cxn ang="0">
                  <a:pos x="198" y="199"/>
                </a:cxn>
                <a:cxn ang="0">
                  <a:pos x="242" y="121"/>
                </a:cxn>
                <a:cxn ang="0">
                  <a:pos x="297" y="77"/>
                </a:cxn>
                <a:cxn ang="0">
                  <a:pos x="352" y="55"/>
                </a:cxn>
                <a:cxn ang="0">
                  <a:pos x="407" y="44"/>
                </a:cxn>
                <a:cxn ang="0">
                  <a:pos x="451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15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54"/>
                  </a:lnTo>
                  <a:lnTo>
                    <a:pt x="528" y="177"/>
                  </a:lnTo>
                  <a:lnTo>
                    <a:pt x="528" y="232"/>
                  </a:lnTo>
                  <a:lnTo>
                    <a:pt x="550" y="265"/>
                  </a:lnTo>
                  <a:lnTo>
                    <a:pt x="572" y="287"/>
                  </a:lnTo>
                  <a:lnTo>
                    <a:pt x="638" y="287"/>
                  </a:lnTo>
                  <a:lnTo>
                    <a:pt x="660" y="276"/>
                  </a:lnTo>
                  <a:lnTo>
                    <a:pt x="682" y="254"/>
                  </a:lnTo>
                  <a:lnTo>
                    <a:pt x="693" y="232"/>
                  </a:lnTo>
                  <a:lnTo>
                    <a:pt x="704" y="199"/>
                  </a:lnTo>
                  <a:lnTo>
                    <a:pt x="671" y="110"/>
                  </a:lnTo>
                  <a:lnTo>
                    <a:pt x="605" y="55"/>
                  </a:lnTo>
                  <a:lnTo>
                    <a:pt x="517" y="11"/>
                  </a:lnTo>
                  <a:lnTo>
                    <a:pt x="407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65" y="783"/>
                  </a:lnTo>
                  <a:lnTo>
                    <a:pt x="275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693" y="695"/>
                  </a:lnTo>
                  <a:lnTo>
                    <a:pt x="715" y="651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82" y="607"/>
                  </a:lnTo>
                  <a:lnTo>
                    <a:pt x="671" y="618"/>
                  </a:lnTo>
                  <a:lnTo>
                    <a:pt x="671" y="629"/>
                  </a:lnTo>
                  <a:lnTo>
                    <a:pt x="616" y="728"/>
                  </a:lnTo>
                  <a:lnTo>
                    <a:pt x="550" y="794"/>
                  </a:lnTo>
                  <a:lnTo>
                    <a:pt x="484" y="817"/>
                  </a:lnTo>
                  <a:lnTo>
                    <a:pt x="418" y="828"/>
                  </a:lnTo>
                  <a:lnTo>
                    <a:pt x="363" y="817"/>
                  </a:lnTo>
                  <a:lnTo>
                    <a:pt x="308" y="794"/>
                  </a:lnTo>
                  <a:lnTo>
                    <a:pt x="253" y="739"/>
                  </a:lnTo>
                  <a:lnTo>
                    <a:pt x="198" y="673"/>
                  </a:lnTo>
                  <a:lnTo>
                    <a:pt x="165" y="574"/>
                  </a:lnTo>
                  <a:lnTo>
                    <a:pt x="154" y="430"/>
                  </a:lnTo>
                  <a:lnTo>
                    <a:pt x="165" y="298"/>
                  </a:lnTo>
                  <a:lnTo>
                    <a:pt x="198" y="199"/>
                  </a:lnTo>
                  <a:lnTo>
                    <a:pt x="242" y="121"/>
                  </a:lnTo>
                  <a:lnTo>
                    <a:pt x="297" y="77"/>
                  </a:lnTo>
                  <a:lnTo>
                    <a:pt x="352" y="55"/>
                  </a:lnTo>
                  <a:lnTo>
                    <a:pt x="407" y="44"/>
                  </a:lnTo>
                  <a:lnTo>
                    <a:pt x="451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96"/>
            <p:cNvSpPr>
              <a:spLocks/>
            </p:cNvSpPr>
            <p:nvPr/>
          </p:nvSpPr>
          <p:spPr bwMode="auto">
            <a:xfrm>
              <a:off x="21245" y="10368"/>
              <a:ext cx="417" cy="1313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7" y="1313"/>
                </a:cxn>
                <a:cxn ang="0">
                  <a:pos x="417" y="1313"/>
                </a:cxn>
                <a:cxn ang="0">
                  <a:pos x="417" y="1257"/>
                </a:cxn>
                <a:cxn ang="0">
                  <a:pos x="362" y="1257"/>
                </a:cxn>
                <a:cxn ang="0">
                  <a:pos x="329" y="1246"/>
                </a:cxn>
                <a:cxn ang="0">
                  <a:pos x="296" y="1246"/>
                </a:cxn>
                <a:cxn ang="0">
                  <a:pos x="274" y="1202"/>
                </a:cxn>
                <a:cxn ang="0">
                  <a:pos x="274" y="1169"/>
                </a:cxn>
                <a:cxn ang="0">
                  <a:pos x="274" y="0"/>
                </a:cxn>
              </a:cxnLst>
              <a:rect l="0" t="0" r="r" b="b"/>
              <a:pathLst>
                <a:path w="417" h="1313">
                  <a:moveTo>
                    <a:pt x="27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7" y="1313"/>
                  </a:lnTo>
                  <a:lnTo>
                    <a:pt x="417" y="1313"/>
                  </a:lnTo>
                  <a:lnTo>
                    <a:pt x="417" y="1257"/>
                  </a:lnTo>
                  <a:lnTo>
                    <a:pt x="362" y="1257"/>
                  </a:lnTo>
                  <a:lnTo>
                    <a:pt x="329" y="1246"/>
                  </a:lnTo>
                  <a:lnTo>
                    <a:pt x="296" y="1246"/>
                  </a:lnTo>
                  <a:lnTo>
                    <a:pt x="274" y="1202"/>
                  </a:lnTo>
                  <a:lnTo>
                    <a:pt x="274" y="1169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97"/>
            <p:cNvSpPr>
              <a:spLocks noEditPoints="1"/>
            </p:cNvSpPr>
            <p:nvPr/>
          </p:nvSpPr>
          <p:spPr bwMode="auto">
            <a:xfrm>
              <a:off x="21794" y="10831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38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3"/>
                </a:cxn>
                <a:cxn ang="0">
                  <a:pos x="132" y="132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3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4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38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4"/>
                  </a:lnTo>
                  <a:lnTo>
                    <a:pt x="187" y="143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73" y="750"/>
                  </a:lnTo>
                  <a:lnTo>
                    <a:pt x="429" y="794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3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98"/>
            <p:cNvSpPr>
              <a:spLocks/>
            </p:cNvSpPr>
            <p:nvPr/>
          </p:nvSpPr>
          <p:spPr bwMode="auto">
            <a:xfrm>
              <a:off x="22718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43" y="750"/>
                </a:cxn>
                <a:cxn ang="0">
                  <a:pos x="55" y="563"/>
                </a:cxn>
                <a:cxn ang="0">
                  <a:pos x="44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66" y="828"/>
                </a:cxn>
                <a:cxn ang="0">
                  <a:pos x="77" y="817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407" y="55"/>
                </a:cxn>
                <a:cxn ang="0">
                  <a:pos x="506" y="154"/>
                </a:cxn>
                <a:cxn ang="0">
                  <a:pos x="528" y="265"/>
                </a:cxn>
                <a:cxn ang="0">
                  <a:pos x="539" y="276"/>
                </a:cxn>
                <a:cxn ang="0">
                  <a:pos x="550" y="287"/>
                </a:cxn>
                <a:cxn ang="0">
                  <a:pos x="572" y="11"/>
                </a:cxn>
                <a:cxn ang="0">
                  <a:pos x="539" y="0"/>
                </a:cxn>
                <a:cxn ang="0">
                  <a:pos x="407" y="11"/>
                </a:cxn>
                <a:cxn ang="0">
                  <a:pos x="308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22" y="320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4"/>
                  </a:lnTo>
                  <a:lnTo>
                    <a:pt x="517" y="221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41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99"/>
            <p:cNvSpPr>
              <a:spLocks/>
            </p:cNvSpPr>
            <p:nvPr/>
          </p:nvSpPr>
          <p:spPr bwMode="auto">
            <a:xfrm>
              <a:off x="23466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32" y="750"/>
                </a:cxn>
                <a:cxn ang="0">
                  <a:pos x="55" y="563"/>
                </a:cxn>
                <a:cxn ang="0">
                  <a:pos x="33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55" y="850"/>
                </a:cxn>
                <a:cxn ang="0">
                  <a:pos x="77" y="828"/>
                </a:cxn>
                <a:cxn ang="0">
                  <a:pos x="110" y="783"/>
                </a:cxn>
                <a:cxn ang="0">
                  <a:pos x="264" y="872"/>
                </a:cxn>
                <a:cxn ang="0">
                  <a:pos x="429" y="861"/>
                </a:cxn>
                <a:cxn ang="0">
                  <a:pos x="572" y="761"/>
                </a:cxn>
                <a:cxn ang="0">
                  <a:pos x="616" y="607"/>
                </a:cxn>
                <a:cxn ang="0">
                  <a:pos x="572" y="463"/>
                </a:cxn>
                <a:cxn ang="0">
                  <a:pos x="473" y="375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385" y="44"/>
                </a:cxn>
                <a:cxn ang="0">
                  <a:pos x="484" y="132"/>
                </a:cxn>
                <a:cxn ang="0">
                  <a:pos x="517" y="232"/>
                </a:cxn>
                <a:cxn ang="0">
                  <a:pos x="528" y="276"/>
                </a:cxn>
                <a:cxn ang="0">
                  <a:pos x="539" y="287"/>
                </a:cxn>
                <a:cxn ang="0">
                  <a:pos x="572" y="265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297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2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374" y="11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00"/>
            <p:cNvSpPr>
              <a:spLocks/>
            </p:cNvSpPr>
            <p:nvPr/>
          </p:nvSpPr>
          <p:spPr bwMode="auto">
            <a:xfrm>
              <a:off x="24830" y="10368"/>
              <a:ext cx="418" cy="131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202"/>
                </a:cxn>
                <a:cxn ang="0">
                  <a:pos x="121" y="1246"/>
                </a:cxn>
                <a:cxn ang="0">
                  <a:pos x="88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19" y="1246"/>
                </a:cxn>
                <a:cxn ang="0">
                  <a:pos x="297" y="1246"/>
                </a:cxn>
                <a:cxn ang="0">
                  <a:pos x="275" y="1224"/>
                </a:cxn>
                <a:cxn ang="0">
                  <a:pos x="275" y="1202"/>
                </a:cxn>
                <a:cxn ang="0">
                  <a:pos x="264" y="1169"/>
                </a:cxn>
                <a:cxn ang="0">
                  <a:pos x="264" y="0"/>
                </a:cxn>
              </a:cxnLst>
              <a:rect l="0" t="0" r="r" b="b"/>
              <a:pathLst>
                <a:path w="418" h="1313">
                  <a:moveTo>
                    <a:pt x="26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202"/>
                  </a:lnTo>
                  <a:lnTo>
                    <a:pt x="121" y="1246"/>
                  </a:lnTo>
                  <a:lnTo>
                    <a:pt x="88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19" y="1246"/>
                  </a:lnTo>
                  <a:lnTo>
                    <a:pt x="297" y="1246"/>
                  </a:lnTo>
                  <a:lnTo>
                    <a:pt x="275" y="1224"/>
                  </a:lnTo>
                  <a:lnTo>
                    <a:pt x="275" y="1202"/>
                  </a:lnTo>
                  <a:lnTo>
                    <a:pt x="264" y="116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501"/>
            <p:cNvSpPr>
              <a:spLocks noEditPoints="1"/>
            </p:cNvSpPr>
            <p:nvPr/>
          </p:nvSpPr>
          <p:spPr bwMode="auto">
            <a:xfrm>
              <a:off x="25369" y="10831"/>
              <a:ext cx="858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82" y="750"/>
                </a:cxn>
                <a:cxn ang="0">
                  <a:pos x="671" y="254"/>
                </a:cxn>
                <a:cxn ang="0">
                  <a:pos x="605" y="99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77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43"/>
                </a:cxn>
                <a:cxn ang="0">
                  <a:pos x="220" y="177"/>
                </a:cxn>
                <a:cxn ang="0">
                  <a:pos x="165" y="132"/>
                </a:cxn>
                <a:cxn ang="0">
                  <a:pos x="198" y="77"/>
                </a:cxn>
                <a:cxn ang="0">
                  <a:pos x="341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22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495" y="783"/>
                </a:cxn>
                <a:cxn ang="0">
                  <a:pos x="539" y="397"/>
                </a:cxn>
                <a:cxn ang="0">
                  <a:pos x="528" y="684"/>
                </a:cxn>
                <a:cxn ang="0">
                  <a:pos x="429" y="794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65" y="750"/>
                </a:cxn>
                <a:cxn ang="0">
                  <a:pos x="143" y="662"/>
                </a:cxn>
                <a:cxn ang="0">
                  <a:pos x="176" y="552"/>
                </a:cxn>
                <a:cxn ang="0">
                  <a:pos x="297" y="441"/>
                </a:cxn>
                <a:cxn ang="0">
                  <a:pos x="539" y="397"/>
                </a:cxn>
              </a:cxnLst>
              <a:rect l="0" t="0" r="r" b="b"/>
              <a:pathLst>
                <a:path w="858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1"/>
                  </a:lnTo>
                  <a:lnTo>
                    <a:pt x="858" y="684"/>
                  </a:lnTo>
                  <a:lnTo>
                    <a:pt x="858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82" y="750"/>
                  </a:lnTo>
                  <a:lnTo>
                    <a:pt x="671" y="728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99"/>
                  </a:lnTo>
                  <a:lnTo>
                    <a:pt x="473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77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09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4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41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4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3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502"/>
            <p:cNvSpPr>
              <a:spLocks noEditPoints="1"/>
            </p:cNvSpPr>
            <p:nvPr/>
          </p:nvSpPr>
          <p:spPr bwMode="auto">
            <a:xfrm>
              <a:off x="26293" y="10368"/>
              <a:ext cx="935" cy="1335"/>
            </a:xfrm>
            <a:custGeom>
              <a:avLst/>
              <a:gdLst/>
              <a:ahLst/>
              <a:cxnLst>
                <a:cxn ang="0">
                  <a:pos x="264" y="595"/>
                </a:cxn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313"/>
                </a:cxn>
                <a:cxn ang="0">
                  <a:pos x="187" y="1313"/>
                </a:cxn>
                <a:cxn ang="0">
                  <a:pos x="209" y="1291"/>
                </a:cxn>
                <a:cxn ang="0">
                  <a:pos x="220" y="1269"/>
                </a:cxn>
                <a:cxn ang="0">
                  <a:pos x="242" y="1235"/>
                </a:cxn>
                <a:cxn ang="0">
                  <a:pos x="264" y="1191"/>
                </a:cxn>
                <a:cxn ang="0">
                  <a:pos x="297" y="1235"/>
                </a:cxn>
                <a:cxn ang="0">
                  <a:pos x="341" y="1280"/>
                </a:cxn>
                <a:cxn ang="0">
                  <a:pos x="418" y="1313"/>
                </a:cxn>
                <a:cxn ang="0">
                  <a:pos x="506" y="1335"/>
                </a:cxn>
                <a:cxn ang="0">
                  <a:pos x="638" y="1313"/>
                </a:cxn>
                <a:cxn ang="0">
                  <a:pos x="748" y="1257"/>
                </a:cxn>
                <a:cxn ang="0">
                  <a:pos x="847" y="1158"/>
                </a:cxn>
                <a:cxn ang="0">
                  <a:pos x="913" y="1037"/>
                </a:cxn>
                <a:cxn ang="0">
                  <a:pos x="935" y="904"/>
                </a:cxn>
                <a:cxn ang="0">
                  <a:pos x="913" y="761"/>
                </a:cxn>
                <a:cxn ang="0">
                  <a:pos x="847" y="651"/>
                </a:cxn>
                <a:cxn ang="0">
                  <a:pos x="759" y="551"/>
                </a:cxn>
                <a:cxn ang="0">
                  <a:pos x="649" y="496"/>
                </a:cxn>
                <a:cxn ang="0">
                  <a:pos x="528" y="474"/>
                </a:cxn>
                <a:cxn ang="0">
                  <a:pos x="429" y="485"/>
                </a:cxn>
                <a:cxn ang="0">
                  <a:pos x="352" y="518"/>
                </a:cxn>
                <a:cxn ang="0">
                  <a:pos x="297" y="562"/>
                </a:cxn>
                <a:cxn ang="0">
                  <a:pos x="264" y="595"/>
                </a:cxn>
                <a:cxn ang="0">
                  <a:pos x="275" y="1092"/>
                </a:cxn>
                <a:cxn ang="0">
                  <a:pos x="275" y="673"/>
                </a:cxn>
                <a:cxn ang="0">
                  <a:pos x="286" y="651"/>
                </a:cxn>
                <a:cxn ang="0">
                  <a:pos x="374" y="562"/>
                </a:cxn>
                <a:cxn ang="0">
                  <a:pos x="462" y="518"/>
                </a:cxn>
                <a:cxn ang="0">
                  <a:pos x="517" y="518"/>
                </a:cxn>
                <a:cxn ang="0">
                  <a:pos x="594" y="529"/>
                </a:cxn>
                <a:cxn ang="0">
                  <a:pos x="660" y="573"/>
                </a:cxn>
                <a:cxn ang="0">
                  <a:pos x="715" y="640"/>
                </a:cxn>
                <a:cxn ang="0">
                  <a:pos x="748" y="728"/>
                </a:cxn>
                <a:cxn ang="0">
                  <a:pos x="770" y="816"/>
                </a:cxn>
                <a:cxn ang="0">
                  <a:pos x="770" y="982"/>
                </a:cxn>
                <a:cxn ang="0">
                  <a:pos x="759" y="1081"/>
                </a:cxn>
                <a:cxn ang="0">
                  <a:pos x="715" y="1169"/>
                </a:cxn>
                <a:cxn ang="0">
                  <a:pos x="660" y="1224"/>
                </a:cxn>
                <a:cxn ang="0">
                  <a:pos x="594" y="1269"/>
                </a:cxn>
                <a:cxn ang="0">
                  <a:pos x="495" y="1291"/>
                </a:cxn>
                <a:cxn ang="0">
                  <a:pos x="385" y="1257"/>
                </a:cxn>
                <a:cxn ang="0">
                  <a:pos x="297" y="1180"/>
                </a:cxn>
                <a:cxn ang="0">
                  <a:pos x="275" y="1136"/>
                </a:cxn>
                <a:cxn ang="0">
                  <a:pos x="275" y="1092"/>
                </a:cxn>
              </a:cxnLst>
              <a:rect l="0" t="0" r="r" b="b"/>
              <a:pathLst>
                <a:path w="935" h="1335">
                  <a:moveTo>
                    <a:pt x="264" y="595"/>
                  </a:moveTo>
                  <a:lnTo>
                    <a:pt x="264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313"/>
                  </a:lnTo>
                  <a:lnTo>
                    <a:pt x="187" y="1313"/>
                  </a:lnTo>
                  <a:lnTo>
                    <a:pt x="209" y="1291"/>
                  </a:lnTo>
                  <a:lnTo>
                    <a:pt x="220" y="1269"/>
                  </a:lnTo>
                  <a:lnTo>
                    <a:pt x="242" y="1235"/>
                  </a:lnTo>
                  <a:lnTo>
                    <a:pt x="264" y="1191"/>
                  </a:lnTo>
                  <a:lnTo>
                    <a:pt x="297" y="1235"/>
                  </a:lnTo>
                  <a:lnTo>
                    <a:pt x="341" y="1280"/>
                  </a:lnTo>
                  <a:lnTo>
                    <a:pt x="418" y="1313"/>
                  </a:lnTo>
                  <a:lnTo>
                    <a:pt x="506" y="1335"/>
                  </a:lnTo>
                  <a:lnTo>
                    <a:pt x="638" y="1313"/>
                  </a:lnTo>
                  <a:lnTo>
                    <a:pt x="748" y="1257"/>
                  </a:lnTo>
                  <a:lnTo>
                    <a:pt x="847" y="1158"/>
                  </a:lnTo>
                  <a:lnTo>
                    <a:pt x="913" y="1037"/>
                  </a:lnTo>
                  <a:lnTo>
                    <a:pt x="935" y="904"/>
                  </a:lnTo>
                  <a:lnTo>
                    <a:pt x="913" y="761"/>
                  </a:lnTo>
                  <a:lnTo>
                    <a:pt x="847" y="651"/>
                  </a:lnTo>
                  <a:lnTo>
                    <a:pt x="759" y="551"/>
                  </a:lnTo>
                  <a:lnTo>
                    <a:pt x="649" y="496"/>
                  </a:lnTo>
                  <a:lnTo>
                    <a:pt x="528" y="474"/>
                  </a:lnTo>
                  <a:lnTo>
                    <a:pt x="429" y="485"/>
                  </a:lnTo>
                  <a:lnTo>
                    <a:pt x="352" y="518"/>
                  </a:lnTo>
                  <a:lnTo>
                    <a:pt x="297" y="562"/>
                  </a:lnTo>
                  <a:lnTo>
                    <a:pt x="264" y="595"/>
                  </a:lnTo>
                  <a:close/>
                  <a:moveTo>
                    <a:pt x="275" y="1092"/>
                  </a:moveTo>
                  <a:lnTo>
                    <a:pt x="275" y="673"/>
                  </a:lnTo>
                  <a:lnTo>
                    <a:pt x="286" y="651"/>
                  </a:lnTo>
                  <a:lnTo>
                    <a:pt x="374" y="562"/>
                  </a:lnTo>
                  <a:lnTo>
                    <a:pt x="462" y="518"/>
                  </a:lnTo>
                  <a:lnTo>
                    <a:pt x="517" y="518"/>
                  </a:lnTo>
                  <a:lnTo>
                    <a:pt x="594" y="529"/>
                  </a:lnTo>
                  <a:lnTo>
                    <a:pt x="660" y="573"/>
                  </a:lnTo>
                  <a:lnTo>
                    <a:pt x="715" y="640"/>
                  </a:lnTo>
                  <a:lnTo>
                    <a:pt x="748" y="728"/>
                  </a:lnTo>
                  <a:lnTo>
                    <a:pt x="770" y="816"/>
                  </a:lnTo>
                  <a:lnTo>
                    <a:pt x="770" y="982"/>
                  </a:lnTo>
                  <a:lnTo>
                    <a:pt x="759" y="1081"/>
                  </a:lnTo>
                  <a:lnTo>
                    <a:pt x="715" y="1169"/>
                  </a:lnTo>
                  <a:lnTo>
                    <a:pt x="660" y="1224"/>
                  </a:lnTo>
                  <a:lnTo>
                    <a:pt x="594" y="1269"/>
                  </a:lnTo>
                  <a:lnTo>
                    <a:pt x="495" y="1291"/>
                  </a:lnTo>
                  <a:lnTo>
                    <a:pt x="385" y="1257"/>
                  </a:lnTo>
                  <a:lnTo>
                    <a:pt x="297" y="1180"/>
                  </a:lnTo>
                  <a:lnTo>
                    <a:pt x="275" y="1136"/>
                  </a:lnTo>
                  <a:lnTo>
                    <a:pt x="275" y="10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03"/>
            <p:cNvSpPr>
              <a:spLocks noEditPoints="1"/>
            </p:cNvSpPr>
            <p:nvPr/>
          </p:nvSpPr>
          <p:spPr bwMode="auto">
            <a:xfrm>
              <a:off x="27393" y="10831"/>
              <a:ext cx="726" cy="872"/>
            </a:xfrm>
            <a:custGeom>
              <a:avLst/>
              <a:gdLst/>
              <a:ahLst/>
              <a:cxnLst>
                <a:cxn ang="0">
                  <a:pos x="682" y="408"/>
                </a:cxn>
                <a:cxn ang="0">
                  <a:pos x="726" y="408"/>
                </a:cxn>
                <a:cxn ang="0">
                  <a:pos x="726" y="375"/>
                </a:cxn>
                <a:cxn ang="0">
                  <a:pos x="715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17" y="22"/>
                </a:cxn>
                <a:cxn ang="0">
                  <a:pos x="396" y="0"/>
                </a:cxn>
                <a:cxn ang="0">
                  <a:pos x="264" y="22"/>
                </a:cxn>
                <a:cxn ang="0">
                  <a:pos x="154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82" y="728"/>
                </a:cxn>
                <a:cxn ang="0">
                  <a:pos x="715" y="662"/>
                </a:cxn>
                <a:cxn ang="0">
                  <a:pos x="726" y="629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04" y="596"/>
                </a:cxn>
                <a:cxn ang="0">
                  <a:pos x="682" y="618"/>
                </a:cxn>
                <a:cxn ang="0">
                  <a:pos x="682" y="629"/>
                </a:cxn>
                <a:cxn ang="0">
                  <a:pos x="627" y="728"/>
                </a:cxn>
                <a:cxn ang="0">
                  <a:pos x="572" y="783"/>
                </a:cxn>
                <a:cxn ang="0">
                  <a:pos x="506" y="806"/>
                </a:cxn>
                <a:cxn ang="0">
                  <a:pos x="451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64" y="761"/>
                </a:cxn>
                <a:cxn ang="0">
                  <a:pos x="209" y="695"/>
                </a:cxn>
                <a:cxn ang="0">
                  <a:pos x="176" y="596"/>
                </a:cxn>
                <a:cxn ang="0">
                  <a:pos x="154" y="497"/>
                </a:cxn>
                <a:cxn ang="0">
                  <a:pos x="154" y="408"/>
                </a:cxn>
                <a:cxn ang="0">
                  <a:pos x="682" y="408"/>
                </a:cxn>
                <a:cxn ang="0">
                  <a:pos x="154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53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73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54" y="375"/>
                </a:cxn>
              </a:cxnLst>
              <a:rect l="0" t="0" r="r" b="b"/>
              <a:pathLst>
                <a:path w="726" h="872">
                  <a:moveTo>
                    <a:pt x="682" y="408"/>
                  </a:moveTo>
                  <a:lnTo>
                    <a:pt x="726" y="408"/>
                  </a:lnTo>
                  <a:lnTo>
                    <a:pt x="726" y="375"/>
                  </a:lnTo>
                  <a:lnTo>
                    <a:pt x="715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17" y="22"/>
                  </a:lnTo>
                  <a:lnTo>
                    <a:pt x="396" y="0"/>
                  </a:lnTo>
                  <a:lnTo>
                    <a:pt x="264" y="22"/>
                  </a:lnTo>
                  <a:lnTo>
                    <a:pt x="154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82" y="728"/>
                  </a:lnTo>
                  <a:lnTo>
                    <a:pt x="715" y="662"/>
                  </a:lnTo>
                  <a:lnTo>
                    <a:pt x="726" y="629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04" y="596"/>
                  </a:lnTo>
                  <a:lnTo>
                    <a:pt x="682" y="618"/>
                  </a:lnTo>
                  <a:lnTo>
                    <a:pt x="682" y="629"/>
                  </a:lnTo>
                  <a:lnTo>
                    <a:pt x="627" y="728"/>
                  </a:lnTo>
                  <a:lnTo>
                    <a:pt x="572" y="783"/>
                  </a:lnTo>
                  <a:lnTo>
                    <a:pt x="506" y="806"/>
                  </a:lnTo>
                  <a:lnTo>
                    <a:pt x="451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64" y="761"/>
                  </a:lnTo>
                  <a:lnTo>
                    <a:pt x="209" y="695"/>
                  </a:lnTo>
                  <a:lnTo>
                    <a:pt x="176" y="596"/>
                  </a:lnTo>
                  <a:lnTo>
                    <a:pt x="154" y="497"/>
                  </a:lnTo>
                  <a:lnTo>
                    <a:pt x="154" y="408"/>
                  </a:lnTo>
                  <a:lnTo>
                    <a:pt x="682" y="408"/>
                  </a:lnTo>
                  <a:close/>
                  <a:moveTo>
                    <a:pt x="154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53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73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54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04"/>
            <p:cNvSpPr>
              <a:spLocks/>
            </p:cNvSpPr>
            <p:nvPr/>
          </p:nvSpPr>
          <p:spPr bwMode="auto">
            <a:xfrm>
              <a:off x="28240" y="10368"/>
              <a:ext cx="418" cy="1313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30" y="1246"/>
                </a:cxn>
                <a:cxn ang="0">
                  <a:pos x="297" y="1246"/>
                </a:cxn>
                <a:cxn ang="0">
                  <a:pos x="275" y="1202"/>
                </a:cxn>
                <a:cxn ang="0">
                  <a:pos x="275" y="1169"/>
                </a:cxn>
                <a:cxn ang="0">
                  <a:pos x="275" y="0"/>
                </a:cxn>
              </a:cxnLst>
              <a:rect l="0" t="0" r="r" b="b"/>
              <a:pathLst>
                <a:path w="418" h="1313">
                  <a:moveTo>
                    <a:pt x="275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30" y="1246"/>
                  </a:lnTo>
                  <a:lnTo>
                    <a:pt x="297" y="1246"/>
                  </a:lnTo>
                  <a:lnTo>
                    <a:pt x="275" y="1202"/>
                  </a:lnTo>
                  <a:lnTo>
                    <a:pt x="275" y="1169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05"/>
            <p:cNvSpPr>
              <a:spLocks/>
            </p:cNvSpPr>
            <p:nvPr/>
          </p:nvSpPr>
          <p:spPr bwMode="auto">
            <a:xfrm>
              <a:off x="29395" y="10268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1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1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06"/>
            <p:cNvSpPr>
              <a:spLocks/>
            </p:cNvSpPr>
            <p:nvPr/>
          </p:nvSpPr>
          <p:spPr bwMode="auto">
            <a:xfrm>
              <a:off x="29373" y="10842"/>
              <a:ext cx="869" cy="1225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6"/>
                </a:cxn>
                <a:cxn ang="0">
                  <a:pos x="682" y="309"/>
                </a:cxn>
                <a:cxn ang="0">
                  <a:pos x="583" y="695"/>
                </a:cxn>
                <a:cxn ang="0">
                  <a:pos x="473" y="795"/>
                </a:cxn>
                <a:cxn ang="0">
                  <a:pos x="352" y="817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3"/>
                </a:cxn>
                <a:cxn ang="0">
                  <a:pos x="363" y="287"/>
                </a:cxn>
                <a:cxn ang="0">
                  <a:pos x="396" y="221"/>
                </a:cxn>
                <a:cxn ang="0">
                  <a:pos x="407" y="177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10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98"/>
                </a:cxn>
                <a:cxn ang="0">
                  <a:pos x="99" y="166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2"/>
                </a:cxn>
                <a:cxn ang="0">
                  <a:pos x="176" y="475"/>
                </a:cxn>
                <a:cxn ang="0">
                  <a:pos x="154" y="629"/>
                </a:cxn>
                <a:cxn ang="0">
                  <a:pos x="198" y="783"/>
                </a:cxn>
                <a:cxn ang="0">
                  <a:pos x="319" y="850"/>
                </a:cxn>
                <a:cxn ang="0">
                  <a:pos x="484" y="839"/>
                </a:cxn>
                <a:cxn ang="0">
                  <a:pos x="550" y="872"/>
                </a:cxn>
                <a:cxn ang="0">
                  <a:pos x="451" y="1070"/>
                </a:cxn>
                <a:cxn ang="0">
                  <a:pos x="319" y="1170"/>
                </a:cxn>
                <a:cxn ang="0">
                  <a:pos x="198" y="1181"/>
                </a:cxn>
                <a:cxn ang="0">
                  <a:pos x="143" y="1159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8"/>
                </a:cxn>
                <a:cxn ang="0">
                  <a:pos x="99" y="949"/>
                </a:cxn>
                <a:cxn ang="0">
                  <a:pos x="44" y="1026"/>
                </a:cxn>
                <a:cxn ang="0">
                  <a:pos x="66" y="1148"/>
                </a:cxn>
                <a:cxn ang="0">
                  <a:pos x="242" y="1225"/>
                </a:cxn>
                <a:cxn ang="0">
                  <a:pos x="517" y="1115"/>
                </a:cxn>
                <a:cxn ang="0">
                  <a:pos x="682" y="839"/>
                </a:cxn>
              </a:cxnLst>
              <a:rect l="0" t="0" r="r" b="b"/>
              <a:pathLst>
                <a:path w="869" h="1225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6"/>
                  </a:lnTo>
                  <a:lnTo>
                    <a:pt x="704" y="243"/>
                  </a:lnTo>
                  <a:lnTo>
                    <a:pt x="682" y="309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5"/>
                  </a:lnTo>
                  <a:lnTo>
                    <a:pt x="385" y="817"/>
                  </a:lnTo>
                  <a:lnTo>
                    <a:pt x="352" y="817"/>
                  </a:lnTo>
                  <a:lnTo>
                    <a:pt x="319" y="795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3"/>
                  </a:lnTo>
                  <a:lnTo>
                    <a:pt x="319" y="441"/>
                  </a:lnTo>
                  <a:lnTo>
                    <a:pt x="363" y="287"/>
                  </a:lnTo>
                  <a:lnTo>
                    <a:pt x="385" y="254"/>
                  </a:lnTo>
                  <a:lnTo>
                    <a:pt x="396" y="221"/>
                  </a:lnTo>
                  <a:lnTo>
                    <a:pt x="396" y="199"/>
                  </a:lnTo>
                  <a:lnTo>
                    <a:pt x="407" y="177"/>
                  </a:lnTo>
                  <a:lnTo>
                    <a:pt x="407" y="155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10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98"/>
                  </a:lnTo>
                  <a:lnTo>
                    <a:pt x="55" y="276"/>
                  </a:lnTo>
                  <a:lnTo>
                    <a:pt x="99" y="166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9"/>
                  </a:lnTo>
                  <a:lnTo>
                    <a:pt x="264" y="232"/>
                  </a:lnTo>
                  <a:lnTo>
                    <a:pt x="209" y="364"/>
                  </a:lnTo>
                  <a:lnTo>
                    <a:pt x="176" y="475"/>
                  </a:lnTo>
                  <a:lnTo>
                    <a:pt x="154" y="563"/>
                  </a:lnTo>
                  <a:lnTo>
                    <a:pt x="154" y="629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8"/>
                  </a:lnTo>
                  <a:lnTo>
                    <a:pt x="319" y="850"/>
                  </a:lnTo>
                  <a:lnTo>
                    <a:pt x="385" y="861"/>
                  </a:lnTo>
                  <a:lnTo>
                    <a:pt x="484" y="839"/>
                  </a:lnTo>
                  <a:lnTo>
                    <a:pt x="572" y="772"/>
                  </a:lnTo>
                  <a:lnTo>
                    <a:pt x="550" y="872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6"/>
                  </a:lnTo>
                  <a:lnTo>
                    <a:pt x="319" y="1170"/>
                  </a:lnTo>
                  <a:lnTo>
                    <a:pt x="242" y="1181"/>
                  </a:lnTo>
                  <a:lnTo>
                    <a:pt x="198" y="1181"/>
                  </a:lnTo>
                  <a:lnTo>
                    <a:pt x="176" y="1170"/>
                  </a:lnTo>
                  <a:lnTo>
                    <a:pt x="143" y="1159"/>
                  </a:lnTo>
                  <a:lnTo>
                    <a:pt x="121" y="1137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8"/>
                  </a:lnTo>
                  <a:lnTo>
                    <a:pt x="121" y="938"/>
                  </a:lnTo>
                  <a:lnTo>
                    <a:pt x="99" y="949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8"/>
                  </a:lnTo>
                  <a:lnTo>
                    <a:pt x="132" y="1203"/>
                  </a:lnTo>
                  <a:lnTo>
                    <a:pt x="242" y="1225"/>
                  </a:lnTo>
                  <a:lnTo>
                    <a:pt x="385" y="1192"/>
                  </a:lnTo>
                  <a:lnTo>
                    <a:pt x="517" y="1115"/>
                  </a:lnTo>
                  <a:lnTo>
                    <a:pt x="616" y="993"/>
                  </a:lnTo>
                  <a:lnTo>
                    <a:pt x="682" y="839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07"/>
            <p:cNvSpPr>
              <a:spLocks noEditPoints="1"/>
            </p:cNvSpPr>
            <p:nvPr/>
          </p:nvSpPr>
          <p:spPr bwMode="auto">
            <a:xfrm>
              <a:off x="30363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08"/>
            <p:cNvSpPr>
              <a:spLocks/>
            </p:cNvSpPr>
            <p:nvPr/>
          </p:nvSpPr>
          <p:spPr bwMode="auto">
            <a:xfrm>
              <a:off x="31617" y="10345"/>
              <a:ext cx="605" cy="1336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84" y="574"/>
                </a:cxn>
                <a:cxn ang="0">
                  <a:pos x="484" y="519"/>
                </a:cxn>
                <a:cxn ang="0">
                  <a:pos x="264" y="519"/>
                </a:cxn>
                <a:cxn ang="0">
                  <a:pos x="264" y="298"/>
                </a:cxn>
                <a:cxn ang="0">
                  <a:pos x="275" y="188"/>
                </a:cxn>
                <a:cxn ang="0">
                  <a:pos x="319" y="100"/>
                </a:cxn>
                <a:cxn ang="0">
                  <a:pos x="374" y="56"/>
                </a:cxn>
                <a:cxn ang="0">
                  <a:pos x="440" y="34"/>
                </a:cxn>
                <a:cxn ang="0">
                  <a:pos x="451" y="34"/>
                </a:cxn>
                <a:cxn ang="0">
                  <a:pos x="473" y="45"/>
                </a:cxn>
                <a:cxn ang="0">
                  <a:pos x="506" y="56"/>
                </a:cxn>
                <a:cxn ang="0">
                  <a:pos x="462" y="78"/>
                </a:cxn>
                <a:cxn ang="0">
                  <a:pos x="451" y="100"/>
                </a:cxn>
                <a:cxn ang="0">
                  <a:pos x="440" y="133"/>
                </a:cxn>
                <a:cxn ang="0">
                  <a:pos x="473" y="199"/>
                </a:cxn>
                <a:cxn ang="0">
                  <a:pos x="495" y="210"/>
                </a:cxn>
                <a:cxn ang="0">
                  <a:pos x="561" y="210"/>
                </a:cxn>
                <a:cxn ang="0">
                  <a:pos x="583" y="199"/>
                </a:cxn>
                <a:cxn ang="0">
                  <a:pos x="605" y="155"/>
                </a:cxn>
                <a:cxn ang="0">
                  <a:pos x="605" y="100"/>
                </a:cxn>
                <a:cxn ang="0">
                  <a:pos x="561" y="34"/>
                </a:cxn>
                <a:cxn ang="0">
                  <a:pos x="528" y="12"/>
                </a:cxn>
                <a:cxn ang="0">
                  <a:pos x="484" y="0"/>
                </a:cxn>
                <a:cxn ang="0">
                  <a:pos x="440" y="0"/>
                </a:cxn>
                <a:cxn ang="0">
                  <a:pos x="363" y="12"/>
                </a:cxn>
                <a:cxn ang="0">
                  <a:pos x="275" y="45"/>
                </a:cxn>
                <a:cxn ang="0">
                  <a:pos x="209" y="111"/>
                </a:cxn>
                <a:cxn ang="0">
                  <a:pos x="165" y="188"/>
                </a:cxn>
                <a:cxn ang="0">
                  <a:pos x="143" y="298"/>
                </a:cxn>
                <a:cxn ang="0">
                  <a:pos x="143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43" y="574"/>
                </a:cxn>
                <a:cxn ang="0">
                  <a:pos x="143" y="1225"/>
                </a:cxn>
                <a:cxn ang="0">
                  <a:pos x="121" y="1269"/>
                </a:cxn>
                <a:cxn ang="0">
                  <a:pos x="88" y="1269"/>
                </a:cxn>
                <a:cxn ang="0">
                  <a:pos x="55" y="1280"/>
                </a:cxn>
                <a:cxn ang="0">
                  <a:pos x="0" y="1280"/>
                </a:cxn>
                <a:cxn ang="0">
                  <a:pos x="0" y="1336"/>
                </a:cxn>
                <a:cxn ang="0">
                  <a:pos x="110" y="1336"/>
                </a:cxn>
                <a:cxn ang="0">
                  <a:pos x="209" y="1325"/>
                </a:cxn>
                <a:cxn ang="0">
                  <a:pos x="330" y="1325"/>
                </a:cxn>
                <a:cxn ang="0">
                  <a:pos x="451" y="1336"/>
                </a:cxn>
                <a:cxn ang="0">
                  <a:pos x="451" y="1280"/>
                </a:cxn>
                <a:cxn ang="0">
                  <a:pos x="363" y="1280"/>
                </a:cxn>
                <a:cxn ang="0">
                  <a:pos x="297" y="1258"/>
                </a:cxn>
                <a:cxn ang="0">
                  <a:pos x="275" y="1236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05" h="1336">
                  <a:moveTo>
                    <a:pt x="275" y="574"/>
                  </a:moveTo>
                  <a:lnTo>
                    <a:pt x="484" y="574"/>
                  </a:lnTo>
                  <a:lnTo>
                    <a:pt x="484" y="519"/>
                  </a:lnTo>
                  <a:lnTo>
                    <a:pt x="264" y="519"/>
                  </a:lnTo>
                  <a:lnTo>
                    <a:pt x="264" y="298"/>
                  </a:lnTo>
                  <a:lnTo>
                    <a:pt x="275" y="188"/>
                  </a:lnTo>
                  <a:lnTo>
                    <a:pt x="319" y="100"/>
                  </a:lnTo>
                  <a:lnTo>
                    <a:pt x="374" y="56"/>
                  </a:lnTo>
                  <a:lnTo>
                    <a:pt x="440" y="34"/>
                  </a:lnTo>
                  <a:lnTo>
                    <a:pt x="451" y="34"/>
                  </a:lnTo>
                  <a:lnTo>
                    <a:pt x="473" y="45"/>
                  </a:lnTo>
                  <a:lnTo>
                    <a:pt x="506" y="56"/>
                  </a:lnTo>
                  <a:lnTo>
                    <a:pt x="462" y="78"/>
                  </a:lnTo>
                  <a:lnTo>
                    <a:pt x="451" y="100"/>
                  </a:lnTo>
                  <a:lnTo>
                    <a:pt x="440" y="133"/>
                  </a:lnTo>
                  <a:lnTo>
                    <a:pt x="473" y="199"/>
                  </a:lnTo>
                  <a:lnTo>
                    <a:pt x="495" y="210"/>
                  </a:lnTo>
                  <a:lnTo>
                    <a:pt x="561" y="210"/>
                  </a:lnTo>
                  <a:lnTo>
                    <a:pt x="583" y="199"/>
                  </a:lnTo>
                  <a:lnTo>
                    <a:pt x="605" y="155"/>
                  </a:lnTo>
                  <a:lnTo>
                    <a:pt x="605" y="100"/>
                  </a:lnTo>
                  <a:lnTo>
                    <a:pt x="561" y="34"/>
                  </a:lnTo>
                  <a:lnTo>
                    <a:pt x="528" y="12"/>
                  </a:lnTo>
                  <a:lnTo>
                    <a:pt x="484" y="0"/>
                  </a:lnTo>
                  <a:lnTo>
                    <a:pt x="440" y="0"/>
                  </a:lnTo>
                  <a:lnTo>
                    <a:pt x="363" y="12"/>
                  </a:lnTo>
                  <a:lnTo>
                    <a:pt x="275" y="45"/>
                  </a:lnTo>
                  <a:lnTo>
                    <a:pt x="209" y="111"/>
                  </a:lnTo>
                  <a:lnTo>
                    <a:pt x="165" y="188"/>
                  </a:lnTo>
                  <a:lnTo>
                    <a:pt x="143" y="298"/>
                  </a:lnTo>
                  <a:lnTo>
                    <a:pt x="143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43" y="574"/>
                  </a:lnTo>
                  <a:lnTo>
                    <a:pt x="143" y="1225"/>
                  </a:lnTo>
                  <a:lnTo>
                    <a:pt x="121" y="1269"/>
                  </a:lnTo>
                  <a:lnTo>
                    <a:pt x="88" y="1269"/>
                  </a:lnTo>
                  <a:lnTo>
                    <a:pt x="55" y="1280"/>
                  </a:lnTo>
                  <a:lnTo>
                    <a:pt x="0" y="1280"/>
                  </a:lnTo>
                  <a:lnTo>
                    <a:pt x="0" y="1336"/>
                  </a:lnTo>
                  <a:lnTo>
                    <a:pt x="110" y="1336"/>
                  </a:lnTo>
                  <a:lnTo>
                    <a:pt x="209" y="1325"/>
                  </a:lnTo>
                  <a:lnTo>
                    <a:pt x="330" y="1325"/>
                  </a:lnTo>
                  <a:lnTo>
                    <a:pt x="451" y="1336"/>
                  </a:lnTo>
                  <a:lnTo>
                    <a:pt x="451" y="1280"/>
                  </a:lnTo>
                  <a:lnTo>
                    <a:pt x="363" y="1280"/>
                  </a:lnTo>
                  <a:lnTo>
                    <a:pt x="297" y="1258"/>
                  </a:lnTo>
                  <a:lnTo>
                    <a:pt x="275" y="1236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09"/>
            <p:cNvSpPr>
              <a:spLocks noEditPoints="1"/>
            </p:cNvSpPr>
            <p:nvPr/>
          </p:nvSpPr>
          <p:spPr bwMode="auto">
            <a:xfrm>
              <a:off x="32178" y="10831"/>
              <a:ext cx="847" cy="872"/>
            </a:xfrm>
            <a:custGeom>
              <a:avLst/>
              <a:gdLst/>
              <a:ahLst/>
              <a:cxnLst>
                <a:cxn ang="0">
                  <a:pos x="847" y="441"/>
                </a:cxn>
                <a:cxn ang="0">
                  <a:pos x="825" y="298"/>
                </a:cxn>
                <a:cxn ang="0">
                  <a:pos x="759" y="177"/>
                </a:cxn>
                <a:cxn ang="0">
                  <a:pos x="671" y="88"/>
                </a:cxn>
                <a:cxn ang="0">
                  <a:pos x="561" y="22"/>
                </a:cxn>
                <a:cxn ang="0">
                  <a:pos x="429" y="0"/>
                </a:cxn>
                <a:cxn ang="0">
                  <a:pos x="297" y="22"/>
                </a:cxn>
                <a:cxn ang="0">
                  <a:pos x="176" y="88"/>
                </a:cxn>
                <a:cxn ang="0">
                  <a:pos x="88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71" y="794"/>
                </a:cxn>
                <a:cxn ang="0">
                  <a:pos x="759" y="695"/>
                </a:cxn>
                <a:cxn ang="0">
                  <a:pos x="825" y="585"/>
                </a:cxn>
                <a:cxn ang="0">
                  <a:pos x="847" y="441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72"/>
                </a:cxn>
                <a:cxn ang="0">
                  <a:pos x="209" y="695"/>
                </a:cxn>
                <a:cxn ang="0">
                  <a:pos x="176" y="607"/>
                </a:cxn>
                <a:cxn ang="0">
                  <a:pos x="165" y="508"/>
                </a:cxn>
                <a:cxn ang="0">
                  <a:pos x="165" y="342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75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506" y="55"/>
                </a:cxn>
                <a:cxn ang="0">
                  <a:pos x="583" y="99"/>
                </a:cxn>
                <a:cxn ang="0">
                  <a:pos x="638" y="166"/>
                </a:cxn>
                <a:cxn ang="0">
                  <a:pos x="671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49" y="684"/>
                </a:cxn>
                <a:cxn ang="0">
                  <a:pos x="594" y="761"/>
                </a:cxn>
                <a:cxn ang="0">
                  <a:pos x="517" y="806"/>
                </a:cxn>
                <a:cxn ang="0">
                  <a:pos x="429" y="828"/>
                </a:cxn>
              </a:cxnLst>
              <a:rect l="0" t="0" r="r" b="b"/>
              <a:pathLst>
                <a:path w="847" h="872">
                  <a:moveTo>
                    <a:pt x="847" y="441"/>
                  </a:moveTo>
                  <a:lnTo>
                    <a:pt x="825" y="298"/>
                  </a:lnTo>
                  <a:lnTo>
                    <a:pt x="759" y="177"/>
                  </a:lnTo>
                  <a:lnTo>
                    <a:pt x="671" y="88"/>
                  </a:lnTo>
                  <a:lnTo>
                    <a:pt x="561" y="22"/>
                  </a:lnTo>
                  <a:lnTo>
                    <a:pt x="429" y="0"/>
                  </a:lnTo>
                  <a:lnTo>
                    <a:pt x="297" y="22"/>
                  </a:lnTo>
                  <a:lnTo>
                    <a:pt x="176" y="88"/>
                  </a:lnTo>
                  <a:lnTo>
                    <a:pt x="88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71" y="794"/>
                  </a:lnTo>
                  <a:lnTo>
                    <a:pt x="759" y="695"/>
                  </a:lnTo>
                  <a:lnTo>
                    <a:pt x="825" y="585"/>
                  </a:lnTo>
                  <a:lnTo>
                    <a:pt x="847" y="441"/>
                  </a:lnTo>
                  <a:close/>
                  <a:moveTo>
                    <a:pt x="429" y="828"/>
                  </a:moveTo>
                  <a:lnTo>
                    <a:pt x="341" y="806"/>
                  </a:lnTo>
                  <a:lnTo>
                    <a:pt x="275" y="772"/>
                  </a:lnTo>
                  <a:lnTo>
                    <a:pt x="209" y="695"/>
                  </a:lnTo>
                  <a:lnTo>
                    <a:pt x="176" y="607"/>
                  </a:lnTo>
                  <a:lnTo>
                    <a:pt x="165" y="508"/>
                  </a:lnTo>
                  <a:lnTo>
                    <a:pt x="165" y="342"/>
                  </a:lnTo>
                  <a:lnTo>
                    <a:pt x="176" y="254"/>
                  </a:lnTo>
                  <a:lnTo>
                    <a:pt x="209" y="166"/>
                  </a:lnTo>
                  <a:lnTo>
                    <a:pt x="275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506" y="55"/>
                  </a:lnTo>
                  <a:lnTo>
                    <a:pt x="583" y="99"/>
                  </a:lnTo>
                  <a:lnTo>
                    <a:pt x="638" y="166"/>
                  </a:lnTo>
                  <a:lnTo>
                    <a:pt x="671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49" y="684"/>
                  </a:lnTo>
                  <a:lnTo>
                    <a:pt x="594" y="761"/>
                  </a:lnTo>
                  <a:lnTo>
                    <a:pt x="517" y="806"/>
                  </a:lnTo>
                  <a:lnTo>
                    <a:pt x="429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10"/>
            <p:cNvSpPr>
              <a:spLocks/>
            </p:cNvSpPr>
            <p:nvPr/>
          </p:nvSpPr>
          <p:spPr bwMode="auto">
            <a:xfrm>
              <a:off x="3312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407" y="66"/>
                </a:cxn>
                <a:cxn ang="0">
                  <a:pos x="506" y="44"/>
                </a:cxn>
                <a:cxn ang="0">
                  <a:pos x="517" y="44"/>
                </a:cxn>
                <a:cxn ang="0">
                  <a:pos x="495" y="66"/>
                </a:cxn>
                <a:cxn ang="0">
                  <a:pos x="484" y="88"/>
                </a:cxn>
                <a:cxn ang="0">
                  <a:pos x="484" y="143"/>
                </a:cxn>
                <a:cxn ang="0">
                  <a:pos x="495" y="166"/>
                </a:cxn>
                <a:cxn ang="0">
                  <a:pos x="517" y="188"/>
                </a:cxn>
                <a:cxn ang="0">
                  <a:pos x="539" y="199"/>
                </a:cxn>
                <a:cxn ang="0">
                  <a:pos x="583" y="199"/>
                </a:cxn>
                <a:cxn ang="0">
                  <a:pos x="605" y="188"/>
                </a:cxn>
                <a:cxn ang="0">
                  <a:pos x="627" y="166"/>
                </a:cxn>
                <a:cxn ang="0">
                  <a:pos x="638" y="143"/>
                </a:cxn>
                <a:cxn ang="0">
                  <a:pos x="638" y="77"/>
                </a:cxn>
                <a:cxn ang="0">
                  <a:pos x="616" y="44"/>
                </a:cxn>
                <a:cxn ang="0">
                  <a:pos x="550" y="0"/>
                </a:cxn>
                <a:cxn ang="0">
                  <a:pos x="506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97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54" y="155"/>
                </a:cxn>
                <a:cxn ang="0">
                  <a:pos x="154" y="728"/>
                </a:cxn>
                <a:cxn ang="0">
                  <a:pos x="132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62" y="839"/>
                </a:cxn>
                <a:cxn ang="0">
                  <a:pos x="462" y="783"/>
                </a:cxn>
                <a:cxn ang="0">
                  <a:pos x="363" y="783"/>
                </a:cxn>
                <a:cxn ang="0">
                  <a:pos x="330" y="772"/>
                </a:cxn>
                <a:cxn ang="0">
                  <a:pos x="286" y="750"/>
                </a:cxn>
                <a:cxn ang="0">
                  <a:pos x="286" y="739"/>
                </a:cxn>
                <a:cxn ang="0">
                  <a:pos x="275" y="717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407" y="66"/>
                  </a:lnTo>
                  <a:lnTo>
                    <a:pt x="506" y="44"/>
                  </a:lnTo>
                  <a:lnTo>
                    <a:pt x="517" y="44"/>
                  </a:lnTo>
                  <a:lnTo>
                    <a:pt x="495" y="66"/>
                  </a:lnTo>
                  <a:lnTo>
                    <a:pt x="484" y="88"/>
                  </a:lnTo>
                  <a:lnTo>
                    <a:pt x="484" y="143"/>
                  </a:lnTo>
                  <a:lnTo>
                    <a:pt x="495" y="166"/>
                  </a:lnTo>
                  <a:lnTo>
                    <a:pt x="517" y="188"/>
                  </a:lnTo>
                  <a:lnTo>
                    <a:pt x="539" y="199"/>
                  </a:lnTo>
                  <a:lnTo>
                    <a:pt x="583" y="199"/>
                  </a:lnTo>
                  <a:lnTo>
                    <a:pt x="605" y="188"/>
                  </a:lnTo>
                  <a:lnTo>
                    <a:pt x="627" y="166"/>
                  </a:lnTo>
                  <a:lnTo>
                    <a:pt x="638" y="143"/>
                  </a:lnTo>
                  <a:lnTo>
                    <a:pt x="638" y="77"/>
                  </a:lnTo>
                  <a:lnTo>
                    <a:pt x="616" y="44"/>
                  </a:lnTo>
                  <a:lnTo>
                    <a:pt x="550" y="0"/>
                  </a:lnTo>
                  <a:lnTo>
                    <a:pt x="506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97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54" y="155"/>
                  </a:lnTo>
                  <a:lnTo>
                    <a:pt x="154" y="728"/>
                  </a:lnTo>
                  <a:lnTo>
                    <a:pt x="132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62" y="839"/>
                  </a:lnTo>
                  <a:lnTo>
                    <a:pt x="462" y="783"/>
                  </a:lnTo>
                  <a:lnTo>
                    <a:pt x="363" y="783"/>
                  </a:lnTo>
                  <a:lnTo>
                    <a:pt x="330" y="772"/>
                  </a:lnTo>
                  <a:lnTo>
                    <a:pt x="286" y="750"/>
                  </a:lnTo>
                  <a:lnTo>
                    <a:pt x="286" y="739"/>
                  </a:lnTo>
                  <a:lnTo>
                    <a:pt x="275" y="717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11"/>
            <p:cNvSpPr>
              <a:spLocks/>
            </p:cNvSpPr>
            <p:nvPr/>
          </p:nvSpPr>
          <p:spPr bwMode="auto">
            <a:xfrm>
              <a:off x="34499" y="10842"/>
              <a:ext cx="1066" cy="839"/>
            </a:xfrm>
            <a:custGeom>
              <a:avLst/>
              <a:gdLst/>
              <a:ahLst/>
              <a:cxnLst>
                <a:cxn ang="0">
                  <a:pos x="616" y="375"/>
                </a:cxn>
                <a:cxn ang="0">
                  <a:pos x="836" y="121"/>
                </a:cxn>
                <a:cxn ang="0">
                  <a:pos x="880" y="99"/>
                </a:cxn>
                <a:cxn ang="0">
                  <a:pos x="935" y="88"/>
                </a:cxn>
                <a:cxn ang="0">
                  <a:pos x="1023" y="88"/>
                </a:cxn>
                <a:cxn ang="0">
                  <a:pos x="1023" y="0"/>
                </a:cxn>
                <a:cxn ang="0">
                  <a:pos x="660" y="0"/>
                </a:cxn>
                <a:cxn ang="0">
                  <a:pos x="660" y="88"/>
                </a:cxn>
                <a:cxn ang="0">
                  <a:pos x="693" y="88"/>
                </a:cxn>
                <a:cxn ang="0">
                  <a:pos x="726" y="99"/>
                </a:cxn>
                <a:cxn ang="0">
                  <a:pos x="726" y="110"/>
                </a:cxn>
                <a:cxn ang="0">
                  <a:pos x="715" y="121"/>
                </a:cxn>
                <a:cxn ang="0">
                  <a:pos x="550" y="298"/>
                </a:cxn>
                <a:cxn ang="0">
                  <a:pos x="374" y="88"/>
                </a:cxn>
                <a:cxn ang="0">
                  <a:pos x="440" y="88"/>
                </a:cxn>
                <a:cxn ang="0">
                  <a:pos x="440" y="0"/>
                </a:cxn>
                <a:cxn ang="0">
                  <a:pos x="11" y="0"/>
                </a:cxn>
                <a:cxn ang="0">
                  <a:pos x="11" y="88"/>
                </a:cxn>
                <a:cxn ang="0">
                  <a:pos x="143" y="88"/>
                </a:cxn>
                <a:cxn ang="0">
                  <a:pos x="440" y="430"/>
                </a:cxn>
                <a:cxn ang="0">
                  <a:pos x="187" y="717"/>
                </a:cxn>
                <a:cxn ang="0">
                  <a:pos x="143" y="739"/>
                </a:cxn>
                <a:cxn ang="0">
                  <a:pos x="77" y="750"/>
                </a:cxn>
                <a:cxn ang="0">
                  <a:pos x="0" y="750"/>
                </a:cxn>
                <a:cxn ang="0">
                  <a:pos x="0" y="839"/>
                </a:cxn>
                <a:cxn ang="0">
                  <a:pos x="154" y="839"/>
                </a:cxn>
                <a:cxn ang="0">
                  <a:pos x="176" y="828"/>
                </a:cxn>
                <a:cxn ang="0">
                  <a:pos x="231" y="828"/>
                </a:cxn>
                <a:cxn ang="0">
                  <a:pos x="308" y="839"/>
                </a:cxn>
                <a:cxn ang="0">
                  <a:pos x="363" y="839"/>
                </a:cxn>
                <a:cxn ang="0">
                  <a:pos x="363" y="750"/>
                </a:cxn>
                <a:cxn ang="0">
                  <a:pos x="341" y="750"/>
                </a:cxn>
                <a:cxn ang="0">
                  <a:pos x="319" y="739"/>
                </a:cxn>
                <a:cxn ang="0">
                  <a:pos x="308" y="739"/>
                </a:cxn>
                <a:cxn ang="0">
                  <a:pos x="297" y="728"/>
                </a:cxn>
                <a:cxn ang="0">
                  <a:pos x="297" y="717"/>
                </a:cxn>
                <a:cxn ang="0">
                  <a:pos x="308" y="706"/>
                </a:cxn>
                <a:cxn ang="0">
                  <a:pos x="495" y="508"/>
                </a:cxn>
                <a:cxn ang="0">
                  <a:pos x="704" y="750"/>
                </a:cxn>
                <a:cxn ang="0">
                  <a:pos x="627" y="750"/>
                </a:cxn>
                <a:cxn ang="0">
                  <a:pos x="627" y="839"/>
                </a:cxn>
                <a:cxn ang="0">
                  <a:pos x="781" y="839"/>
                </a:cxn>
                <a:cxn ang="0">
                  <a:pos x="858" y="828"/>
                </a:cxn>
                <a:cxn ang="0">
                  <a:pos x="957" y="839"/>
                </a:cxn>
                <a:cxn ang="0">
                  <a:pos x="1066" y="839"/>
                </a:cxn>
                <a:cxn ang="0">
                  <a:pos x="1066" y="750"/>
                </a:cxn>
                <a:cxn ang="0">
                  <a:pos x="924" y="750"/>
                </a:cxn>
                <a:cxn ang="0">
                  <a:pos x="616" y="375"/>
                </a:cxn>
              </a:cxnLst>
              <a:rect l="0" t="0" r="r" b="b"/>
              <a:pathLst>
                <a:path w="1066" h="839">
                  <a:moveTo>
                    <a:pt x="616" y="375"/>
                  </a:moveTo>
                  <a:lnTo>
                    <a:pt x="836" y="121"/>
                  </a:lnTo>
                  <a:lnTo>
                    <a:pt x="880" y="99"/>
                  </a:lnTo>
                  <a:lnTo>
                    <a:pt x="935" y="88"/>
                  </a:lnTo>
                  <a:lnTo>
                    <a:pt x="1023" y="88"/>
                  </a:lnTo>
                  <a:lnTo>
                    <a:pt x="1023" y="0"/>
                  </a:lnTo>
                  <a:lnTo>
                    <a:pt x="660" y="0"/>
                  </a:lnTo>
                  <a:lnTo>
                    <a:pt x="660" y="88"/>
                  </a:lnTo>
                  <a:lnTo>
                    <a:pt x="693" y="88"/>
                  </a:lnTo>
                  <a:lnTo>
                    <a:pt x="726" y="99"/>
                  </a:lnTo>
                  <a:lnTo>
                    <a:pt x="726" y="110"/>
                  </a:lnTo>
                  <a:lnTo>
                    <a:pt x="715" y="121"/>
                  </a:lnTo>
                  <a:lnTo>
                    <a:pt x="550" y="298"/>
                  </a:lnTo>
                  <a:lnTo>
                    <a:pt x="374" y="88"/>
                  </a:lnTo>
                  <a:lnTo>
                    <a:pt x="440" y="88"/>
                  </a:lnTo>
                  <a:lnTo>
                    <a:pt x="440" y="0"/>
                  </a:lnTo>
                  <a:lnTo>
                    <a:pt x="11" y="0"/>
                  </a:lnTo>
                  <a:lnTo>
                    <a:pt x="11" y="88"/>
                  </a:lnTo>
                  <a:lnTo>
                    <a:pt x="143" y="88"/>
                  </a:lnTo>
                  <a:lnTo>
                    <a:pt x="440" y="430"/>
                  </a:lnTo>
                  <a:lnTo>
                    <a:pt x="187" y="717"/>
                  </a:lnTo>
                  <a:lnTo>
                    <a:pt x="143" y="739"/>
                  </a:lnTo>
                  <a:lnTo>
                    <a:pt x="77" y="750"/>
                  </a:lnTo>
                  <a:lnTo>
                    <a:pt x="0" y="750"/>
                  </a:lnTo>
                  <a:lnTo>
                    <a:pt x="0" y="839"/>
                  </a:lnTo>
                  <a:lnTo>
                    <a:pt x="154" y="839"/>
                  </a:lnTo>
                  <a:lnTo>
                    <a:pt x="176" y="828"/>
                  </a:lnTo>
                  <a:lnTo>
                    <a:pt x="231" y="828"/>
                  </a:lnTo>
                  <a:lnTo>
                    <a:pt x="308" y="839"/>
                  </a:lnTo>
                  <a:lnTo>
                    <a:pt x="363" y="839"/>
                  </a:lnTo>
                  <a:lnTo>
                    <a:pt x="363" y="750"/>
                  </a:lnTo>
                  <a:lnTo>
                    <a:pt x="341" y="750"/>
                  </a:lnTo>
                  <a:lnTo>
                    <a:pt x="319" y="739"/>
                  </a:lnTo>
                  <a:lnTo>
                    <a:pt x="308" y="739"/>
                  </a:lnTo>
                  <a:lnTo>
                    <a:pt x="297" y="728"/>
                  </a:lnTo>
                  <a:lnTo>
                    <a:pt x="297" y="717"/>
                  </a:lnTo>
                  <a:lnTo>
                    <a:pt x="308" y="706"/>
                  </a:lnTo>
                  <a:lnTo>
                    <a:pt x="495" y="508"/>
                  </a:lnTo>
                  <a:lnTo>
                    <a:pt x="704" y="750"/>
                  </a:lnTo>
                  <a:lnTo>
                    <a:pt x="627" y="750"/>
                  </a:lnTo>
                  <a:lnTo>
                    <a:pt x="627" y="839"/>
                  </a:lnTo>
                  <a:lnTo>
                    <a:pt x="781" y="839"/>
                  </a:lnTo>
                  <a:lnTo>
                    <a:pt x="858" y="828"/>
                  </a:lnTo>
                  <a:lnTo>
                    <a:pt x="957" y="839"/>
                  </a:lnTo>
                  <a:lnTo>
                    <a:pt x="1066" y="839"/>
                  </a:lnTo>
                  <a:lnTo>
                    <a:pt x="1066" y="750"/>
                  </a:lnTo>
                  <a:lnTo>
                    <a:pt x="924" y="750"/>
                  </a:lnTo>
                  <a:lnTo>
                    <a:pt x="616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12"/>
            <p:cNvSpPr>
              <a:spLocks noEditPoints="1"/>
            </p:cNvSpPr>
            <p:nvPr/>
          </p:nvSpPr>
          <p:spPr bwMode="auto">
            <a:xfrm>
              <a:off x="35686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13"/>
            <p:cNvSpPr>
              <a:spLocks/>
            </p:cNvSpPr>
            <p:nvPr/>
          </p:nvSpPr>
          <p:spPr bwMode="auto">
            <a:xfrm>
              <a:off x="10509" y="13104"/>
              <a:ext cx="946" cy="861"/>
            </a:xfrm>
            <a:custGeom>
              <a:avLst/>
              <a:gdLst/>
              <a:ahLst/>
              <a:cxnLst>
                <a:cxn ang="0">
                  <a:pos x="671" y="684"/>
                </a:cxn>
                <a:cxn ang="0">
                  <a:pos x="671" y="861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91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03" y="739"/>
                </a:cxn>
                <a:cxn ang="0">
                  <a:pos x="803" y="0"/>
                </a:cxn>
                <a:cxn ang="0">
                  <a:pos x="517" y="22"/>
                </a:cxn>
                <a:cxn ang="0">
                  <a:pos x="517" y="77"/>
                </a:cxn>
                <a:cxn ang="0">
                  <a:pos x="572" y="77"/>
                </a:cxn>
                <a:cxn ang="0">
                  <a:pos x="605" y="88"/>
                </a:cxn>
                <a:cxn ang="0">
                  <a:pos x="638" y="88"/>
                </a:cxn>
                <a:cxn ang="0">
                  <a:pos x="649" y="99"/>
                </a:cxn>
                <a:cxn ang="0">
                  <a:pos x="660" y="122"/>
                </a:cxn>
                <a:cxn ang="0">
                  <a:pos x="671" y="155"/>
                </a:cxn>
                <a:cxn ang="0">
                  <a:pos x="671" y="519"/>
                </a:cxn>
                <a:cxn ang="0">
                  <a:pos x="649" y="640"/>
                </a:cxn>
                <a:cxn ang="0">
                  <a:pos x="605" y="728"/>
                </a:cxn>
                <a:cxn ang="0">
                  <a:pos x="539" y="795"/>
                </a:cxn>
                <a:cxn ang="0">
                  <a:pos x="440" y="817"/>
                </a:cxn>
                <a:cxn ang="0">
                  <a:pos x="363" y="806"/>
                </a:cxn>
                <a:cxn ang="0">
                  <a:pos x="308" y="784"/>
                </a:cxn>
                <a:cxn ang="0">
                  <a:pos x="286" y="739"/>
                </a:cxn>
                <a:cxn ang="0">
                  <a:pos x="275" y="684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4"/>
                </a:cxn>
                <a:cxn ang="0">
                  <a:pos x="176" y="750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9" y="861"/>
                </a:cxn>
                <a:cxn ang="0">
                  <a:pos x="528" y="839"/>
                </a:cxn>
                <a:cxn ang="0">
                  <a:pos x="605" y="784"/>
                </a:cxn>
                <a:cxn ang="0">
                  <a:pos x="671" y="684"/>
                </a:cxn>
              </a:cxnLst>
              <a:rect l="0" t="0" r="r" b="b"/>
              <a:pathLst>
                <a:path w="946" h="861">
                  <a:moveTo>
                    <a:pt x="671" y="684"/>
                  </a:moveTo>
                  <a:lnTo>
                    <a:pt x="671" y="861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03" y="739"/>
                  </a:lnTo>
                  <a:lnTo>
                    <a:pt x="803" y="0"/>
                  </a:lnTo>
                  <a:lnTo>
                    <a:pt x="517" y="22"/>
                  </a:lnTo>
                  <a:lnTo>
                    <a:pt x="517" y="77"/>
                  </a:lnTo>
                  <a:lnTo>
                    <a:pt x="572" y="77"/>
                  </a:lnTo>
                  <a:lnTo>
                    <a:pt x="605" y="88"/>
                  </a:lnTo>
                  <a:lnTo>
                    <a:pt x="638" y="88"/>
                  </a:lnTo>
                  <a:lnTo>
                    <a:pt x="649" y="99"/>
                  </a:lnTo>
                  <a:lnTo>
                    <a:pt x="660" y="122"/>
                  </a:lnTo>
                  <a:lnTo>
                    <a:pt x="671" y="155"/>
                  </a:lnTo>
                  <a:lnTo>
                    <a:pt x="671" y="519"/>
                  </a:lnTo>
                  <a:lnTo>
                    <a:pt x="649" y="640"/>
                  </a:lnTo>
                  <a:lnTo>
                    <a:pt x="605" y="728"/>
                  </a:lnTo>
                  <a:lnTo>
                    <a:pt x="539" y="795"/>
                  </a:lnTo>
                  <a:lnTo>
                    <a:pt x="440" y="817"/>
                  </a:lnTo>
                  <a:lnTo>
                    <a:pt x="363" y="806"/>
                  </a:lnTo>
                  <a:lnTo>
                    <a:pt x="308" y="784"/>
                  </a:lnTo>
                  <a:lnTo>
                    <a:pt x="286" y="739"/>
                  </a:lnTo>
                  <a:lnTo>
                    <a:pt x="275" y="684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4"/>
                  </a:lnTo>
                  <a:lnTo>
                    <a:pt x="176" y="750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9" y="861"/>
                  </a:lnTo>
                  <a:lnTo>
                    <a:pt x="528" y="839"/>
                  </a:lnTo>
                  <a:lnTo>
                    <a:pt x="605" y="784"/>
                  </a:lnTo>
                  <a:lnTo>
                    <a:pt x="671" y="6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14"/>
            <p:cNvSpPr>
              <a:spLocks/>
            </p:cNvSpPr>
            <p:nvPr/>
          </p:nvSpPr>
          <p:spPr bwMode="auto">
            <a:xfrm>
              <a:off x="11554" y="13093"/>
              <a:ext cx="627" cy="872"/>
            </a:xfrm>
            <a:custGeom>
              <a:avLst/>
              <a:gdLst/>
              <a:ahLst/>
              <a:cxnLst>
                <a:cxn ang="0">
                  <a:pos x="418" y="508"/>
                </a:cxn>
                <a:cxn ang="0">
                  <a:pos x="517" y="585"/>
                </a:cxn>
                <a:cxn ang="0">
                  <a:pos x="517" y="717"/>
                </a:cxn>
                <a:cxn ang="0">
                  <a:pos x="418" y="817"/>
                </a:cxn>
                <a:cxn ang="0">
                  <a:pos x="220" y="806"/>
                </a:cxn>
                <a:cxn ang="0">
                  <a:pos x="88" y="673"/>
                </a:cxn>
                <a:cxn ang="0">
                  <a:pos x="44" y="541"/>
                </a:cxn>
                <a:cxn ang="0">
                  <a:pos x="11" y="530"/>
                </a:cxn>
                <a:cxn ang="0">
                  <a:pos x="0" y="552"/>
                </a:cxn>
                <a:cxn ang="0">
                  <a:pos x="11" y="86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16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21" y="243"/>
                </a:cxn>
                <a:cxn ang="0">
                  <a:pos x="110" y="133"/>
                </a:cxn>
                <a:cxn ang="0">
                  <a:pos x="209" y="44"/>
                </a:cxn>
                <a:cxn ang="0">
                  <a:pos x="407" y="55"/>
                </a:cxn>
                <a:cxn ang="0">
                  <a:pos x="506" y="155"/>
                </a:cxn>
                <a:cxn ang="0">
                  <a:pos x="528" y="265"/>
                </a:cxn>
                <a:cxn ang="0">
                  <a:pos x="572" y="276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352" y="0"/>
                </a:cxn>
                <a:cxn ang="0">
                  <a:pos x="187" y="11"/>
                </a:cxn>
                <a:cxn ang="0">
                  <a:pos x="44" y="99"/>
                </a:cxn>
                <a:cxn ang="0">
                  <a:pos x="0" y="232"/>
                </a:cxn>
                <a:cxn ang="0">
                  <a:pos x="55" y="364"/>
                </a:cxn>
                <a:cxn ang="0">
                  <a:pos x="143" y="430"/>
                </a:cxn>
                <a:cxn ang="0">
                  <a:pos x="330" y="486"/>
                </a:cxn>
              </a:cxnLst>
              <a:rect l="0" t="0" r="r" b="b"/>
              <a:pathLst>
                <a:path w="627" h="872">
                  <a:moveTo>
                    <a:pt x="330" y="486"/>
                  </a:moveTo>
                  <a:lnTo>
                    <a:pt x="418" y="508"/>
                  </a:lnTo>
                  <a:lnTo>
                    <a:pt x="473" y="541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84" y="784"/>
                  </a:lnTo>
                  <a:lnTo>
                    <a:pt x="418" y="817"/>
                  </a:lnTo>
                  <a:lnTo>
                    <a:pt x="319" y="828"/>
                  </a:lnTo>
                  <a:lnTo>
                    <a:pt x="220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11" y="530"/>
                  </a:lnTo>
                  <a:lnTo>
                    <a:pt x="11" y="541"/>
                  </a:lnTo>
                  <a:lnTo>
                    <a:pt x="0" y="552"/>
                  </a:lnTo>
                  <a:lnTo>
                    <a:pt x="0" y="850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88" y="817"/>
                  </a:lnTo>
                  <a:lnTo>
                    <a:pt x="88" y="806"/>
                  </a:lnTo>
                  <a:lnTo>
                    <a:pt x="110" y="784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83" y="761"/>
                  </a:lnTo>
                  <a:lnTo>
                    <a:pt x="616" y="684"/>
                  </a:lnTo>
                  <a:lnTo>
                    <a:pt x="627" y="607"/>
                  </a:lnTo>
                  <a:lnTo>
                    <a:pt x="605" y="519"/>
                  </a:lnTo>
                  <a:lnTo>
                    <a:pt x="572" y="464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30" y="331"/>
                  </a:lnTo>
                  <a:lnTo>
                    <a:pt x="242" y="320"/>
                  </a:lnTo>
                  <a:lnTo>
                    <a:pt x="176" y="287"/>
                  </a:lnTo>
                  <a:lnTo>
                    <a:pt x="121" y="243"/>
                  </a:lnTo>
                  <a:lnTo>
                    <a:pt x="99" y="177"/>
                  </a:lnTo>
                  <a:lnTo>
                    <a:pt x="110" y="133"/>
                  </a:lnTo>
                  <a:lnTo>
                    <a:pt x="143" y="77"/>
                  </a:lnTo>
                  <a:lnTo>
                    <a:pt x="209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5"/>
                  </a:lnTo>
                  <a:lnTo>
                    <a:pt x="528" y="221"/>
                  </a:lnTo>
                  <a:lnTo>
                    <a:pt x="528" y="265"/>
                  </a:lnTo>
                  <a:lnTo>
                    <a:pt x="550" y="287"/>
                  </a:lnTo>
                  <a:lnTo>
                    <a:pt x="572" y="276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55" y="364"/>
                  </a:lnTo>
                  <a:lnTo>
                    <a:pt x="88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15"/>
            <p:cNvSpPr>
              <a:spLocks noEditPoints="1"/>
            </p:cNvSpPr>
            <p:nvPr/>
          </p:nvSpPr>
          <p:spPr bwMode="auto">
            <a:xfrm>
              <a:off x="12302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16"/>
            <p:cNvSpPr>
              <a:spLocks/>
            </p:cNvSpPr>
            <p:nvPr/>
          </p:nvSpPr>
          <p:spPr bwMode="auto">
            <a:xfrm>
              <a:off x="12830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25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25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517"/>
            <p:cNvSpPr>
              <a:spLocks noEditPoints="1"/>
            </p:cNvSpPr>
            <p:nvPr/>
          </p:nvSpPr>
          <p:spPr bwMode="auto">
            <a:xfrm>
              <a:off x="13875" y="13082"/>
              <a:ext cx="858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09" y="397"/>
                </a:cxn>
                <a:cxn ang="0">
                  <a:pos x="198" y="265"/>
                </a:cxn>
                <a:cxn ang="0">
                  <a:pos x="209" y="177"/>
                </a:cxn>
                <a:cxn ang="0">
                  <a:pos x="242" y="121"/>
                </a:cxn>
                <a:cxn ang="0">
                  <a:pos x="286" y="88"/>
                </a:cxn>
                <a:cxn ang="0">
                  <a:pos x="363" y="66"/>
                </a:cxn>
                <a:cxn ang="0">
                  <a:pos x="495" y="132"/>
                </a:cxn>
                <a:cxn ang="0">
                  <a:pos x="528" y="254"/>
                </a:cxn>
                <a:cxn ang="0">
                  <a:pos x="517" y="419"/>
                </a:cxn>
                <a:cxn ang="0">
                  <a:pos x="440" y="519"/>
                </a:cxn>
                <a:cxn ang="0">
                  <a:pos x="363" y="530"/>
                </a:cxn>
                <a:cxn ang="0">
                  <a:pos x="286" y="563"/>
                </a:cxn>
                <a:cxn ang="0">
                  <a:pos x="484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37" y="44"/>
                </a:cxn>
                <a:cxn ang="0">
                  <a:pos x="770" y="55"/>
                </a:cxn>
                <a:cxn ang="0">
                  <a:pos x="759" y="121"/>
                </a:cxn>
                <a:cxn ang="0">
                  <a:pos x="803" y="155"/>
                </a:cxn>
                <a:cxn ang="0">
                  <a:pos x="836" y="144"/>
                </a:cxn>
                <a:cxn ang="0">
                  <a:pos x="858" y="55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84" y="44"/>
                </a:cxn>
                <a:cxn ang="0">
                  <a:pos x="363" y="22"/>
                </a:cxn>
                <a:cxn ang="0">
                  <a:pos x="143" y="110"/>
                </a:cxn>
                <a:cxn ang="0">
                  <a:pos x="55" y="298"/>
                </a:cxn>
                <a:cxn ang="0">
                  <a:pos x="143" y="497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48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05" y="750"/>
                </a:cxn>
                <a:cxn ang="0">
                  <a:pos x="242" y="739"/>
                </a:cxn>
                <a:cxn ang="0">
                  <a:pos x="187" y="706"/>
                </a:cxn>
                <a:cxn ang="0">
                  <a:pos x="143" y="607"/>
                </a:cxn>
                <a:cxn ang="0">
                  <a:pos x="154" y="574"/>
                </a:cxn>
                <a:cxn ang="0">
                  <a:pos x="176" y="519"/>
                </a:cxn>
                <a:cxn ang="0">
                  <a:pos x="286" y="1192"/>
                </a:cxn>
                <a:cxn ang="0">
                  <a:pos x="121" y="1081"/>
                </a:cxn>
                <a:cxn ang="0">
                  <a:pos x="99" y="971"/>
                </a:cxn>
                <a:cxn ang="0">
                  <a:pos x="143" y="894"/>
                </a:cxn>
                <a:cxn ang="0">
                  <a:pos x="209" y="861"/>
                </a:cxn>
                <a:cxn ang="0">
                  <a:pos x="528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58" h="1247">
                  <a:moveTo>
                    <a:pt x="363" y="530"/>
                  </a:moveTo>
                  <a:lnTo>
                    <a:pt x="286" y="508"/>
                  </a:lnTo>
                  <a:lnTo>
                    <a:pt x="231" y="464"/>
                  </a:lnTo>
                  <a:lnTo>
                    <a:pt x="209" y="397"/>
                  </a:lnTo>
                  <a:lnTo>
                    <a:pt x="198" y="342"/>
                  </a:lnTo>
                  <a:lnTo>
                    <a:pt x="198" y="265"/>
                  </a:lnTo>
                  <a:lnTo>
                    <a:pt x="209" y="221"/>
                  </a:lnTo>
                  <a:lnTo>
                    <a:pt x="209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86" y="88"/>
                  </a:lnTo>
                  <a:lnTo>
                    <a:pt x="319" y="66"/>
                  </a:lnTo>
                  <a:lnTo>
                    <a:pt x="363" y="66"/>
                  </a:lnTo>
                  <a:lnTo>
                    <a:pt x="440" y="88"/>
                  </a:lnTo>
                  <a:lnTo>
                    <a:pt x="495" y="132"/>
                  </a:lnTo>
                  <a:lnTo>
                    <a:pt x="517" y="199"/>
                  </a:lnTo>
                  <a:lnTo>
                    <a:pt x="528" y="254"/>
                  </a:lnTo>
                  <a:lnTo>
                    <a:pt x="528" y="375"/>
                  </a:lnTo>
                  <a:lnTo>
                    <a:pt x="517" y="419"/>
                  </a:lnTo>
                  <a:lnTo>
                    <a:pt x="495" y="464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63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63" y="574"/>
                  </a:lnTo>
                  <a:lnTo>
                    <a:pt x="484" y="552"/>
                  </a:lnTo>
                  <a:lnTo>
                    <a:pt x="583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71" y="66"/>
                  </a:lnTo>
                  <a:lnTo>
                    <a:pt x="737" y="44"/>
                  </a:lnTo>
                  <a:lnTo>
                    <a:pt x="781" y="44"/>
                  </a:lnTo>
                  <a:lnTo>
                    <a:pt x="770" y="55"/>
                  </a:lnTo>
                  <a:lnTo>
                    <a:pt x="748" y="99"/>
                  </a:lnTo>
                  <a:lnTo>
                    <a:pt x="759" y="121"/>
                  </a:lnTo>
                  <a:lnTo>
                    <a:pt x="781" y="144"/>
                  </a:lnTo>
                  <a:lnTo>
                    <a:pt x="803" y="155"/>
                  </a:lnTo>
                  <a:lnTo>
                    <a:pt x="814" y="155"/>
                  </a:lnTo>
                  <a:lnTo>
                    <a:pt x="836" y="144"/>
                  </a:lnTo>
                  <a:lnTo>
                    <a:pt x="858" y="121"/>
                  </a:lnTo>
                  <a:lnTo>
                    <a:pt x="858" y="55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61" y="88"/>
                  </a:lnTo>
                  <a:lnTo>
                    <a:pt x="484" y="44"/>
                  </a:lnTo>
                  <a:lnTo>
                    <a:pt x="418" y="22"/>
                  </a:lnTo>
                  <a:lnTo>
                    <a:pt x="363" y="22"/>
                  </a:lnTo>
                  <a:lnTo>
                    <a:pt x="242" y="44"/>
                  </a:lnTo>
                  <a:lnTo>
                    <a:pt x="143" y="110"/>
                  </a:lnTo>
                  <a:lnTo>
                    <a:pt x="77" y="199"/>
                  </a:lnTo>
                  <a:lnTo>
                    <a:pt x="55" y="298"/>
                  </a:lnTo>
                  <a:lnTo>
                    <a:pt x="88" y="408"/>
                  </a:lnTo>
                  <a:lnTo>
                    <a:pt x="143" y="497"/>
                  </a:lnTo>
                  <a:lnTo>
                    <a:pt x="121" y="519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48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05" y="750"/>
                  </a:lnTo>
                  <a:lnTo>
                    <a:pt x="506" y="739"/>
                  </a:lnTo>
                  <a:lnTo>
                    <a:pt x="242" y="739"/>
                  </a:lnTo>
                  <a:lnTo>
                    <a:pt x="209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43" y="607"/>
                  </a:lnTo>
                  <a:lnTo>
                    <a:pt x="143" y="596"/>
                  </a:lnTo>
                  <a:lnTo>
                    <a:pt x="154" y="574"/>
                  </a:lnTo>
                  <a:lnTo>
                    <a:pt x="154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99" y="971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28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18"/>
            <p:cNvSpPr>
              <a:spLocks/>
            </p:cNvSpPr>
            <p:nvPr/>
          </p:nvSpPr>
          <p:spPr bwMode="auto">
            <a:xfrm>
              <a:off x="15415" y="12773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19"/>
            <p:cNvSpPr>
              <a:spLocks/>
            </p:cNvSpPr>
            <p:nvPr/>
          </p:nvSpPr>
          <p:spPr bwMode="auto">
            <a:xfrm>
              <a:off x="16174" y="12630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8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6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7"/>
                </a:cxn>
                <a:cxn ang="0">
                  <a:pos x="99" y="1247"/>
                </a:cxn>
                <a:cxn ang="0">
                  <a:pos x="55" y="1258"/>
                </a:cxn>
                <a:cxn ang="0">
                  <a:pos x="0" y="1258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8"/>
                </a:cxn>
                <a:cxn ang="0">
                  <a:pos x="374" y="1258"/>
                </a:cxn>
                <a:cxn ang="0">
                  <a:pos x="341" y="1247"/>
                </a:cxn>
                <a:cxn ang="0">
                  <a:pos x="308" y="1247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6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7"/>
                </a:cxn>
                <a:cxn ang="0">
                  <a:pos x="627" y="1247"/>
                </a:cxn>
                <a:cxn ang="0">
                  <a:pos x="583" y="1258"/>
                </a:cxn>
                <a:cxn ang="0">
                  <a:pos x="528" y="1258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8"/>
                </a:cxn>
                <a:cxn ang="0">
                  <a:pos x="880" y="1258"/>
                </a:cxn>
                <a:cxn ang="0">
                  <a:pos x="847" y="1247"/>
                </a:cxn>
                <a:cxn ang="0">
                  <a:pos x="825" y="1236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8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6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7"/>
                  </a:lnTo>
                  <a:lnTo>
                    <a:pt x="99" y="1247"/>
                  </a:lnTo>
                  <a:lnTo>
                    <a:pt x="55" y="1258"/>
                  </a:lnTo>
                  <a:lnTo>
                    <a:pt x="0" y="1258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8"/>
                  </a:lnTo>
                  <a:lnTo>
                    <a:pt x="374" y="1258"/>
                  </a:lnTo>
                  <a:lnTo>
                    <a:pt x="341" y="1247"/>
                  </a:lnTo>
                  <a:lnTo>
                    <a:pt x="308" y="1247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6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7"/>
                  </a:lnTo>
                  <a:lnTo>
                    <a:pt x="627" y="1247"/>
                  </a:lnTo>
                  <a:lnTo>
                    <a:pt x="583" y="1258"/>
                  </a:lnTo>
                  <a:lnTo>
                    <a:pt x="528" y="1258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8"/>
                  </a:lnTo>
                  <a:lnTo>
                    <a:pt x="880" y="1258"/>
                  </a:lnTo>
                  <a:lnTo>
                    <a:pt x="847" y="1247"/>
                  </a:lnTo>
                  <a:lnTo>
                    <a:pt x="825" y="1236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520"/>
            <p:cNvSpPr>
              <a:spLocks noEditPoints="1"/>
            </p:cNvSpPr>
            <p:nvPr/>
          </p:nvSpPr>
          <p:spPr bwMode="auto">
            <a:xfrm>
              <a:off x="17219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21"/>
            <p:cNvSpPr>
              <a:spLocks/>
            </p:cNvSpPr>
            <p:nvPr/>
          </p:nvSpPr>
          <p:spPr bwMode="auto">
            <a:xfrm>
              <a:off x="18704" y="13104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22"/>
            <p:cNvSpPr>
              <a:spLocks noEditPoints="1"/>
            </p:cNvSpPr>
            <p:nvPr/>
          </p:nvSpPr>
          <p:spPr bwMode="auto">
            <a:xfrm>
              <a:off x="19441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82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06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82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06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23"/>
            <p:cNvSpPr>
              <a:spLocks/>
            </p:cNvSpPr>
            <p:nvPr/>
          </p:nvSpPr>
          <p:spPr bwMode="auto">
            <a:xfrm>
              <a:off x="20288" y="13104"/>
              <a:ext cx="1484" cy="839"/>
            </a:xfrm>
            <a:custGeom>
              <a:avLst/>
              <a:gdLst/>
              <a:ahLst/>
              <a:cxnLst>
                <a:cxn ang="0">
                  <a:pos x="154" y="728"/>
                </a:cxn>
                <a:cxn ang="0">
                  <a:pos x="121" y="773"/>
                </a:cxn>
                <a:cxn ang="0">
                  <a:pos x="55" y="784"/>
                </a:cxn>
                <a:cxn ang="0">
                  <a:pos x="0" y="839"/>
                </a:cxn>
                <a:cxn ang="0">
                  <a:pos x="220" y="828"/>
                </a:cxn>
                <a:cxn ang="0">
                  <a:pos x="429" y="839"/>
                </a:cxn>
                <a:cxn ang="0">
                  <a:pos x="374" y="784"/>
                </a:cxn>
                <a:cxn ang="0">
                  <a:pos x="308" y="773"/>
                </a:cxn>
                <a:cxn ang="0">
                  <a:pos x="286" y="342"/>
                </a:cxn>
                <a:cxn ang="0">
                  <a:pos x="363" y="122"/>
                </a:cxn>
                <a:cxn ang="0">
                  <a:pos x="539" y="44"/>
                </a:cxn>
                <a:cxn ang="0">
                  <a:pos x="649" y="110"/>
                </a:cxn>
                <a:cxn ang="0">
                  <a:pos x="682" y="254"/>
                </a:cxn>
                <a:cxn ang="0">
                  <a:pos x="671" y="750"/>
                </a:cxn>
                <a:cxn ang="0">
                  <a:pos x="627" y="773"/>
                </a:cxn>
                <a:cxn ang="0">
                  <a:pos x="528" y="784"/>
                </a:cxn>
                <a:cxn ang="0">
                  <a:pos x="638" y="839"/>
                </a:cxn>
                <a:cxn ang="0">
                  <a:pos x="847" y="839"/>
                </a:cxn>
                <a:cxn ang="0">
                  <a:pos x="957" y="784"/>
                </a:cxn>
                <a:cxn ang="0">
                  <a:pos x="858" y="773"/>
                </a:cxn>
                <a:cxn ang="0">
                  <a:pos x="814" y="728"/>
                </a:cxn>
                <a:cxn ang="0">
                  <a:pos x="836" y="210"/>
                </a:cxn>
                <a:cxn ang="0">
                  <a:pos x="979" y="55"/>
                </a:cxn>
                <a:cxn ang="0">
                  <a:pos x="1133" y="55"/>
                </a:cxn>
                <a:cxn ang="0">
                  <a:pos x="1199" y="177"/>
                </a:cxn>
                <a:cxn ang="0">
                  <a:pos x="1209" y="728"/>
                </a:cxn>
                <a:cxn ang="0">
                  <a:pos x="1177" y="773"/>
                </a:cxn>
                <a:cxn ang="0">
                  <a:pos x="1111" y="784"/>
                </a:cxn>
                <a:cxn ang="0">
                  <a:pos x="1056" y="839"/>
                </a:cxn>
                <a:cxn ang="0">
                  <a:pos x="1275" y="828"/>
                </a:cxn>
                <a:cxn ang="0">
                  <a:pos x="1484" y="839"/>
                </a:cxn>
                <a:cxn ang="0">
                  <a:pos x="1396" y="784"/>
                </a:cxn>
                <a:cxn ang="0">
                  <a:pos x="1341" y="750"/>
                </a:cxn>
                <a:cxn ang="0">
                  <a:pos x="1330" y="232"/>
                </a:cxn>
                <a:cxn ang="0">
                  <a:pos x="1275" y="66"/>
                </a:cxn>
                <a:cxn ang="0">
                  <a:pos x="1177" y="11"/>
                </a:cxn>
                <a:cxn ang="0">
                  <a:pos x="968" y="22"/>
                </a:cxn>
                <a:cxn ang="0">
                  <a:pos x="836" y="122"/>
                </a:cxn>
                <a:cxn ang="0">
                  <a:pos x="770" y="99"/>
                </a:cxn>
                <a:cxn ang="0">
                  <a:pos x="671" y="22"/>
                </a:cxn>
                <a:cxn ang="0">
                  <a:pos x="550" y="0"/>
                </a:cxn>
                <a:cxn ang="0">
                  <a:pos x="341" y="99"/>
                </a:cxn>
                <a:cxn ang="0">
                  <a:pos x="275" y="0"/>
                </a:cxn>
                <a:cxn ang="0">
                  <a:pos x="0" y="77"/>
                </a:cxn>
                <a:cxn ang="0">
                  <a:pos x="88" y="88"/>
                </a:cxn>
                <a:cxn ang="0">
                  <a:pos x="132" y="99"/>
                </a:cxn>
                <a:cxn ang="0">
                  <a:pos x="154" y="155"/>
                </a:cxn>
              </a:cxnLst>
              <a:rect l="0" t="0" r="r" b="b"/>
              <a:pathLst>
                <a:path w="1484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41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73"/>
                  </a:lnTo>
                  <a:lnTo>
                    <a:pt x="814" y="728"/>
                  </a:lnTo>
                  <a:lnTo>
                    <a:pt x="814" y="342"/>
                  </a:lnTo>
                  <a:lnTo>
                    <a:pt x="836" y="210"/>
                  </a:lnTo>
                  <a:lnTo>
                    <a:pt x="891" y="122"/>
                  </a:lnTo>
                  <a:lnTo>
                    <a:pt x="979" y="55"/>
                  </a:lnTo>
                  <a:lnTo>
                    <a:pt x="1067" y="44"/>
                  </a:lnTo>
                  <a:lnTo>
                    <a:pt x="1133" y="55"/>
                  </a:lnTo>
                  <a:lnTo>
                    <a:pt x="1177" y="110"/>
                  </a:lnTo>
                  <a:lnTo>
                    <a:pt x="1199" y="177"/>
                  </a:lnTo>
                  <a:lnTo>
                    <a:pt x="1209" y="254"/>
                  </a:lnTo>
                  <a:lnTo>
                    <a:pt x="1209" y="728"/>
                  </a:lnTo>
                  <a:lnTo>
                    <a:pt x="1199" y="750"/>
                  </a:lnTo>
                  <a:lnTo>
                    <a:pt x="1177" y="773"/>
                  </a:lnTo>
                  <a:lnTo>
                    <a:pt x="1155" y="773"/>
                  </a:lnTo>
                  <a:lnTo>
                    <a:pt x="1111" y="784"/>
                  </a:lnTo>
                  <a:lnTo>
                    <a:pt x="1056" y="784"/>
                  </a:lnTo>
                  <a:lnTo>
                    <a:pt x="1056" y="839"/>
                  </a:lnTo>
                  <a:lnTo>
                    <a:pt x="1166" y="839"/>
                  </a:lnTo>
                  <a:lnTo>
                    <a:pt x="1275" y="828"/>
                  </a:lnTo>
                  <a:lnTo>
                    <a:pt x="1374" y="839"/>
                  </a:lnTo>
                  <a:lnTo>
                    <a:pt x="1484" y="839"/>
                  </a:lnTo>
                  <a:lnTo>
                    <a:pt x="1484" y="784"/>
                  </a:lnTo>
                  <a:lnTo>
                    <a:pt x="1396" y="784"/>
                  </a:lnTo>
                  <a:lnTo>
                    <a:pt x="1352" y="762"/>
                  </a:lnTo>
                  <a:lnTo>
                    <a:pt x="1341" y="750"/>
                  </a:lnTo>
                  <a:lnTo>
                    <a:pt x="1330" y="728"/>
                  </a:lnTo>
                  <a:lnTo>
                    <a:pt x="1330" y="232"/>
                  </a:lnTo>
                  <a:lnTo>
                    <a:pt x="1319" y="144"/>
                  </a:lnTo>
                  <a:lnTo>
                    <a:pt x="1275" y="66"/>
                  </a:lnTo>
                  <a:lnTo>
                    <a:pt x="1242" y="33"/>
                  </a:lnTo>
                  <a:lnTo>
                    <a:pt x="1177" y="11"/>
                  </a:lnTo>
                  <a:lnTo>
                    <a:pt x="1078" y="0"/>
                  </a:lnTo>
                  <a:lnTo>
                    <a:pt x="968" y="22"/>
                  </a:lnTo>
                  <a:lnTo>
                    <a:pt x="891" y="66"/>
                  </a:lnTo>
                  <a:lnTo>
                    <a:pt x="836" y="122"/>
                  </a:lnTo>
                  <a:lnTo>
                    <a:pt x="803" y="188"/>
                  </a:lnTo>
                  <a:lnTo>
                    <a:pt x="770" y="99"/>
                  </a:lnTo>
                  <a:lnTo>
                    <a:pt x="726" y="44"/>
                  </a:lnTo>
                  <a:lnTo>
                    <a:pt x="671" y="22"/>
                  </a:lnTo>
                  <a:lnTo>
                    <a:pt x="605" y="0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524"/>
            <p:cNvSpPr>
              <a:spLocks noEditPoints="1"/>
            </p:cNvSpPr>
            <p:nvPr/>
          </p:nvSpPr>
          <p:spPr bwMode="auto">
            <a:xfrm>
              <a:off x="2189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4"/>
                </a:cxn>
                <a:cxn ang="0">
                  <a:pos x="132" y="133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4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5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5"/>
                  </a:lnTo>
                  <a:lnTo>
                    <a:pt x="187" y="144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4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25"/>
            <p:cNvSpPr>
              <a:spLocks noEditPoints="1"/>
            </p:cNvSpPr>
            <p:nvPr/>
          </p:nvSpPr>
          <p:spPr bwMode="auto">
            <a:xfrm>
              <a:off x="22817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26"/>
            <p:cNvSpPr>
              <a:spLocks/>
            </p:cNvSpPr>
            <p:nvPr/>
          </p:nvSpPr>
          <p:spPr bwMode="auto">
            <a:xfrm>
              <a:off x="23345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39" y="0"/>
                </a:cxn>
                <a:cxn ang="0">
                  <a:pos x="418" y="22"/>
                </a:cxn>
                <a:cxn ang="0">
                  <a:pos x="330" y="99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39" y="0"/>
                  </a:lnTo>
                  <a:lnTo>
                    <a:pt x="418" y="22"/>
                  </a:lnTo>
                  <a:lnTo>
                    <a:pt x="330" y="99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27"/>
            <p:cNvSpPr>
              <a:spLocks noEditPoints="1"/>
            </p:cNvSpPr>
            <p:nvPr/>
          </p:nvSpPr>
          <p:spPr bwMode="auto">
            <a:xfrm>
              <a:off x="24401" y="12674"/>
              <a:ext cx="396" cy="1269"/>
            </a:xfrm>
            <a:custGeom>
              <a:avLst/>
              <a:gdLst/>
              <a:ahLst/>
              <a:cxnLst>
                <a:cxn ang="0">
                  <a:pos x="264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198" y="1258"/>
                </a:cxn>
                <a:cxn ang="0">
                  <a:pos x="396" y="1269"/>
                </a:cxn>
                <a:cxn ang="0">
                  <a:pos x="396" y="1214"/>
                </a:cxn>
                <a:cxn ang="0">
                  <a:pos x="341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64" y="1158"/>
                </a:cxn>
                <a:cxn ang="0">
                  <a:pos x="264" y="1125"/>
                </a:cxn>
                <a:cxn ang="0">
                  <a:pos x="264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110" y="22"/>
                </a:cxn>
                <a:cxn ang="0">
                  <a:pos x="88" y="44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88" y="154"/>
                </a:cxn>
                <a:cxn ang="0">
                  <a:pos x="110" y="176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396" h="1269">
                  <a:moveTo>
                    <a:pt x="264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198" y="1258"/>
                  </a:lnTo>
                  <a:lnTo>
                    <a:pt x="396" y="1269"/>
                  </a:lnTo>
                  <a:lnTo>
                    <a:pt x="396" y="1214"/>
                  </a:lnTo>
                  <a:lnTo>
                    <a:pt x="341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64" y="1158"/>
                  </a:lnTo>
                  <a:lnTo>
                    <a:pt x="264" y="1125"/>
                  </a:lnTo>
                  <a:lnTo>
                    <a:pt x="264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110" y="22"/>
                  </a:lnTo>
                  <a:lnTo>
                    <a:pt x="88" y="44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88" y="154"/>
                  </a:lnTo>
                  <a:lnTo>
                    <a:pt x="110" y="176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28"/>
            <p:cNvSpPr>
              <a:spLocks/>
            </p:cNvSpPr>
            <p:nvPr/>
          </p:nvSpPr>
          <p:spPr bwMode="auto">
            <a:xfrm>
              <a:off x="24918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86" y="728"/>
                </a:cxn>
                <a:cxn ang="0">
                  <a:pos x="275" y="695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39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69" y="784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03" y="728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19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2"/>
                </a:cxn>
                <a:cxn ang="0">
                  <a:pos x="143" y="144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86" y="728"/>
                  </a:lnTo>
                  <a:lnTo>
                    <a:pt x="275" y="695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39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69" y="784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03" y="728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19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2"/>
                  </a:lnTo>
                  <a:lnTo>
                    <a:pt x="143" y="144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29"/>
            <p:cNvSpPr>
              <a:spLocks noEditPoints="1"/>
            </p:cNvSpPr>
            <p:nvPr/>
          </p:nvSpPr>
          <p:spPr bwMode="auto">
            <a:xfrm>
              <a:off x="25963" y="13082"/>
              <a:ext cx="869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20" y="397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99"/>
                </a:cxn>
                <a:cxn ang="0">
                  <a:pos x="330" y="66"/>
                </a:cxn>
                <a:cxn ang="0">
                  <a:pos x="451" y="88"/>
                </a:cxn>
                <a:cxn ang="0">
                  <a:pos x="528" y="199"/>
                </a:cxn>
                <a:cxn ang="0">
                  <a:pos x="506" y="464"/>
                </a:cxn>
                <a:cxn ang="0">
                  <a:pos x="440" y="519"/>
                </a:cxn>
                <a:cxn ang="0">
                  <a:pos x="374" y="530"/>
                </a:cxn>
                <a:cxn ang="0">
                  <a:pos x="286" y="563"/>
                </a:cxn>
                <a:cxn ang="0">
                  <a:pos x="495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48" y="44"/>
                </a:cxn>
                <a:cxn ang="0">
                  <a:pos x="770" y="55"/>
                </a:cxn>
                <a:cxn ang="0">
                  <a:pos x="759" y="99"/>
                </a:cxn>
                <a:cxn ang="0">
                  <a:pos x="814" y="155"/>
                </a:cxn>
                <a:cxn ang="0">
                  <a:pos x="836" y="144"/>
                </a:cxn>
                <a:cxn ang="0">
                  <a:pos x="858" y="121"/>
                </a:cxn>
                <a:cxn ang="0">
                  <a:pos x="869" y="77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51" y="33"/>
                </a:cxn>
                <a:cxn ang="0">
                  <a:pos x="253" y="44"/>
                </a:cxn>
                <a:cxn ang="0">
                  <a:pos x="88" y="199"/>
                </a:cxn>
                <a:cxn ang="0">
                  <a:pos x="88" y="408"/>
                </a:cxn>
                <a:cxn ang="0">
                  <a:pos x="132" y="519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59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16" y="750"/>
                </a:cxn>
                <a:cxn ang="0">
                  <a:pos x="253" y="739"/>
                </a:cxn>
                <a:cxn ang="0">
                  <a:pos x="187" y="706"/>
                </a:cxn>
                <a:cxn ang="0">
                  <a:pos x="154" y="640"/>
                </a:cxn>
                <a:cxn ang="0">
                  <a:pos x="165" y="552"/>
                </a:cxn>
                <a:cxn ang="0">
                  <a:pos x="418" y="1203"/>
                </a:cxn>
                <a:cxn ang="0">
                  <a:pos x="187" y="1148"/>
                </a:cxn>
                <a:cxn ang="0">
                  <a:pos x="99" y="1015"/>
                </a:cxn>
                <a:cxn ang="0">
                  <a:pos x="143" y="894"/>
                </a:cxn>
                <a:cxn ang="0">
                  <a:pos x="220" y="861"/>
                </a:cxn>
                <a:cxn ang="0">
                  <a:pos x="539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86" y="508"/>
                  </a:lnTo>
                  <a:lnTo>
                    <a:pt x="242" y="464"/>
                  </a:lnTo>
                  <a:lnTo>
                    <a:pt x="220" y="397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97" y="88"/>
                  </a:lnTo>
                  <a:lnTo>
                    <a:pt x="330" y="66"/>
                  </a:lnTo>
                  <a:lnTo>
                    <a:pt x="374" y="66"/>
                  </a:lnTo>
                  <a:lnTo>
                    <a:pt x="451" y="88"/>
                  </a:lnTo>
                  <a:lnTo>
                    <a:pt x="495" y="132"/>
                  </a:lnTo>
                  <a:lnTo>
                    <a:pt x="528" y="199"/>
                  </a:lnTo>
                  <a:lnTo>
                    <a:pt x="528" y="375"/>
                  </a:lnTo>
                  <a:lnTo>
                    <a:pt x="506" y="464"/>
                  </a:lnTo>
                  <a:lnTo>
                    <a:pt x="473" y="497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82" y="66"/>
                  </a:lnTo>
                  <a:lnTo>
                    <a:pt x="748" y="44"/>
                  </a:lnTo>
                  <a:lnTo>
                    <a:pt x="792" y="44"/>
                  </a:lnTo>
                  <a:lnTo>
                    <a:pt x="770" y="55"/>
                  </a:lnTo>
                  <a:lnTo>
                    <a:pt x="759" y="77"/>
                  </a:lnTo>
                  <a:lnTo>
                    <a:pt x="759" y="99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2"/>
                  </a:lnTo>
                  <a:lnTo>
                    <a:pt x="858" y="121"/>
                  </a:lnTo>
                  <a:lnTo>
                    <a:pt x="869" y="88"/>
                  </a:lnTo>
                  <a:lnTo>
                    <a:pt x="869" y="77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8"/>
                  </a:lnTo>
                  <a:lnTo>
                    <a:pt x="451" y="33"/>
                  </a:lnTo>
                  <a:lnTo>
                    <a:pt x="374" y="22"/>
                  </a:lnTo>
                  <a:lnTo>
                    <a:pt x="253" y="44"/>
                  </a:lnTo>
                  <a:lnTo>
                    <a:pt x="154" y="110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8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0"/>
                  </a:lnTo>
                  <a:lnTo>
                    <a:pt x="506" y="739"/>
                  </a:lnTo>
                  <a:lnTo>
                    <a:pt x="253" y="739"/>
                  </a:lnTo>
                  <a:lnTo>
                    <a:pt x="220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20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30"/>
            <p:cNvSpPr>
              <a:spLocks noEditPoints="1"/>
            </p:cNvSpPr>
            <p:nvPr/>
          </p:nvSpPr>
          <p:spPr bwMode="auto">
            <a:xfrm>
              <a:off x="27536" y="12630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8"/>
                </a:cxn>
                <a:cxn ang="0">
                  <a:pos x="880" y="1258"/>
                </a:cxn>
                <a:cxn ang="0">
                  <a:pos x="836" y="1247"/>
                </a:cxn>
                <a:cxn ang="0">
                  <a:pos x="814" y="1236"/>
                </a:cxn>
                <a:cxn ang="0">
                  <a:pos x="792" y="1213"/>
                </a:cxn>
                <a:cxn ang="0">
                  <a:pos x="781" y="1191"/>
                </a:cxn>
                <a:cxn ang="0">
                  <a:pos x="781" y="0"/>
                </a:cxn>
                <a:cxn ang="0">
                  <a:pos x="506" y="11"/>
                </a:cxn>
                <a:cxn ang="0">
                  <a:pos x="506" y="77"/>
                </a:cxn>
                <a:cxn ang="0">
                  <a:pos x="594" y="77"/>
                </a:cxn>
                <a:cxn ang="0">
                  <a:pos x="627" y="88"/>
                </a:cxn>
                <a:cxn ang="0">
                  <a:pos x="638" y="99"/>
                </a:cxn>
                <a:cxn ang="0">
                  <a:pos x="660" y="143"/>
                </a:cxn>
                <a:cxn ang="0">
                  <a:pos x="660" y="596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77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7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6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6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09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8"/>
                  </a:lnTo>
                  <a:lnTo>
                    <a:pt x="880" y="1258"/>
                  </a:lnTo>
                  <a:lnTo>
                    <a:pt x="836" y="1247"/>
                  </a:lnTo>
                  <a:lnTo>
                    <a:pt x="814" y="1236"/>
                  </a:lnTo>
                  <a:lnTo>
                    <a:pt x="792" y="1213"/>
                  </a:lnTo>
                  <a:lnTo>
                    <a:pt x="781" y="1191"/>
                  </a:lnTo>
                  <a:lnTo>
                    <a:pt x="781" y="0"/>
                  </a:lnTo>
                  <a:lnTo>
                    <a:pt x="506" y="11"/>
                  </a:lnTo>
                  <a:lnTo>
                    <a:pt x="506" y="77"/>
                  </a:lnTo>
                  <a:lnTo>
                    <a:pt x="594" y="77"/>
                  </a:lnTo>
                  <a:lnTo>
                    <a:pt x="627" y="88"/>
                  </a:lnTo>
                  <a:lnTo>
                    <a:pt x="638" y="99"/>
                  </a:lnTo>
                  <a:lnTo>
                    <a:pt x="660" y="143"/>
                  </a:lnTo>
                  <a:lnTo>
                    <a:pt x="660" y="596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77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7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6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6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09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31"/>
            <p:cNvSpPr>
              <a:spLocks noEditPoints="1"/>
            </p:cNvSpPr>
            <p:nvPr/>
          </p:nvSpPr>
          <p:spPr bwMode="auto">
            <a:xfrm>
              <a:off x="2860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32"/>
            <p:cNvSpPr>
              <a:spLocks/>
            </p:cNvSpPr>
            <p:nvPr/>
          </p:nvSpPr>
          <p:spPr bwMode="auto">
            <a:xfrm>
              <a:off x="29505" y="12773"/>
              <a:ext cx="594" cy="1192"/>
            </a:xfrm>
            <a:custGeom>
              <a:avLst/>
              <a:gdLst/>
              <a:ahLst/>
              <a:cxnLst>
                <a:cxn ang="0">
                  <a:pos x="286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86" y="353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8"/>
                </a:cxn>
              </a:cxnLst>
              <a:rect l="0" t="0" r="r" b="b"/>
              <a:pathLst>
                <a:path w="594" h="1192">
                  <a:moveTo>
                    <a:pt x="286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86" y="353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533"/>
            <p:cNvSpPr>
              <a:spLocks noEditPoints="1"/>
            </p:cNvSpPr>
            <p:nvPr/>
          </p:nvSpPr>
          <p:spPr bwMode="auto">
            <a:xfrm>
              <a:off x="30286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34"/>
            <p:cNvSpPr>
              <a:spLocks noEditPoints="1"/>
            </p:cNvSpPr>
            <p:nvPr/>
          </p:nvSpPr>
          <p:spPr bwMode="auto">
            <a:xfrm>
              <a:off x="31826" y="13104"/>
              <a:ext cx="935" cy="1203"/>
            </a:xfrm>
            <a:custGeom>
              <a:avLst/>
              <a:gdLst/>
              <a:ahLst/>
              <a:cxnLst>
                <a:cxn ang="0">
                  <a:pos x="275" y="199"/>
                </a:cxn>
                <a:cxn ang="0">
                  <a:pos x="341" y="122"/>
                </a:cxn>
                <a:cxn ang="0">
                  <a:pos x="429" y="66"/>
                </a:cxn>
                <a:cxn ang="0">
                  <a:pos x="517" y="44"/>
                </a:cxn>
                <a:cxn ang="0">
                  <a:pos x="616" y="77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70" y="430"/>
                </a:cxn>
                <a:cxn ang="0">
                  <a:pos x="748" y="585"/>
                </a:cxn>
                <a:cxn ang="0">
                  <a:pos x="693" y="706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6"/>
                </a:cxn>
                <a:cxn ang="0">
                  <a:pos x="297" y="684"/>
                </a:cxn>
                <a:cxn ang="0">
                  <a:pos x="286" y="673"/>
                </a:cxn>
                <a:cxn ang="0">
                  <a:pos x="275" y="651"/>
                </a:cxn>
                <a:cxn ang="0">
                  <a:pos x="275" y="618"/>
                </a:cxn>
                <a:cxn ang="0">
                  <a:pos x="275" y="199"/>
                </a:cxn>
                <a:cxn ang="0">
                  <a:pos x="275" y="728"/>
                </a:cxn>
                <a:cxn ang="0">
                  <a:pos x="297" y="762"/>
                </a:cxn>
                <a:cxn ang="0">
                  <a:pos x="341" y="806"/>
                </a:cxn>
                <a:cxn ang="0">
                  <a:pos x="418" y="839"/>
                </a:cxn>
                <a:cxn ang="0">
                  <a:pos x="506" y="861"/>
                </a:cxn>
                <a:cxn ang="0">
                  <a:pos x="638" y="839"/>
                </a:cxn>
                <a:cxn ang="0">
                  <a:pos x="759" y="784"/>
                </a:cxn>
                <a:cxn ang="0">
                  <a:pos x="847" y="684"/>
                </a:cxn>
                <a:cxn ang="0">
                  <a:pos x="913" y="563"/>
                </a:cxn>
                <a:cxn ang="0">
                  <a:pos x="935" y="430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7"/>
                </a:cxn>
                <a:cxn ang="0">
                  <a:pos x="660" y="22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4"/>
                </a:cxn>
                <a:cxn ang="0">
                  <a:pos x="308" y="88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33"/>
                </a:cxn>
                <a:cxn ang="0">
                  <a:pos x="143" y="1093"/>
                </a:cxn>
                <a:cxn ang="0">
                  <a:pos x="132" y="1126"/>
                </a:cxn>
                <a:cxn ang="0">
                  <a:pos x="121" y="1137"/>
                </a:cxn>
                <a:cxn ang="0">
                  <a:pos x="88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75" y="1104"/>
                </a:cxn>
                <a:cxn ang="0">
                  <a:pos x="275" y="739"/>
                </a:cxn>
                <a:cxn ang="0">
                  <a:pos x="275" y="728"/>
                </a:cxn>
              </a:cxnLst>
              <a:rect l="0" t="0" r="r" b="b"/>
              <a:pathLst>
                <a:path w="935" h="1203">
                  <a:moveTo>
                    <a:pt x="275" y="199"/>
                  </a:moveTo>
                  <a:lnTo>
                    <a:pt x="341" y="122"/>
                  </a:lnTo>
                  <a:lnTo>
                    <a:pt x="429" y="66"/>
                  </a:lnTo>
                  <a:lnTo>
                    <a:pt x="517" y="44"/>
                  </a:lnTo>
                  <a:lnTo>
                    <a:pt x="616" y="77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70" y="430"/>
                  </a:lnTo>
                  <a:lnTo>
                    <a:pt x="748" y="585"/>
                  </a:lnTo>
                  <a:lnTo>
                    <a:pt x="693" y="706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6"/>
                  </a:lnTo>
                  <a:lnTo>
                    <a:pt x="297" y="684"/>
                  </a:lnTo>
                  <a:lnTo>
                    <a:pt x="286" y="673"/>
                  </a:lnTo>
                  <a:lnTo>
                    <a:pt x="275" y="651"/>
                  </a:lnTo>
                  <a:lnTo>
                    <a:pt x="275" y="618"/>
                  </a:lnTo>
                  <a:lnTo>
                    <a:pt x="275" y="199"/>
                  </a:lnTo>
                  <a:close/>
                  <a:moveTo>
                    <a:pt x="275" y="728"/>
                  </a:moveTo>
                  <a:lnTo>
                    <a:pt x="297" y="762"/>
                  </a:lnTo>
                  <a:lnTo>
                    <a:pt x="341" y="806"/>
                  </a:lnTo>
                  <a:lnTo>
                    <a:pt x="418" y="839"/>
                  </a:lnTo>
                  <a:lnTo>
                    <a:pt x="506" y="861"/>
                  </a:lnTo>
                  <a:lnTo>
                    <a:pt x="638" y="839"/>
                  </a:lnTo>
                  <a:lnTo>
                    <a:pt x="759" y="784"/>
                  </a:lnTo>
                  <a:lnTo>
                    <a:pt x="847" y="684"/>
                  </a:lnTo>
                  <a:lnTo>
                    <a:pt x="913" y="563"/>
                  </a:lnTo>
                  <a:lnTo>
                    <a:pt x="935" y="430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7"/>
                  </a:lnTo>
                  <a:lnTo>
                    <a:pt x="660" y="22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4"/>
                  </a:lnTo>
                  <a:lnTo>
                    <a:pt x="308" y="88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33"/>
                  </a:lnTo>
                  <a:lnTo>
                    <a:pt x="143" y="1093"/>
                  </a:lnTo>
                  <a:lnTo>
                    <a:pt x="132" y="1126"/>
                  </a:lnTo>
                  <a:lnTo>
                    <a:pt x="121" y="1137"/>
                  </a:lnTo>
                  <a:lnTo>
                    <a:pt x="88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75" y="1104"/>
                  </a:lnTo>
                  <a:lnTo>
                    <a:pt x="275" y="739"/>
                  </a:lnTo>
                  <a:lnTo>
                    <a:pt x="275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35"/>
            <p:cNvSpPr>
              <a:spLocks noEditPoints="1"/>
            </p:cNvSpPr>
            <p:nvPr/>
          </p:nvSpPr>
          <p:spPr bwMode="auto">
            <a:xfrm>
              <a:off x="32926" y="13093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536"/>
            <p:cNvSpPr>
              <a:spLocks noEditPoints="1"/>
            </p:cNvSpPr>
            <p:nvPr/>
          </p:nvSpPr>
          <p:spPr bwMode="auto">
            <a:xfrm>
              <a:off x="33883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99" y="518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99" y="518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537"/>
            <p:cNvSpPr>
              <a:spLocks/>
            </p:cNvSpPr>
            <p:nvPr/>
          </p:nvSpPr>
          <p:spPr bwMode="auto">
            <a:xfrm>
              <a:off x="34400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28"/>
                </a:cxn>
                <a:cxn ang="0">
                  <a:pos x="286" y="342"/>
                </a:cxn>
                <a:cxn ang="0">
                  <a:pos x="308" y="210"/>
                </a:cxn>
                <a:cxn ang="0">
                  <a:pos x="363" y="122"/>
                </a:cxn>
                <a:cxn ang="0">
                  <a:pos x="451" y="55"/>
                </a:cxn>
                <a:cxn ang="0">
                  <a:pos x="539" y="44"/>
                </a:cxn>
                <a:cxn ang="0">
                  <a:pos x="616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82" y="254"/>
                </a:cxn>
                <a:cxn ang="0">
                  <a:pos x="682" y="728"/>
                </a:cxn>
                <a:cxn ang="0">
                  <a:pos x="671" y="750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48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80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14" y="364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15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29" y="22"/>
                </a:cxn>
                <a:cxn ang="0">
                  <a:pos x="341" y="99"/>
                </a:cxn>
                <a:cxn ang="0">
                  <a:pos x="275" y="199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2"/>
                </a:cxn>
                <a:cxn ang="0">
                  <a:pos x="154" y="155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80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14" y="364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15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538"/>
            <p:cNvSpPr>
              <a:spLocks/>
            </p:cNvSpPr>
            <p:nvPr/>
          </p:nvSpPr>
          <p:spPr bwMode="auto">
            <a:xfrm>
              <a:off x="35390" y="12773"/>
              <a:ext cx="593" cy="1192"/>
            </a:xfrm>
            <a:custGeom>
              <a:avLst/>
              <a:gdLst/>
              <a:ahLst/>
              <a:cxnLst>
                <a:cxn ang="0">
                  <a:pos x="296" y="408"/>
                </a:cxn>
                <a:cxn ang="0">
                  <a:pos x="560" y="408"/>
                </a:cxn>
                <a:cxn ang="0">
                  <a:pos x="560" y="353"/>
                </a:cxn>
                <a:cxn ang="0">
                  <a:pos x="296" y="353"/>
                </a:cxn>
                <a:cxn ang="0">
                  <a:pos x="296" y="0"/>
                </a:cxn>
                <a:cxn ang="0">
                  <a:pos x="241" y="0"/>
                </a:cxn>
                <a:cxn ang="0">
                  <a:pos x="230" y="99"/>
                </a:cxn>
                <a:cxn ang="0">
                  <a:pos x="208" y="199"/>
                </a:cxn>
                <a:cxn ang="0">
                  <a:pos x="164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4" y="408"/>
                </a:cxn>
                <a:cxn ang="0">
                  <a:pos x="164" y="938"/>
                </a:cxn>
                <a:cxn ang="0">
                  <a:pos x="175" y="1037"/>
                </a:cxn>
                <a:cxn ang="0">
                  <a:pos x="208" y="1104"/>
                </a:cxn>
                <a:cxn ang="0">
                  <a:pos x="263" y="1148"/>
                </a:cxn>
                <a:cxn ang="0">
                  <a:pos x="318" y="1181"/>
                </a:cxn>
                <a:cxn ang="0">
                  <a:pos x="362" y="1192"/>
                </a:cxn>
                <a:cxn ang="0">
                  <a:pos x="406" y="1192"/>
                </a:cxn>
                <a:cxn ang="0">
                  <a:pos x="494" y="1170"/>
                </a:cxn>
                <a:cxn ang="0">
                  <a:pos x="549" y="1104"/>
                </a:cxn>
                <a:cxn ang="0">
                  <a:pos x="582" y="1026"/>
                </a:cxn>
                <a:cxn ang="0">
                  <a:pos x="593" y="938"/>
                </a:cxn>
                <a:cxn ang="0">
                  <a:pos x="593" y="828"/>
                </a:cxn>
                <a:cxn ang="0">
                  <a:pos x="549" y="828"/>
                </a:cxn>
                <a:cxn ang="0">
                  <a:pos x="549" y="927"/>
                </a:cxn>
                <a:cxn ang="0">
                  <a:pos x="527" y="1048"/>
                </a:cxn>
                <a:cxn ang="0">
                  <a:pos x="483" y="1115"/>
                </a:cxn>
                <a:cxn ang="0">
                  <a:pos x="417" y="1148"/>
                </a:cxn>
                <a:cxn ang="0">
                  <a:pos x="362" y="1126"/>
                </a:cxn>
                <a:cxn ang="0">
                  <a:pos x="318" y="1081"/>
                </a:cxn>
                <a:cxn ang="0">
                  <a:pos x="296" y="1026"/>
                </a:cxn>
                <a:cxn ang="0">
                  <a:pos x="296" y="938"/>
                </a:cxn>
                <a:cxn ang="0">
                  <a:pos x="296" y="408"/>
                </a:cxn>
              </a:cxnLst>
              <a:rect l="0" t="0" r="r" b="b"/>
              <a:pathLst>
                <a:path w="593" h="1192">
                  <a:moveTo>
                    <a:pt x="296" y="408"/>
                  </a:moveTo>
                  <a:lnTo>
                    <a:pt x="560" y="408"/>
                  </a:lnTo>
                  <a:lnTo>
                    <a:pt x="560" y="353"/>
                  </a:lnTo>
                  <a:lnTo>
                    <a:pt x="296" y="353"/>
                  </a:lnTo>
                  <a:lnTo>
                    <a:pt x="296" y="0"/>
                  </a:lnTo>
                  <a:lnTo>
                    <a:pt x="241" y="0"/>
                  </a:lnTo>
                  <a:lnTo>
                    <a:pt x="230" y="99"/>
                  </a:lnTo>
                  <a:lnTo>
                    <a:pt x="208" y="199"/>
                  </a:lnTo>
                  <a:lnTo>
                    <a:pt x="164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4" y="408"/>
                  </a:lnTo>
                  <a:lnTo>
                    <a:pt x="164" y="938"/>
                  </a:lnTo>
                  <a:lnTo>
                    <a:pt x="175" y="1037"/>
                  </a:lnTo>
                  <a:lnTo>
                    <a:pt x="208" y="1104"/>
                  </a:lnTo>
                  <a:lnTo>
                    <a:pt x="263" y="1148"/>
                  </a:lnTo>
                  <a:lnTo>
                    <a:pt x="318" y="1181"/>
                  </a:lnTo>
                  <a:lnTo>
                    <a:pt x="362" y="1192"/>
                  </a:lnTo>
                  <a:lnTo>
                    <a:pt x="406" y="1192"/>
                  </a:lnTo>
                  <a:lnTo>
                    <a:pt x="494" y="1170"/>
                  </a:lnTo>
                  <a:lnTo>
                    <a:pt x="549" y="1104"/>
                  </a:lnTo>
                  <a:lnTo>
                    <a:pt x="582" y="1026"/>
                  </a:lnTo>
                  <a:lnTo>
                    <a:pt x="593" y="938"/>
                  </a:lnTo>
                  <a:lnTo>
                    <a:pt x="593" y="828"/>
                  </a:lnTo>
                  <a:lnTo>
                    <a:pt x="549" y="828"/>
                  </a:lnTo>
                  <a:lnTo>
                    <a:pt x="549" y="927"/>
                  </a:lnTo>
                  <a:lnTo>
                    <a:pt x="527" y="1048"/>
                  </a:lnTo>
                  <a:lnTo>
                    <a:pt x="483" y="1115"/>
                  </a:lnTo>
                  <a:lnTo>
                    <a:pt x="417" y="1148"/>
                  </a:lnTo>
                  <a:lnTo>
                    <a:pt x="362" y="1126"/>
                  </a:lnTo>
                  <a:lnTo>
                    <a:pt x="318" y="1081"/>
                  </a:lnTo>
                  <a:lnTo>
                    <a:pt x="296" y="1026"/>
                  </a:lnTo>
                  <a:lnTo>
                    <a:pt x="296" y="938"/>
                  </a:lnTo>
                  <a:lnTo>
                    <a:pt x="29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39"/>
            <p:cNvSpPr>
              <a:spLocks/>
            </p:cNvSpPr>
            <p:nvPr/>
          </p:nvSpPr>
          <p:spPr bwMode="auto">
            <a:xfrm>
              <a:off x="36159" y="13093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62" y="541"/>
                </a:cxn>
                <a:cxn ang="0">
                  <a:pos x="528" y="651"/>
                </a:cxn>
                <a:cxn ang="0">
                  <a:pos x="473" y="784"/>
                </a:cxn>
                <a:cxn ang="0">
                  <a:pos x="308" y="828"/>
                </a:cxn>
                <a:cxn ang="0">
                  <a:pos x="132" y="750"/>
                </a:cxn>
                <a:cxn ang="0">
                  <a:pos x="44" y="563"/>
                </a:cxn>
                <a:cxn ang="0">
                  <a:pos x="33" y="530"/>
                </a:cxn>
                <a:cxn ang="0">
                  <a:pos x="0" y="54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08" y="872"/>
                </a:cxn>
                <a:cxn ang="0">
                  <a:pos x="506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319" y="331"/>
                </a:cxn>
                <a:cxn ang="0">
                  <a:pos x="165" y="287"/>
                </a:cxn>
                <a:cxn ang="0">
                  <a:pos x="88" y="177"/>
                </a:cxn>
                <a:cxn ang="0">
                  <a:pos x="132" y="77"/>
                </a:cxn>
                <a:cxn ang="0">
                  <a:pos x="297" y="33"/>
                </a:cxn>
                <a:cxn ang="0">
                  <a:pos x="451" y="77"/>
                </a:cxn>
                <a:cxn ang="0">
                  <a:pos x="506" y="177"/>
                </a:cxn>
                <a:cxn ang="0">
                  <a:pos x="517" y="265"/>
                </a:cxn>
                <a:cxn ang="0">
                  <a:pos x="539" y="276"/>
                </a:cxn>
                <a:cxn ang="0">
                  <a:pos x="561" y="276"/>
                </a:cxn>
                <a:cxn ang="0">
                  <a:pos x="572" y="22"/>
                </a:cxn>
                <a:cxn ang="0">
                  <a:pos x="561" y="0"/>
                </a:cxn>
                <a:cxn ang="0">
                  <a:pos x="528" y="11"/>
                </a:cxn>
                <a:cxn ang="0">
                  <a:pos x="473" y="55"/>
                </a:cxn>
                <a:cxn ang="0">
                  <a:pos x="352" y="0"/>
                </a:cxn>
                <a:cxn ang="0">
                  <a:pos x="176" y="11"/>
                </a:cxn>
                <a:cxn ang="0">
                  <a:pos x="33" y="99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3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62" y="541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4"/>
                  </a:lnTo>
                  <a:lnTo>
                    <a:pt x="407" y="817"/>
                  </a:lnTo>
                  <a:lnTo>
                    <a:pt x="308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77" y="673"/>
                  </a:lnTo>
                  <a:lnTo>
                    <a:pt x="44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11" y="530"/>
                  </a:lnTo>
                  <a:lnTo>
                    <a:pt x="0" y="541"/>
                  </a:lnTo>
                  <a:lnTo>
                    <a:pt x="0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88" y="806"/>
                  </a:lnTo>
                  <a:lnTo>
                    <a:pt x="99" y="784"/>
                  </a:lnTo>
                  <a:lnTo>
                    <a:pt x="187" y="839"/>
                  </a:lnTo>
                  <a:lnTo>
                    <a:pt x="253" y="872"/>
                  </a:lnTo>
                  <a:lnTo>
                    <a:pt x="308" y="872"/>
                  </a:lnTo>
                  <a:lnTo>
                    <a:pt x="429" y="861"/>
                  </a:lnTo>
                  <a:lnTo>
                    <a:pt x="506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61" y="464"/>
                  </a:lnTo>
                  <a:lnTo>
                    <a:pt x="539" y="430"/>
                  </a:lnTo>
                  <a:lnTo>
                    <a:pt x="429" y="364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3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3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17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61" y="276"/>
                  </a:lnTo>
                  <a:lnTo>
                    <a:pt x="572" y="265"/>
                  </a:lnTo>
                  <a:lnTo>
                    <a:pt x="572" y="22"/>
                  </a:lnTo>
                  <a:lnTo>
                    <a:pt x="561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528" y="11"/>
                  </a:lnTo>
                  <a:lnTo>
                    <a:pt x="506" y="22"/>
                  </a:lnTo>
                  <a:lnTo>
                    <a:pt x="473" y="55"/>
                  </a:lnTo>
                  <a:lnTo>
                    <a:pt x="385" y="11"/>
                  </a:lnTo>
                  <a:lnTo>
                    <a:pt x="352" y="0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88" y="55"/>
                  </a:lnTo>
                  <a:lnTo>
                    <a:pt x="33" y="99"/>
                  </a:lnTo>
                  <a:lnTo>
                    <a:pt x="0" y="166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40"/>
            <p:cNvSpPr>
              <a:spLocks/>
            </p:cNvSpPr>
            <p:nvPr/>
          </p:nvSpPr>
          <p:spPr bwMode="auto">
            <a:xfrm>
              <a:off x="8672" y="15730"/>
              <a:ext cx="704" cy="817"/>
            </a:xfrm>
            <a:custGeom>
              <a:avLst/>
              <a:gdLst/>
              <a:ahLst/>
              <a:cxnLst>
                <a:cxn ang="0">
                  <a:pos x="374" y="453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74"/>
                </a:cxn>
                <a:cxn ang="0">
                  <a:pos x="671" y="541"/>
                </a:cxn>
                <a:cxn ang="0">
                  <a:pos x="396" y="409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7"/>
                </a:cxn>
                <a:cxn ang="0">
                  <a:pos x="638" y="177"/>
                </a:cxn>
                <a:cxn ang="0">
                  <a:pos x="616" y="199"/>
                </a:cxn>
                <a:cxn ang="0">
                  <a:pos x="374" y="376"/>
                </a:cxn>
                <a:cxn ang="0">
                  <a:pos x="396" y="67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7"/>
                </a:cxn>
                <a:cxn ang="0">
                  <a:pos x="330" y="376"/>
                </a:cxn>
                <a:cxn ang="0">
                  <a:pos x="88" y="199"/>
                </a:cxn>
                <a:cxn ang="0">
                  <a:pos x="66" y="177"/>
                </a:cxn>
                <a:cxn ang="0">
                  <a:pos x="33" y="177"/>
                </a:cxn>
                <a:cxn ang="0">
                  <a:pos x="22" y="188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9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2"/>
                </a:cxn>
                <a:cxn ang="0">
                  <a:pos x="308" y="762"/>
                </a:cxn>
                <a:cxn ang="0">
                  <a:pos x="308" y="795"/>
                </a:cxn>
                <a:cxn ang="0">
                  <a:pos x="330" y="817"/>
                </a:cxn>
                <a:cxn ang="0">
                  <a:pos x="374" y="817"/>
                </a:cxn>
                <a:cxn ang="0">
                  <a:pos x="396" y="795"/>
                </a:cxn>
                <a:cxn ang="0">
                  <a:pos x="396" y="751"/>
                </a:cxn>
                <a:cxn ang="0">
                  <a:pos x="374" y="453"/>
                </a:cxn>
              </a:cxnLst>
              <a:rect l="0" t="0" r="r" b="b"/>
              <a:pathLst>
                <a:path w="704" h="817">
                  <a:moveTo>
                    <a:pt x="374" y="453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74"/>
                  </a:lnTo>
                  <a:lnTo>
                    <a:pt x="671" y="541"/>
                  </a:lnTo>
                  <a:lnTo>
                    <a:pt x="396" y="409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7"/>
                  </a:lnTo>
                  <a:lnTo>
                    <a:pt x="638" y="177"/>
                  </a:lnTo>
                  <a:lnTo>
                    <a:pt x="616" y="199"/>
                  </a:lnTo>
                  <a:lnTo>
                    <a:pt x="374" y="376"/>
                  </a:lnTo>
                  <a:lnTo>
                    <a:pt x="396" y="67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7"/>
                  </a:lnTo>
                  <a:lnTo>
                    <a:pt x="330" y="376"/>
                  </a:lnTo>
                  <a:lnTo>
                    <a:pt x="88" y="199"/>
                  </a:lnTo>
                  <a:lnTo>
                    <a:pt x="66" y="177"/>
                  </a:lnTo>
                  <a:lnTo>
                    <a:pt x="33" y="177"/>
                  </a:lnTo>
                  <a:lnTo>
                    <a:pt x="22" y="188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9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2"/>
                  </a:lnTo>
                  <a:lnTo>
                    <a:pt x="308" y="762"/>
                  </a:lnTo>
                  <a:lnTo>
                    <a:pt x="308" y="795"/>
                  </a:lnTo>
                  <a:lnTo>
                    <a:pt x="330" y="817"/>
                  </a:lnTo>
                  <a:lnTo>
                    <a:pt x="374" y="817"/>
                  </a:lnTo>
                  <a:lnTo>
                    <a:pt x="396" y="795"/>
                  </a:lnTo>
                  <a:lnTo>
                    <a:pt x="396" y="751"/>
                  </a:lnTo>
                  <a:lnTo>
                    <a:pt x="374" y="4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41"/>
            <p:cNvSpPr>
              <a:spLocks noEditPoints="1"/>
            </p:cNvSpPr>
            <p:nvPr/>
          </p:nvSpPr>
          <p:spPr bwMode="auto">
            <a:xfrm>
              <a:off x="10520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72" y="55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72" y="55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42"/>
            <p:cNvSpPr>
              <a:spLocks/>
            </p:cNvSpPr>
            <p:nvPr/>
          </p:nvSpPr>
          <p:spPr bwMode="auto">
            <a:xfrm>
              <a:off x="11367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43"/>
            <p:cNvSpPr>
              <a:spLocks/>
            </p:cNvSpPr>
            <p:nvPr/>
          </p:nvSpPr>
          <p:spPr bwMode="auto">
            <a:xfrm>
              <a:off x="12269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544"/>
            <p:cNvSpPr>
              <a:spLocks/>
            </p:cNvSpPr>
            <p:nvPr/>
          </p:nvSpPr>
          <p:spPr bwMode="auto">
            <a:xfrm>
              <a:off x="13303" y="15190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45"/>
            <p:cNvSpPr>
              <a:spLocks/>
            </p:cNvSpPr>
            <p:nvPr/>
          </p:nvSpPr>
          <p:spPr bwMode="auto">
            <a:xfrm>
              <a:off x="13952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46"/>
            <p:cNvSpPr>
              <a:spLocks/>
            </p:cNvSpPr>
            <p:nvPr/>
          </p:nvSpPr>
          <p:spPr bwMode="auto">
            <a:xfrm>
              <a:off x="15019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47"/>
            <p:cNvSpPr>
              <a:spLocks noEditPoints="1"/>
            </p:cNvSpPr>
            <p:nvPr/>
          </p:nvSpPr>
          <p:spPr bwMode="auto">
            <a:xfrm>
              <a:off x="16328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48"/>
            <p:cNvSpPr>
              <a:spLocks noEditPoints="1"/>
            </p:cNvSpPr>
            <p:nvPr/>
          </p:nvSpPr>
          <p:spPr bwMode="auto">
            <a:xfrm>
              <a:off x="18286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61" y="55"/>
                </a:cxn>
                <a:cxn ang="0">
                  <a:pos x="594" y="77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61" y="55"/>
                  </a:lnTo>
                  <a:lnTo>
                    <a:pt x="594" y="77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549"/>
            <p:cNvSpPr>
              <a:spLocks/>
            </p:cNvSpPr>
            <p:nvPr/>
          </p:nvSpPr>
          <p:spPr bwMode="auto">
            <a:xfrm>
              <a:off x="19133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50"/>
            <p:cNvSpPr>
              <a:spLocks/>
            </p:cNvSpPr>
            <p:nvPr/>
          </p:nvSpPr>
          <p:spPr bwMode="auto">
            <a:xfrm>
              <a:off x="20035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51"/>
            <p:cNvSpPr>
              <a:spLocks/>
            </p:cNvSpPr>
            <p:nvPr/>
          </p:nvSpPr>
          <p:spPr bwMode="auto">
            <a:xfrm>
              <a:off x="21069" y="15190"/>
              <a:ext cx="439" cy="1898"/>
            </a:xfrm>
            <a:custGeom>
              <a:avLst/>
              <a:gdLst/>
              <a:ahLst/>
              <a:cxnLst>
                <a:cxn ang="0">
                  <a:pos x="439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8" y="33"/>
                </a:cxn>
                <a:cxn ang="0">
                  <a:pos x="439" y="33"/>
                </a:cxn>
                <a:cxn ang="0">
                  <a:pos x="439" y="11"/>
                </a:cxn>
                <a:cxn ang="0">
                  <a:pos x="428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8" y="1898"/>
                </a:cxn>
                <a:cxn ang="0">
                  <a:pos x="439" y="1887"/>
                </a:cxn>
                <a:cxn ang="0">
                  <a:pos x="439" y="1876"/>
                </a:cxn>
              </a:cxnLst>
              <a:rect l="0" t="0" r="r" b="b"/>
              <a:pathLst>
                <a:path w="439" h="1898">
                  <a:moveTo>
                    <a:pt x="439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8" y="33"/>
                  </a:lnTo>
                  <a:lnTo>
                    <a:pt x="439" y="33"/>
                  </a:lnTo>
                  <a:lnTo>
                    <a:pt x="439" y="11"/>
                  </a:lnTo>
                  <a:lnTo>
                    <a:pt x="428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8" y="1898"/>
                  </a:lnTo>
                  <a:lnTo>
                    <a:pt x="439" y="1887"/>
                  </a:lnTo>
                  <a:lnTo>
                    <a:pt x="439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552"/>
            <p:cNvSpPr>
              <a:spLocks/>
            </p:cNvSpPr>
            <p:nvPr/>
          </p:nvSpPr>
          <p:spPr bwMode="auto">
            <a:xfrm>
              <a:off x="21717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53"/>
            <p:cNvSpPr>
              <a:spLocks/>
            </p:cNvSpPr>
            <p:nvPr/>
          </p:nvSpPr>
          <p:spPr bwMode="auto">
            <a:xfrm>
              <a:off x="22784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54"/>
            <p:cNvSpPr>
              <a:spLocks/>
            </p:cNvSpPr>
            <p:nvPr/>
          </p:nvSpPr>
          <p:spPr bwMode="auto">
            <a:xfrm>
              <a:off x="24005" y="15510"/>
              <a:ext cx="1254" cy="1258"/>
            </a:xfrm>
            <a:custGeom>
              <a:avLst/>
              <a:gdLst/>
              <a:ahLst/>
              <a:cxnLst>
                <a:cxn ang="0">
                  <a:pos x="660" y="662"/>
                </a:cxn>
                <a:cxn ang="0">
                  <a:pos x="1243" y="662"/>
                </a:cxn>
                <a:cxn ang="0">
                  <a:pos x="1254" y="651"/>
                </a:cxn>
                <a:cxn ang="0">
                  <a:pos x="1254" y="607"/>
                </a:cxn>
                <a:cxn ang="0">
                  <a:pos x="1243" y="596"/>
                </a:cxn>
                <a:cxn ang="0">
                  <a:pos x="660" y="596"/>
                </a:cxn>
                <a:cxn ang="0">
                  <a:pos x="660" y="11"/>
                </a:cxn>
                <a:cxn ang="0">
                  <a:pos x="649" y="0"/>
                </a:cxn>
                <a:cxn ang="0">
                  <a:pos x="605" y="0"/>
                </a:cxn>
                <a:cxn ang="0">
                  <a:pos x="594" y="11"/>
                </a:cxn>
                <a:cxn ang="0">
                  <a:pos x="594" y="596"/>
                </a:cxn>
                <a:cxn ang="0">
                  <a:pos x="11" y="596"/>
                </a:cxn>
                <a:cxn ang="0">
                  <a:pos x="0" y="607"/>
                </a:cxn>
                <a:cxn ang="0">
                  <a:pos x="0" y="651"/>
                </a:cxn>
                <a:cxn ang="0">
                  <a:pos x="11" y="662"/>
                </a:cxn>
                <a:cxn ang="0">
                  <a:pos x="594" y="662"/>
                </a:cxn>
                <a:cxn ang="0">
                  <a:pos x="594" y="1247"/>
                </a:cxn>
                <a:cxn ang="0">
                  <a:pos x="605" y="1258"/>
                </a:cxn>
                <a:cxn ang="0">
                  <a:pos x="649" y="1258"/>
                </a:cxn>
                <a:cxn ang="0">
                  <a:pos x="660" y="1247"/>
                </a:cxn>
                <a:cxn ang="0">
                  <a:pos x="660" y="1202"/>
                </a:cxn>
                <a:cxn ang="0">
                  <a:pos x="660" y="662"/>
                </a:cxn>
              </a:cxnLst>
              <a:rect l="0" t="0" r="r" b="b"/>
              <a:pathLst>
                <a:path w="1254" h="1258">
                  <a:moveTo>
                    <a:pt x="660" y="662"/>
                  </a:moveTo>
                  <a:lnTo>
                    <a:pt x="1243" y="662"/>
                  </a:lnTo>
                  <a:lnTo>
                    <a:pt x="1254" y="651"/>
                  </a:lnTo>
                  <a:lnTo>
                    <a:pt x="1254" y="607"/>
                  </a:lnTo>
                  <a:lnTo>
                    <a:pt x="1243" y="596"/>
                  </a:lnTo>
                  <a:lnTo>
                    <a:pt x="660" y="596"/>
                  </a:lnTo>
                  <a:lnTo>
                    <a:pt x="660" y="11"/>
                  </a:lnTo>
                  <a:lnTo>
                    <a:pt x="649" y="0"/>
                  </a:lnTo>
                  <a:lnTo>
                    <a:pt x="605" y="0"/>
                  </a:lnTo>
                  <a:lnTo>
                    <a:pt x="594" y="11"/>
                  </a:lnTo>
                  <a:lnTo>
                    <a:pt x="594" y="596"/>
                  </a:lnTo>
                  <a:lnTo>
                    <a:pt x="11" y="596"/>
                  </a:lnTo>
                  <a:lnTo>
                    <a:pt x="0" y="607"/>
                  </a:lnTo>
                  <a:lnTo>
                    <a:pt x="0" y="651"/>
                  </a:lnTo>
                  <a:lnTo>
                    <a:pt x="11" y="662"/>
                  </a:lnTo>
                  <a:lnTo>
                    <a:pt x="594" y="662"/>
                  </a:lnTo>
                  <a:lnTo>
                    <a:pt x="594" y="1247"/>
                  </a:lnTo>
                  <a:lnTo>
                    <a:pt x="605" y="1258"/>
                  </a:lnTo>
                  <a:lnTo>
                    <a:pt x="649" y="1258"/>
                  </a:lnTo>
                  <a:lnTo>
                    <a:pt x="660" y="1247"/>
                  </a:lnTo>
                  <a:lnTo>
                    <a:pt x="660" y="1202"/>
                  </a:lnTo>
                  <a:lnTo>
                    <a:pt x="660" y="6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55"/>
            <p:cNvSpPr>
              <a:spLocks/>
            </p:cNvSpPr>
            <p:nvPr/>
          </p:nvSpPr>
          <p:spPr bwMode="auto">
            <a:xfrm>
              <a:off x="25941" y="15344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1"/>
                </a:cxn>
                <a:cxn ang="0">
                  <a:pos x="66" y="122"/>
                </a:cxn>
                <a:cxn ang="0">
                  <a:pos x="0" y="122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1"/>
                  </a:lnTo>
                  <a:lnTo>
                    <a:pt x="66" y="122"/>
                  </a:lnTo>
                  <a:lnTo>
                    <a:pt x="0" y="122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56"/>
            <p:cNvSpPr>
              <a:spLocks noEditPoints="1"/>
            </p:cNvSpPr>
            <p:nvPr/>
          </p:nvSpPr>
          <p:spPr bwMode="auto">
            <a:xfrm>
              <a:off x="27404" y="15344"/>
              <a:ext cx="407" cy="1269"/>
            </a:xfrm>
            <a:custGeom>
              <a:avLst/>
              <a:gdLst/>
              <a:ahLst/>
              <a:cxnLst>
                <a:cxn ang="0">
                  <a:pos x="264" y="431"/>
                </a:cxn>
                <a:cxn ang="0">
                  <a:pos x="0" y="453"/>
                </a:cxn>
                <a:cxn ang="0">
                  <a:pos x="0" y="508"/>
                </a:cxn>
                <a:cxn ang="0">
                  <a:pos x="55" y="508"/>
                </a:cxn>
                <a:cxn ang="0">
                  <a:pos x="99" y="519"/>
                </a:cxn>
                <a:cxn ang="0">
                  <a:pos x="121" y="530"/>
                </a:cxn>
                <a:cxn ang="0">
                  <a:pos x="132" y="541"/>
                </a:cxn>
                <a:cxn ang="0">
                  <a:pos x="143" y="574"/>
                </a:cxn>
                <a:cxn ang="0">
                  <a:pos x="143" y="1159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1"/>
                </a:cxn>
                <a:cxn ang="0">
                  <a:pos x="275" y="1159"/>
                </a:cxn>
                <a:cxn ang="0">
                  <a:pos x="264" y="1126"/>
                </a:cxn>
                <a:cxn ang="0">
                  <a:pos x="264" y="431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3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31" y="177"/>
                </a:cxn>
                <a:cxn ang="0">
                  <a:pos x="253" y="166"/>
                </a:cxn>
                <a:cxn ang="0">
                  <a:pos x="275" y="133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64" y="431"/>
                  </a:moveTo>
                  <a:lnTo>
                    <a:pt x="0" y="453"/>
                  </a:lnTo>
                  <a:lnTo>
                    <a:pt x="0" y="508"/>
                  </a:lnTo>
                  <a:lnTo>
                    <a:pt x="55" y="508"/>
                  </a:lnTo>
                  <a:lnTo>
                    <a:pt x="99" y="519"/>
                  </a:lnTo>
                  <a:lnTo>
                    <a:pt x="121" y="530"/>
                  </a:lnTo>
                  <a:lnTo>
                    <a:pt x="132" y="541"/>
                  </a:lnTo>
                  <a:lnTo>
                    <a:pt x="143" y="574"/>
                  </a:lnTo>
                  <a:lnTo>
                    <a:pt x="143" y="1159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1"/>
                  </a:lnTo>
                  <a:lnTo>
                    <a:pt x="275" y="1159"/>
                  </a:lnTo>
                  <a:lnTo>
                    <a:pt x="264" y="1126"/>
                  </a:lnTo>
                  <a:lnTo>
                    <a:pt x="264" y="431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3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31" y="177"/>
                  </a:lnTo>
                  <a:lnTo>
                    <a:pt x="253" y="166"/>
                  </a:lnTo>
                  <a:lnTo>
                    <a:pt x="275" y="133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57"/>
            <p:cNvSpPr>
              <a:spLocks/>
            </p:cNvSpPr>
            <p:nvPr/>
          </p:nvSpPr>
          <p:spPr bwMode="auto">
            <a:xfrm>
              <a:off x="27921" y="15278"/>
              <a:ext cx="616" cy="1335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95" y="574"/>
                </a:cxn>
                <a:cxn ang="0">
                  <a:pos x="495" y="519"/>
                </a:cxn>
                <a:cxn ang="0">
                  <a:pos x="275" y="519"/>
                </a:cxn>
                <a:cxn ang="0">
                  <a:pos x="275" y="298"/>
                </a:cxn>
                <a:cxn ang="0">
                  <a:pos x="286" y="188"/>
                </a:cxn>
                <a:cxn ang="0">
                  <a:pos x="330" y="99"/>
                </a:cxn>
                <a:cxn ang="0">
                  <a:pos x="385" y="55"/>
                </a:cxn>
                <a:cxn ang="0">
                  <a:pos x="451" y="33"/>
                </a:cxn>
                <a:cxn ang="0">
                  <a:pos x="462" y="33"/>
                </a:cxn>
                <a:cxn ang="0">
                  <a:pos x="506" y="55"/>
                </a:cxn>
                <a:cxn ang="0">
                  <a:pos x="495" y="66"/>
                </a:cxn>
                <a:cxn ang="0">
                  <a:pos x="473" y="77"/>
                </a:cxn>
                <a:cxn ang="0">
                  <a:pos x="462" y="99"/>
                </a:cxn>
                <a:cxn ang="0">
                  <a:pos x="451" y="132"/>
                </a:cxn>
                <a:cxn ang="0">
                  <a:pos x="451" y="154"/>
                </a:cxn>
                <a:cxn ang="0">
                  <a:pos x="462" y="177"/>
                </a:cxn>
                <a:cxn ang="0">
                  <a:pos x="484" y="199"/>
                </a:cxn>
                <a:cxn ang="0">
                  <a:pos x="506" y="210"/>
                </a:cxn>
                <a:cxn ang="0">
                  <a:pos x="572" y="210"/>
                </a:cxn>
                <a:cxn ang="0">
                  <a:pos x="594" y="199"/>
                </a:cxn>
                <a:cxn ang="0">
                  <a:pos x="616" y="154"/>
                </a:cxn>
                <a:cxn ang="0">
                  <a:pos x="616" y="99"/>
                </a:cxn>
                <a:cxn ang="0">
                  <a:pos x="572" y="33"/>
                </a:cxn>
                <a:cxn ang="0">
                  <a:pos x="539" y="11"/>
                </a:cxn>
                <a:cxn ang="0">
                  <a:pos x="495" y="0"/>
                </a:cxn>
                <a:cxn ang="0">
                  <a:pos x="451" y="0"/>
                </a:cxn>
                <a:cxn ang="0">
                  <a:pos x="363" y="11"/>
                </a:cxn>
                <a:cxn ang="0">
                  <a:pos x="286" y="44"/>
                </a:cxn>
                <a:cxn ang="0">
                  <a:pos x="220" y="110"/>
                </a:cxn>
                <a:cxn ang="0">
                  <a:pos x="176" y="188"/>
                </a:cxn>
                <a:cxn ang="0">
                  <a:pos x="154" y="298"/>
                </a:cxn>
                <a:cxn ang="0">
                  <a:pos x="154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54" y="574"/>
                </a:cxn>
                <a:cxn ang="0">
                  <a:pos x="154" y="1225"/>
                </a:cxn>
                <a:cxn ang="0">
                  <a:pos x="132" y="1269"/>
                </a:cxn>
                <a:cxn ang="0">
                  <a:pos x="99" y="1269"/>
                </a:cxn>
                <a:cxn ang="0">
                  <a:pos x="66" y="1280"/>
                </a:cxn>
                <a:cxn ang="0">
                  <a:pos x="11" y="1280"/>
                </a:cxn>
                <a:cxn ang="0">
                  <a:pos x="11" y="1335"/>
                </a:cxn>
                <a:cxn ang="0">
                  <a:pos x="121" y="1335"/>
                </a:cxn>
                <a:cxn ang="0">
                  <a:pos x="220" y="1324"/>
                </a:cxn>
                <a:cxn ang="0">
                  <a:pos x="341" y="1324"/>
                </a:cxn>
                <a:cxn ang="0">
                  <a:pos x="462" y="1335"/>
                </a:cxn>
                <a:cxn ang="0">
                  <a:pos x="462" y="1280"/>
                </a:cxn>
                <a:cxn ang="0">
                  <a:pos x="374" y="1280"/>
                </a:cxn>
                <a:cxn ang="0">
                  <a:pos x="308" y="1258"/>
                </a:cxn>
                <a:cxn ang="0">
                  <a:pos x="286" y="1236"/>
                </a:cxn>
                <a:cxn ang="0">
                  <a:pos x="286" y="1214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16" h="1335">
                  <a:moveTo>
                    <a:pt x="275" y="574"/>
                  </a:moveTo>
                  <a:lnTo>
                    <a:pt x="495" y="574"/>
                  </a:lnTo>
                  <a:lnTo>
                    <a:pt x="495" y="519"/>
                  </a:lnTo>
                  <a:lnTo>
                    <a:pt x="275" y="519"/>
                  </a:lnTo>
                  <a:lnTo>
                    <a:pt x="275" y="298"/>
                  </a:lnTo>
                  <a:lnTo>
                    <a:pt x="286" y="188"/>
                  </a:lnTo>
                  <a:lnTo>
                    <a:pt x="330" y="99"/>
                  </a:lnTo>
                  <a:lnTo>
                    <a:pt x="385" y="55"/>
                  </a:lnTo>
                  <a:lnTo>
                    <a:pt x="451" y="33"/>
                  </a:lnTo>
                  <a:lnTo>
                    <a:pt x="462" y="33"/>
                  </a:lnTo>
                  <a:lnTo>
                    <a:pt x="506" y="55"/>
                  </a:lnTo>
                  <a:lnTo>
                    <a:pt x="495" y="66"/>
                  </a:lnTo>
                  <a:lnTo>
                    <a:pt x="473" y="77"/>
                  </a:lnTo>
                  <a:lnTo>
                    <a:pt x="462" y="99"/>
                  </a:lnTo>
                  <a:lnTo>
                    <a:pt x="451" y="132"/>
                  </a:lnTo>
                  <a:lnTo>
                    <a:pt x="451" y="154"/>
                  </a:lnTo>
                  <a:lnTo>
                    <a:pt x="462" y="177"/>
                  </a:lnTo>
                  <a:lnTo>
                    <a:pt x="484" y="199"/>
                  </a:lnTo>
                  <a:lnTo>
                    <a:pt x="506" y="210"/>
                  </a:lnTo>
                  <a:lnTo>
                    <a:pt x="572" y="210"/>
                  </a:lnTo>
                  <a:lnTo>
                    <a:pt x="594" y="199"/>
                  </a:lnTo>
                  <a:lnTo>
                    <a:pt x="616" y="154"/>
                  </a:lnTo>
                  <a:lnTo>
                    <a:pt x="616" y="99"/>
                  </a:lnTo>
                  <a:lnTo>
                    <a:pt x="572" y="33"/>
                  </a:lnTo>
                  <a:lnTo>
                    <a:pt x="539" y="11"/>
                  </a:lnTo>
                  <a:lnTo>
                    <a:pt x="495" y="0"/>
                  </a:lnTo>
                  <a:lnTo>
                    <a:pt x="451" y="0"/>
                  </a:lnTo>
                  <a:lnTo>
                    <a:pt x="363" y="11"/>
                  </a:lnTo>
                  <a:lnTo>
                    <a:pt x="286" y="44"/>
                  </a:lnTo>
                  <a:lnTo>
                    <a:pt x="220" y="110"/>
                  </a:lnTo>
                  <a:lnTo>
                    <a:pt x="176" y="188"/>
                  </a:lnTo>
                  <a:lnTo>
                    <a:pt x="154" y="298"/>
                  </a:lnTo>
                  <a:lnTo>
                    <a:pt x="154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54" y="574"/>
                  </a:lnTo>
                  <a:lnTo>
                    <a:pt x="154" y="1225"/>
                  </a:lnTo>
                  <a:lnTo>
                    <a:pt x="132" y="1269"/>
                  </a:lnTo>
                  <a:lnTo>
                    <a:pt x="99" y="1269"/>
                  </a:lnTo>
                  <a:lnTo>
                    <a:pt x="66" y="1280"/>
                  </a:lnTo>
                  <a:lnTo>
                    <a:pt x="11" y="1280"/>
                  </a:lnTo>
                  <a:lnTo>
                    <a:pt x="11" y="1335"/>
                  </a:lnTo>
                  <a:lnTo>
                    <a:pt x="121" y="1335"/>
                  </a:lnTo>
                  <a:lnTo>
                    <a:pt x="220" y="1324"/>
                  </a:lnTo>
                  <a:lnTo>
                    <a:pt x="341" y="1324"/>
                  </a:lnTo>
                  <a:lnTo>
                    <a:pt x="462" y="1335"/>
                  </a:lnTo>
                  <a:lnTo>
                    <a:pt x="462" y="1280"/>
                  </a:lnTo>
                  <a:lnTo>
                    <a:pt x="374" y="1280"/>
                  </a:lnTo>
                  <a:lnTo>
                    <a:pt x="308" y="1258"/>
                  </a:lnTo>
                  <a:lnTo>
                    <a:pt x="286" y="1236"/>
                  </a:lnTo>
                  <a:lnTo>
                    <a:pt x="286" y="1214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8"/>
            <p:cNvSpPr>
              <a:spLocks/>
            </p:cNvSpPr>
            <p:nvPr/>
          </p:nvSpPr>
          <p:spPr bwMode="auto">
            <a:xfrm>
              <a:off x="29131" y="15201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0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0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59"/>
            <p:cNvSpPr>
              <a:spLocks/>
            </p:cNvSpPr>
            <p:nvPr/>
          </p:nvSpPr>
          <p:spPr bwMode="auto">
            <a:xfrm>
              <a:off x="29131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60"/>
            <p:cNvSpPr>
              <a:spLocks noEditPoints="1"/>
            </p:cNvSpPr>
            <p:nvPr/>
          </p:nvSpPr>
          <p:spPr bwMode="auto">
            <a:xfrm>
              <a:off x="30022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61"/>
            <p:cNvSpPr>
              <a:spLocks/>
            </p:cNvSpPr>
            <p:nvPr/>
          </p:nvSpPr>
          <p:spPr bwMode="auto">
            <a:xfrm>
              <a:off x="31364" y="15256"/>
              <a:ext cx="946" cy="1765"/>
            </a:xfrm>
            <a:custGeom>
              <a:avLst/>
              <a:gdLst/>
              <a:ahLst/>
              <a:cxnLst>
                <a:cxn ang="0">
                  <a:pos x="935" y="66"/>
                </a:cxn>
                <a:cxn ang="0">
                  <a:pos x="935" y="55"/>
                </a:cxn>
                <a:cxn ang="0">
                  <a:pos x="946" y="44"/>
                </a:cxn>
                <a:cxn ang="0">
                  <a:pos x="946" y="22"/>
                </a:cxn>
                <a:cxn ang="0">
                  <a:pos x="924" y="0"/>
                </a:cxn>
                <a:cxn ang="0">
                  <a:pos x="891" y="0"/>
                </a:cxn>
                <a:cxn ang="0">
                  <a:pos x="880" y="11"/>
                </a:cxn>
                <a:cxn ang="0">
                  <a:pos x="869" y="33"/>
                </a:cxn>
                <a:cxn ang="0">
                  <a:pos x="11" y="1699"/>
                </a:cxn>
                <a:cxn ang="0">
                  <a:pos x="0" y="1710"/>
                </a:cxn>
                <a:cxn ang="0">
                  <a:pos x="0" y="1743"/>
                </a:cxn>
                <a:cxn ang="0">
                  <a:pos x="22" y="1765"/>
                </a:cxn>
                <a:cxn ang="0">
                  <a:pos x="55" y="1765"/>
                </a:cxn>
                <a:cxn ang="0">
                  <a:pos x="66" y="1754"/>
                </a:cxn>
                <a:cxn ang="0">
                  <a:pos x="77" y="1732"/>
                </a:cxn>
                <a:cxn ang="0">
                  <a:pos x="935" y="66"/>
                </a:cxn>
              </a:cxnLst>
              <a:rect l="0" t="0" r="r" b="b"/>
              <a:pathLst>
                <a:path w="946" h="1765">
                  <a:moveTo>
                    <a:pt x="935" y="66"/>
                  </a:moveTo>
                  <a:lnTo>
                    <a:pt x="935" y="55"/>
                  </a:lnTo>
                  <a:lnTo>
                    <a:pt x="946" y="44"/>
                  </a:lnTo>
                  <a:lnTo>
                    <a:pt x="946" y="22"/>
                  </a:lnTo>
                  <a:lnTo>
                    <a:pt x="924" y="0"/>
                  </a:lnTo>
                  <a:lnTo>
                    <a:pt x="891" y="0"/>
                  </a:lnTo>
                  <a:lnTo>
                    <a:pt x="880" y="11"/>
                  </a:lnTo>
                  <a:lnTo>
                    <a:pt x="869" y="33"/>
                  </a:lnTo>
                  <a:lnTo>
                    <a:pt x="11" y="1699"/>
                  </a:lnTo>
                  <a:lnTo>
                    <a:pt x="0" y="1710"/>
                  </a:lnTo>
                  <a:lnTo>
                    <a:pt x="0" y="1743"/>
                  </a:lnTo>
                  <a:lnTo>
                    <a:pt x="22" y="1765"/>
                  </a:lnTo>
                  <a:lnTo>
                    <a:pt x="55" y="1765"/>
                  </a:lnTo>
                  <a:lnTo>
                    <a:pt x="66" y="1754"/>
                  </a:lnTo>
                  <a:lnTo>
                    <a:pt x="77" y="1732"/>
                  </a:lnTo>
                  <a:lnTo>
                    <a:pt x="935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62"/>
            <p:cNvSpPr>
              <a:spLocks noEditPoints="1"/>
            </p:cNvSpPr>
            <p:nvPr/>
          </p:nvSpPr>
          <p:spPr bwMode="auto">
            <a:xfrm>
              <a:off x="31210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63"/>
            <p:cNvSpPr>
              <a:spLocks/>
            </p:cNvSpPr>
            <p:nvPr/>
          </p:nvSpPr>
          <p:spPr bwMode="auto">
            <a:xfrm>
              <a:off x="33157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64"/>
            <p:cNvSpPr>
              <a:spLocks noEditPoints="1"/>
            </p:cNvSpPr>
            <p:nvPr/>
          </p:nvSpPr>
          <p:spPr bwMode="auto">
            <a:xfrm>
              <a:off x="34103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65"/>
            <p:cNvSpPr>
              <a:spLocks/>
            </p:cNvSpPr>
            <p:nvPr/>
          </p:nvSpPr>
          <p:spPr bwMode="auto">
            <a:xfrm>
              <a:off x="951" y="19581"/>
              <a:ext cx="726" cy="729"/>
            </a:xfrm>
            <a:custGeom>
              <a:avLst/>
              <a:gdLst/>
              <a:ahLst/>
              <a:cxnLst>
                <a:cxn ang="0">
                  <a:pos x="726" y="365"/>
                </a:cxn>
                <a:cxn ang="0">
                  <a:pos x="693" y="221"/>
                </a:cxn>
                <a:cxn ang="0">
                  <a:pos x="616" y="100"/>
                </a:cxn>
                <a:cxn ang="0">
                  <a:pos x="506" y="23"/>
                </a:cxn>
                <a:cxn ang="0">
                  <a:pos x="363" y="0"/>
                </a:cxn>
                <a:cxn ang="0">
                  <a:pos x="220" y="23"/>
                </a:cxn>
                <a:cxn ang="0">
                  <a:pos x="99" y="111"/>
                </a:cxn>
                <a:cxn ang="0">
                  <a:pos x="22" y="221"/>
                </a:cxn>
                <a:cxn ang="0">
                  <a:pos x="0" y="365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7"/>
                </a:cxn>
                <a:cxn ang="0">
                  <a:pos x="363" y="729"/>
                </a:cxn>
                <a:cxn ang="0">
                  <a:pos x="506" y="707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5"/>
                </a:cxn>
              </a:cxnLst>
              <a:rect l="0" t="0" r="r" b="b"/>
              <a:pathLst>
                <a:path w="726" h="729">
                  <a:moveTo>
                    <a:pt x="726" y="365"/>
                  </a:moveTo>
                  <a:lnTo>
                    <a:pt x="693" y="221"/>
                  </a:lnTo>
                  <a:lnTo>
                    <a:pt x="616" y="100"/>
                  </a:lnTo>
                  <a:lnTo>
                    <a:pt x="506" y="23"/>
                  </a:lnTo>
                  <a:lnTo>
                    <a:pt x="363" y="0"/>
                  </a:lnTo>
                  <a:lnTo>
                    <a:pt x="220" y="23"/>
                  </a:lnTo>
                  <a:lnTo>
                    <a:pt x="99" y="111"/>
                  </a:lnTo>
                  <a:lnTo>
                    <a:pt x="22" y="221"/>
                  </a:lnTo>
                  <a:lnTo>
                    <a:pt x="0" y="365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7"/>
                  </a:lnTo>
                  <a:lnTo>
                    <a:pt x="363" y="729"/>
                  </a:lnTo>
                  <a:lnTo>
                    <a:pt x="506" y="707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66"/>
            <p:cNvSpPr>
              <a:spLocks noEditPoints="1"/>
            </p:cNvSpPr>
            <p:nvPr/>
          </p:nvSpPr>
          <p:spPr bwMode="auto">
            <a:xfrm>
              <a:off x="2832" y="19085"/>
              <a:ext cx="1254" cy="1379"/>
            </a:xfrm>
            <a:custGeom>
              <a:avLst/>
              <a:gdLst/>
              <a:ahLst/>
              <a:cxnLst>
                <a:cxn ang="0">
                  <a:pos x="1254" y="695"/>
                </a:cxn>
                <a:cxn ang="0">
                  <a:pos x="1232" y="507"/>
                </a:cxn>
                <a:cxn ang="0">
                  <a:pos x="1166" y="342"/>
                </a:cxn>
                <a:cxn ang="0">
                  <a:pos x="1067" y="199"/>
                </a:cxn>
                <a:cxn ang="0">
                  <a:pos x="946" y="88"/>
                </a:cxn>
                <a:cxn ang="0">
                  <a:pos x="792" y="22"/>
                </a:cxn>
                <a:cxn ang="0">
                  <a:pos x="627" y="0"/>
                </a:cxn>
                <a:cxn ang="0">
                  <a:pos x="462" y="22"/>
                </a:cxn>
                <a:cxn ang="0">
                  <a:pos x="308" y="88"/>
                </a:cxn>
                <a:cxn ang="0">
                  <a:pos x="187" y="199"/>
                </a:cxn>
                <a:cxn ang="0">
                  <a:pos x="88" y="342"/>
                </a:cxn>
                <a:cxn ang="0">
                  <a:pos x="22" y="507"/>
                </a:cxn>
                <a:cxn ang="0">
                  <a:pos x="0" y="695"/>
                </a:cxn>
                <a:cxn ang="0">
                  <a:pos x="22" y="883"/>
                </a:cxn>
                <a:cxn ang="0">
                  <a:pos x="88" y="1048"/>
                </a:cxn>
                <a:cxn ang="0">
                  <a:pos x="187" y="1181"/>
                </a:cxn>
                <a:cxn ang="0">
                  <a:pos x="308" y="1291"/>
                </a:cxn>
                <a:cxn ang="0">
                  <a:pos x="462" y="1357"/>
                </a:cxn>
                <a:cxn ang="0">
                  <a:pos x="627" y="1379"/>
                </a:cxn>
                <a:cxn ang="0">
                  <a:pos x="792" y="1357"/>
                </a:cxn>
                <a:cxn ang="0">
                  <a:pos x="946" y="1280"/>
                </a:cxn>
                <a:cxn ang="0">
                  <a:pos x="1067" y="1181"/>
                </a:cxn>
                <a:cxn ang="0">
                  <a:pos x="1166" y="1037"/>
                </a:cxn>
                <a:cxn ang="0">
                  <a:pos x="1232" y="872"/>
                </a:cxn>
                <a:cxn ang="0">
                  <a:pos x="1254" y="695"/>
                </a:cxn>
                <a:cxn ang="0">
                  <a:pos x="627" y="1324"/>
                </a:cxn>
                <a:cxn ang="0">
                  <a:pos x="550" y="1313"/>
                </a:cxn>
                <a:cxn ang="0">
                  <a:pos x="462" y="1280"/>
                </a:cxn>
                <a:cxn ang="0">
                  <a:pos x="374" y="1225"/>
                </a:cxn>
                <a:cxn ang="0">
                  <a:pos x="308" y="1136"/>
                </a:cxn>
                <a:cxn ang="0">
                  <a:pos x="242" y="1015"/>
                </a:cxn>
                <a:cxn ang="0">
                  <a:pos x="209" y="861"/>
                </a:cxn>
                <a:cxn ang="0">
                  <a:pos x="187" y="662"/>
                </a:cxn>
                <a:cxn ang="0">
                  <a:pos x="209" y="474"/>
                </a:cxn>
                <a:cxn ang="0">
                  <a:pos x="253" y="320"/>
                </a:cxn>
                <a:cxn ang="0">
                  <a:pos x="308" y="210"/>
                </a:cxn>
                <a:cxn ang="0">
                  <a:pos x="385" y="132"/>
                </a:cxn>
                <a:cxn ang="0">
                  <a:pos x="473" y="77"/>
                </a:cxn>
                <a:cxn ang="0">
                  <a:pos x="550" y="55"/>
                </a:cxn>
                <a:cxn ang="0">
                  <a:pos x="627" y="44"/>
                </a:cxn>
                <a:cxn ang="0">
                  <a:pos x="704" y="55"/>
                </a:cxn>
                <a:cxn ang="0">
                  <a:pos x="781" y="77"/>
                </a:cxn>
                <a:cxn ang="0">
                  <a:pos x="869" y="132"/>
                </a:cxn>
                <a:cxn ang="0">
                  <a:pos x="946" y="221"/>
                </a:cxn>
                <a:cxn ang="0">
                  <a:pos x="1001" y="331"/>
                </a:cxn>
                <a:cxn ang="0">
                  <a:pos x="1045" y="474"/>
                </a:cxn>
                <a:cxn ang="0">
                  <a:pos x="1056" y="662"/>
                </a:cxn>
                <a:cxn ang="0">
                  <a:pos x="1045" y="861"/>
                </a:cxn>
                <a:cxn ang="0">
                  <a:pos x="1001" y="1015"/>
                </a:cxn>
                <a:cxn ang="0">
                  <a:pos x="946" y="1136"/>
                </a:cxn>
                <a:cxn ang="0">
                  <a:pos x="869" y="1225"/>
                </a:cxn>
                <a:cxn ang="0">
                  <a:pos x="792" y="1280"/>
                </a:cxn>
                <a:cxn ang="0">
                  <a:pos x="704" y="1313"/>
                </a:cxn>
                <a:cxn ang="0">
                  <a:pos x="627" y="1324"/>
                </a:cxn>
              </a:cxnLst>
              <a:rect l="0" t="0" r="r" b="b"/>
              <a:pathLst>
                <a:path w="1254" h="1379">
                  <a:moveTo>
                    <a:pt x="1254" y="695"/>
                  </a:moveTo>
                  <a:lnTo>
                    <a:pt x="1232" y="507"/>
                  </a:lnTo>
                  <a:lnTo>
                    <a:pt x="1166" y="342"/>
                  </a:lnTo>
                  <a:lnTo>
                    <a:pt x="1067" y="199"/>
                  </a:lnTo>
                  <a:lnTo>
                    <a:pt x="946" y="88"/>
                  </a:lnTo>
                  <a:lnTo>
                    <a:pt x="792" y="22"/>
                  </a:lnTo>
                  <a:lnTo>
                    <a:pt x="627" y="0"/>
                  </a:lnTo>
                  <a:lnTo>
                    <a:pt x="462" y="22"/>
                  </a:lnTo>
                  <a:lnTo>
                    <a:pt x="308" y="88"/>
                  </a:lnTo>
                  <a:lnTo>
                    <a:pt x="187" y="199"/>
                  </a:lnTo>
                  <a:lnTo>
                    <a:pt x="88" y="342"/>
                  </a:lnTo>
                  <a:lnTo>
                    <a:pt x="22" y="507"/>
                  </a:lnTo>
                  <a:lnTo>
                    <a:pt x="0" y="695"/>
                  </a:lnTo>
                  <a:lnTo>
                    <a:pt x="22" y="883"/>
                  </a:lnTo>
                  <a:lnTo>
                    <a:pt x="88" y="1048"/>
                  </a:lnTo>
                  <a:lnTo>
                    <a:pt x="187" y="1181"/>
                  </a:lnTo>
                  <a:lnTo>
                    <a:pt x="308" y="1291"/>
                  </a:lnTo>
                  <a:lnTo>
                    <a:pt x="462" y="1357"/>
                  </a:lnTo>
                  <a:lnTo>
                    <a:pt x="627" y="1379"/>
                  </a:lnTo>
                  <a:lnTo>
                    <a:pt x="792" y="1357"/>
                  </a:lnTo>
                  <a:lnTo>
                    <a:pt x="946" y="1280"/>
                  </a:lnTo>
                  <a:lnTo>
                    <a:pt x="1067" y="1181"/>
                  </a:lnTo>
                  <a:lnTo>
                    <a:pt x="1166" y="1037"/>
                  </a:lnTo>
                  <a:lnTo>
                    <a:pt x="1232" y="872"/>
                  </a:lnTo>
                  <a:lnTo>
                    <a:pt x="1254" y="695"/>
                  </a:lnTo>
                  <a:close/>
                  <a:moveTo>
                    <a:pt x="627" y="1324"/>
                  </a:moveTo>
                  <a:lnTo>
                    <a:pt x="550" y="1313"/>
                  </a:lnTo>
                  <a:lnTo>
                    <a:pt x="462" y="1280"/>
                  </a:lnTo>
                  <a:lnTo>
                    <a:pt x="374" y="1225"/>
                  </a:lnTo>
                  <a:lnTo>
                    <a:pt x="308" y="1136"/>
                  </a:lnTo>
                  <a:lnTo>
                    <a:pt x="242" y="1015"/>
                  </a:lnTo>
                  <a:lnTo>
                    <a:pt x="209" y="861"/>
                  </a:lnTo>
                  <a:lnTo>
                    <a:pt x="187" y="662"/>
                  </a:lnTo>
                  <a:lnTo>
                    <a:pt x="209" y="474"/>
                  </a:lnTo>
                  <a:lnTo>
                    <a:pt x="253" y="320"/>
                  </a:lnTo>
                  <a:lnTo>
                    <a:pt x="308" y="210"/>
                  </a:lnTo>
                  <a:lnTo>
                    <a:pt x="385" y="132"/>
                  </a:lnTo>
                  <a:lnTo>
                    <a:pt x="473" y="77"/>
                  </a:lnTo>
                  <a:lnTo>
                    <a:pt x="550" y="55"/>
                  </a:lnTo>
                  <a:lnTo>
                    <a:pt x="627" y="44"/>
                  </a:lnTo>
                  <a:lnTo>
                    <a:pt x="704" y="55"/>
                  </a:lnTo>
                  <a:lnTo>
                    <a:pt x="781" y="77"/>
                  </a:lnTo>
                  <a:lnTo>
                    <a:pt x="869" y="132"/>
                  </a:lnTo>
                  <a:lnTo>
                    <a:pt x="946" y="221"/>
                  </a:lnTo>
                  <a:lnTo>
                    <a:pt x="1001" y="331"/>
                  </a:lnTo>
                  <a:lnTo>
                    <a:pt x="1045" y="474"/>
                  </a:lnTo>
                  <a:lnTo>
                    <a:pt x="1056" y="662"/>
                  </a:lnTo>
                  <a:lnTo>
                    <a:pt x="1045" y="861"/>
                  </a:lnTo>
                  <a:lnTo>
                    <a:pt x="1001" y="1015"/>
                  </a:lnTo>
                  <a:lnTo>
                    <a:pt x="946" y="1136"/>
                  </a:lnTo>
                  <a:lnTo>
                    <a:pt x="869" y="1225"/>
                  </a:lnTo>
                  <a:lnTo>
                    <a:pt x="792" y="1280"/>
                  </a:lnTo>
                  <a:lnTo>
                    <a:pt x="704" y="1313"/>
                  </a:lnTo>
                  <a:lnTo>
                    <a:pt x="627" y="13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67"/>
            <p:cNvSpPr>
              <a:spLocks/>
            </p:cNvSpPr>
            <p:nvPr/>
          </p:nvSpPr>
          <p:spPr bwMode="auto">
            <a:xfrm>
              <a:off x="4251" y="19581"/>
              <a:ext cx="957" cy="861"/>
            </a:xfrm>
            <a:custGeom>
              <a:avLst/>
              <a:gdLst/>
              <a:ahLst/>
              <a:cxnLst>
                <a:cxn ang="0">
                  <a:pos x="682" y="685"/>
                </a:cxn>
                <a:cxn ang="0">
                  <a:pos x="682" y="861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902" y="784"/>
                </a:cxn>
                <a:cxn ang="0">
                  <a:pos x="858" y="773"/>
                </a:cxn>
                <a:cxn ang="0">
                  <a:pos x="836" y="762"/>
                </a:cxn>
                <a:cxn ang="0">
                  <a:pos x="814" y="740"/>
                </a:cxn>
                <a:cxn ang="0">
                  <a:pos x="814" y="0"/>
                </a:cxn>
                <a:cxn ang="0">
                  <a:pos x="528" y="23"/>
                </a:cxn>
                <a:cxn ang="0">
                  <a:pos x="528" y="78"/>
                </a:cxn>
                <a:cxn ang="0">
                  <a:pos x="583" y="78"/>
                </a:cxn>
                <a:cxn ang="0">
                  <a:pos x="627" y="89"/>
                </a:cxn>
                <a:cxn ang="0">
                  <a:pos x="649" y="100"/>
                </a:cxn>
                <a:cxn ang="0">
                  <a:pos x="671" y="122"/>
                </a:cxn>
                <a:cxn ang="0">
                  <a:pos x="682" y="144"/>
                </a:cxn>
                <a:cxn ang="0">
                  <a:pos x="682" y="519"/>
                </a:cxn>
                <a:cxn ang="0">
                  <a:pos x="660" y="640"/>
                </a:cxn>
                <a:cxn ang="0">
                  <a:pos x="616" y="729"/>
                </a:cxn>
                <a:cxn ang="0">
                  <a:pos x="539" y="795"/>
                </a:cxn>
                <a:cxn ang="0">
                  <a:pos x="451" y="817"/>
                </a:cxn>
                <a:cxn ang="0">
                  <a:pos x="374" y="806"/>
                </a:cxn>
                <a:cxn ang="0">
                  <a:pos x="319" y="784"/>
                </a:cxn>
                <a:cxn ang="0">
                  <a:pos x="297" y="740"/>
                </a:cxn>
                <a:cxn ang="0">
                  <a:pos x="286" y="685"/>
                </a:cxn>
                <a:cxn ang="0">
                  <a:pos x="286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43" y="111"/>
                </a:cxn>
                <a:cxn ang="0">
                  <a:pos x="143" y="144"/>
                </a:cxn>
                <a:cxn ang="0">
                  <a:pos x="154" y="188"/>
                </a:cxn>
                <a:cxn ang="0">
                  <a:pos x="154" y="618"/>
                </a:cxn>
                <a:cxn ang="0">
                  <a:pos x="165" y="685"/>
                </a:cxn>
                <a:cxn ang="0">
                  <a:pos x="187" y="751"/>
                </a:cxn>
                <a:cxn ang="0">
                  <a:pos x="242" y="806"/>
                </a:cxn>
                <a:cxn ang="0">
                  <a:pos x="319" y="850"/>
                </a:cxn>
                <a:cxn ang="0">
                  <a:pos x="440" y="861"/>
                </a:cxn>
                <a:cxn ang="0">
                  <a:pos x="539" y="839"/>
                </a:cxn>
                <a:cxn ang="0">
                  <a:pos x="616" y="784"/>
                </a:cxn>
                <a:cxn ang="0">
                  <a:pos x="682" y="685"/>
                </a:cxn>
              </a:cxnLst>
              <a:rect l="0" t="0" r="r" b="b"/>
              <a:pathLst>
                <a:path w="957" h="861">
                  <a:moveTo>
                    <a:pt x="682" y="685"/>
                  </a:moveTo>
                  <a:lnTo>
                    <a:pt x="682" y="861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62"/>
                  </a:lnTo>
                  <a:lnTo>
                    <a:pt x="814" y="740"/>
                  </a:lnTo>
                  <a:lnTo>
                    <a:pt x="814" y="0"/>
                  </a:lnTo>
                  <a:lnTo>
                    <a:pt x="528" y="23"/>
                  </a:lnTo>
                  <a:lnTo>
                    <a:pt x="528" y="78"/>
                  </a:lnTo>
                  <a:lnTo>
                    <a:pt x="583" y="78"/>
                  </a:lnTo>
                  <a:lnTo>
                    <a:pt x="627" y="89"/>
                  </a:lnTo>
                  <a:lnTo>
                    <a:pt x="649" y="100"/>
                  </a:lnTo>
                  <a:lnTo>
                    <a:pt x="671" y="122"/>
                  </a:lnTo>
                  <a:lnTo>
                    <a:pt x="682" y="144"/>
                  </a:lnTo>
                  <a:lnTo>
                    <a:pt x="682" y="519"/>
                  </a:lnTo>
                  <a:lnTo>
                    <a:pt x="660" y="640"/>
                  </a:lnTo>
                  <a:lnTo>
                    <a:pt x="616" y="729"/>
                  </a:lnTo>
                  <a:lnTo>
                    <a:pt x="539" y="795"/>
                  </a:lnTo>
                  <a:lnTo>
                    <a:pt x="451" y="817"/>
                  </a:lnTo>
                  <a:lnTo>
                    <a:pt x="374" y="806"/>
                  </a:lnTo>
                  <a:lnTo>
                    <a:pt x="319" y="784"/>
                  </a:lnTo>
                  <a:lnTo>
                    <a:pt x="297" y="740"/>
                  </a:lnTo>
                  <a:lnTo>
                    <a:pt x="286" y="685"/>
                  </a:lnTo>
                  <a:lnTo>
                    <a:pt x="286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43" y="111"/>
                  </a:lnTo>
                  <a:lnTo>
                    <a:pt x="143" y="144"/>
                  </a:lnTo>
                  <a:lnTo>
                    <a:pt x="154" y="188"/>
                  </a:lnTo>
                  <a:lnTo>
                    <a:pt x="154" y="618"/>
                  </a:lnTo>
                  <a:lnTo>
                    <a:pt x="165" y="685"/>
                  </a:lnTo>
                  <a:lnTo>
                    <a:pt x="187" y="751"/>
                  </a:lnTo>
                  <a:lnTo>
                    <a:pt x="242" y="806"/>
                  </a:lnTo>
                  <a:lnTo>
                    <a:pt x="319" y="850"/>
                  </a:lnTo>
                  <a:lnTo>
                    <a:pt x="440" y="861"/>
                  </a:lnTo>
                  <a:lnTo>
                    <a:pt x="539" y="839"/>
                  </a:lnTo>
                  <a:lnTo>
                    <a:pt x="616" y="784"/>
                  </a:lnTo>
                  <a:lnTo>
                    <a:pt x="682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68"/>
            <p:cNvSpPr>
              <a:spLocks/>
            </p:cNvSpPr>
            <p:nvPr/>
          </p:nvSpPr>
          <p:spPr bwMode="auto">
            <a:xfrm>
              <a:off x="5285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54" y="409"/>
                </a:cxn>
                <a:cxn ang="0">
                  <a:pos x="154" y="938"/>
                </a:cxn>
                <a:cxn ang="0">
                  <a:pos x="165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39" y="828"/>
                </a:cxn>
                <a:cxn ang="0">
                  <a:pos x="539" y="927"/>
                </a:cxn>
                <a:cxn ang="0">
                  <a:pos x="528" y="1027"/>
                </a:cxn>
                <a:cxn ang="0">
                  <a:pos x="506" y="1093"/>
                </a:cxn>
                <a:cxn ang="0">
                  <a:pos x="462" y="1126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86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54" y="409"/>
                  </a:lnTo>
                  <a:lnTo>
                    <a:pt x="154" y="938"/>
                  </a:lnTo>
                  <a:lnTo>
                    <a:pt x="165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39" y="828"/>
                  </a:lnTo>
                  <a:lnTo>
                    <a:pt x="539" y="927"/>
                  </a:lnTo>
                  <a:lnTo>
                    <a:pt x="528" y="1027"/>
                  </a:lnTo>
                  <a:lnTo>
                    <a:pt x="506" y="1093"/>
                  </a:lnTo>
                  <a:lnTo>
                    <a:pt x="462" y="1126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86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69"/>
            <p:cNvSpPr>
              <a:spLocks noEditPoints="1"/>
            </p:cNvSpPr>
            <p:nvPr/>
          </p:nvSpPr>
          <p:spPr bwMode="auto">
            <a:xfrm>
              <a:off x="6033" y="19581"/>
              <a:ext cx="935" cy="1203"/>
            </a:xfrm>
            <a:custGeom>
              <a:avLst/>
              <a:gdLst/>
              <a:ahLst/>
              <a:cxnLst>
                <a:cxn ang="0">
                  <a:pos x="286" y="199"/>
                </a:cxn>
                <a:cxn ang="0">
                  <a:pos x="352" y="122"/>
                </a:cxn>
                <a:cxn ang="0">
                  <a:pos x="429" y="67"/>
                </a:cxn>
                <a:cxn ang="0">
                  <a:pos x="528" y="45"/>
                </a:cxn>
                <a:cxn ang="0">
                  <a:pos x="627" y="78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81" y="431"/>
                </a:cxn>
                <a:cxn ang="0">
                  <a:pos x="759" y="585"/>
                </a:cxn>
                <a:cxn ang="0">
                  <a:pos x="693" y="707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7"/>
                </a:cxn>
                <a:cxn ang="0">
                  <a:pos x="297" y="685"/>
                </a:cxn>
                <a:cxn ang="0">
                  <a:pos x="286" y="674"/>
                </a:cxn>
                <a:cxn ang="0">
                  <a:pos x="286" y="618"/>
                </a:cxn>
                <a:cxn ang="0">
                  <a:pos x="286" y="199"/>
                </a:cxn>
                <a:cxn ang="0">
                  <a:pos x="286" y="729"/>
                </a:cxn>
                <a:cxn ang="0">
                  <a:pos x="308" y="762"/>
                </a:cxn>
                <a:cxn ang="0">
                  <a:pos x="352" y="806"/>
                </a:cxn>
                <a:cxn ang="0">
                  <a:pos x="418" y="839"/>
                </a:cxn>
                <a:cxn ang="0">
                  <a:pos x="517" y="861"/>
                </a:cxn>
                <a:cxn ang="0">
                  <a:pos x="649" y="839"/>
                </a:cxn>
                <a:cxn ang="0">
                  <a:pos x="759" y="784"/>
                </a:cxn>
                <a:cxn ang="0">
                  <a:pos x="858" y="685"/>
                </a:cxn>
                <a:cxn ang="0">
                  <a:pos x="913" y="563"/>
                </a:cxn>
                <a:cxn ang="0">
                  <a:pos x="935" y="431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8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5"/>
                </a:cxn>
                <a:cxn ang="0">
                  <a:pos x="308" y="89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88" y="78"/>
                </a:cxn>
                <a:cxn ang="0">
                  <a:pos x="121" y="89"/>
                </a:cxn>
                <a:cxn ang="0">
                  <a:pos x="132" y="100"/>
                </a:cxn>
                <a:cxn ang="0">
                  <a:pos x="154" y="144"/>
                </a:cxn>
                <a:cxn ang="0">
                  <a:pos x="154" y="1093"/>
                </a:cxn>
                <a:cxn ang="0">
                  <a:pos x="143" y="1126"/>
                </a:cxn>
                <a:cxn ang="0">
                  <a:pos x="99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86" y="740"/>
                </a:cxn>
                <a:cxn ang="0">
                  <a:pos x="286" y="729"/>
                </a:cxn>
              </a:cxnLst>
              <a:rect l="0" t="0" r="r" b="b"/>
              <a:pathLst>
                <a:path w="935" h="1203">
                  <a:moveTo>
                    <a:pt x="286" y="199"/>
                  </a:moveTo>
                  <a:lnTo>
                    <a:pt x="352" y="122"/>
                  </a:lnTo>
                  <a:lnTo>
                    <a:pt x="429" y="67"/>
                  </a:lnTo>
                  <a:lnTo>
                    <a:pt x="528" y="45"/>
                  </a:lnTo>
                  <a:lnTo>
                    <a:pt x="627" y="78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81" y="431"/>
                  </a:lnTo>
                  <a:lnTo>
                    <a:pt x="759" y="585"/>
                  </a:lnTo>
                  <a:lnTo>
                    <a:pt x="693" y="707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7"/>
                  </a:lnTo>
                  <a:lnTo>
                    <a:pt x="297" y="685"/>
                  </a:lnTo>
                  <a:lnTo>
                    <a:pt x="286" y="674"/>
                  </a:lnTo>
                  <a:lnTo>
                    <a:pt x="286" y="618"/>
                  </a:lnTo>
                  <a:lnTo>
                    <a:pt x="286" y="199"/>
                  </a:lnTo>
                  <a:close/>
                  <a:moveTo>
                    <a:pt x="286" y="729"/>
                  </a:moveTo>
                  <a:lnTo>
                    <a:pt x="308" y="762"/>
                  </a:lnTo>
                  <a:lnTo>
                    <a:pt x="352" y="806"/>
                  </a:lnTo>
                  <a:lnTo>
                    <a:pt x="418" y="839"/>
                  </a:lnTo>
                  <a:lnTo>
                    <a:pt x="517" y="861"/>
                  </a:lnTo>
                  <a:lnTo>
                    <a:pt x="649" y="839"/>
                  </a:lnTo>
                  <a:lnTo>
                    <a:pt x="759" y="784"/>
                  </a:lnTo>
                  <a:lnTo>
                    <a:pt x="858" y="685"/>
                  </a:lnTo>
                  <a:lnTo>
                    <a:pt x="913" y="563"/>
                  </a:lnTo>
                  <a:lnTo>
                    <a:pt x="935" y="431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8"/>
                  </a:lnTo>
                  <a:lnTo>
                    <a:pt x="660" y="23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5"/>
                  </a:lnTo>
                  <a:lnTo>
                    <a:pt x="308" y="89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88" y="78"/>
                  </a:lnTo>
                  <a:lnTo>
                    <a:pt x="121" y="89"/>
                  </a:lnTo>
                  <a:lnTo>
                    <a:pt x="132" y="100"/>
                  </a:lnTo>
                  <a:lnTo>
                    <a:pt x="154" y="144"/>
                  </a:lnTo>
                  <a:lnTo>
                    <a:pt x="154" y="1093"/>
                  </a:lnTo>
                  <a:lnTo>
                    <a:pt x="143" y="1126"/>
                  </a:lnTo>
                  <a:lnTo>
                    <a:pt x="99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86" y="740"/>
                  </a:lnTo>
                  <a:lnTo>
                    <a:pt x="286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70"/>
            <p:cNvSpPr>
              <a:spLocks/>
            </p:cNvSpPr>
            <p:nvPr/>
          </p:nvSpPr>
          <p:spPr bwMode="auto">
            <a:xfrm>
              <a:off x="7100" y="19581"/>
              <a:ext cx="945" cy="861"/>
            </a:xfrm>
            <a:custGeom>
              <a:avLst/>
              <a:gdLst/>
              <a:ahLst/>
              <a:cxnLst>
                <a:cxn ang="0">
                  <a:pos x="670" y="685"/>
                </a:cxn>
                <a:cxn ang="0">
                  <a:pos x="670" y="861"/>
                </a:cxn>
                <a:cxn ang="0">
                  <a:pos x="945" y="839"/>
                </a:cxn>
                <a:cxn ang="0">
                  <a:pos x="945" y="784"/>
                </a:cxn>
                <a:cxn ang="0">
                  <a:pos x="890" y="784"/>
                </a:cxn>
                <a:cxn ang="0">
                  <a:pos x="846" y="773"/>
                </a:cxn>
                <a:cxn ang="0">
                  <a:pos x="824" y="762"/>
                </a:cxn>
                <a:cxn ang="0">
                  <a:pos x="802" y="718"/>
                </a:cxn>
                <a:cxn ang="0">
                  <a:pos x="802" y="0"/>
                </a:cxn>
                <a:cxn ang="0">
                  <a:pos x="516" y="23"/>
                </a:cxn>
                <a:cxn ang="0">
                  <a:pos x="516" y="78"/>
                </a:cxn>
                <a:cxn ang="0">
                  <a:pos x="571" y="78"/>
                </a:cxn>
                <a:cxn ang="0">
                  <a:pos x="604" y="89"/>
                </a:cxn>
                <a:cxn ang="0">
                  <a:pos x="637" y="89"/>
                </a:cxn>
                <a:cxn ang="0">
                  <a:pos x="648" y="100"/>
                </a:cxn>
                <a:cxn ang="0">
                  <a:pos x="659" y="122"/>
                </a:cxn>
                <a:cxn ang="0">
                  <a:pos x="670" y="155"/>
                </a:cxn>
                <a:cxn ang="0">
                  <a:pos x="670" y="519"/>
                </a:cxn>
                <a:cxn ang="0">
                  <a:pos x="648" y="640"/>
                </a:cxn>
                <a:cxn ang="0">
                  <a:pos x="604" y="729"/>
                </a:cxn>
                <a:cxn ang="0">
                  <a:pos x="538" y="795"/>
                </a:cxn>
                <a:cxn ang="0">
                  <a:pos x="439" y="817"/>
                </a:cxn>
                <a:cxn ang="0">
                  <a:pos x="362" y="806"/>
                </a:cxn>
                <a:cxn ang="0">
                  <a:pos x="308" y="784"/>
                </a:cxn>
                <a:cxn ang="0">
                  <a:pos x="286" y="740"/>
                </a:cxn>
                <a:cxn ang="0">
                  <a:pos x="275" y="685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121" y="100"/>
                </a:cxn>
                <a:cxn ang="0">
                  <a:pos x="132" y="111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5"/>
                </a:cxn>
                <a:cxn ang="0">
                  <a:pos x="176" y="751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8" y="861"/>
                </a:cxn>
                <a:cxn ang="0">
                  <a:pos x="527" y="839"/>
                </a:cxn>
                <a:cxn ang="0">
                  <a:pos x="615" y="784"/>
                </a:cxn>
                <a:cxn ang="0">
                  <a:pos x="670" y="685"/>
                </a:cxn>
              </a:cxnLst>
              <a:rect l="0" t="0" r="r" b="b"/>
              <a:pathLst>
                <a:path w="945" h="861">
                  <a:moveTo>
                    <a:pt x="670" y="685"/>
                  </a:moveTo>
                  <a:lnTo>
                    <a:pt x="670" y="861"/>
                  </a:lnTo>
                  <a:lnTo>
                    <a:pt x="945" y="839"/>
                  </a:lnTo>
                  <a:lnTo>
                    <a:pt x="945" y="784"/>
                  </a:lnTo>
                  <a:lnTo>
                    <a:pt x="890" y="784"/>
                  </a:lnTo>
                  <a:lnTo>
                    <a:pt x="846" y="773"/>
                  </a:lnTo>
                  <a:lnTo>
                    <a:pt x="824" y="762"/>
                  </a:lnTo>
                  <a:lnTo>
                    <a:pt x="802" y="718"/>
                  </a:lnTo>
                  <a:lnTo>
                    <a:pt x="802" y="0"/>
                  </a:lnTo>
                  <a:lnTo>
                    <a:pt x="516" y="23"/>
                  </a:lnTo>
                  <a:lnTo>
                    <a:pt x="516" y="78"/>
                  </a:lnTo>
                  <a:lnTo>
                    <a:pt x="571" y="78"/>
                  </a:lnTo>
                  <a:lnTo>
                    <a:pt x="604" y="89"/>
                  </a:lnTo>
                  <a:lnTo>
                    <a:pt x="637" y="89"/>
                  </a:lnTo>
                  <a:lnTo>
                    <a:pt x="648" y="100"/>
                  </a:lnTo>
                  <a:lnTo>
                    <a:pt x="659" y="122"/>
                  </a:lnTo>
                  <a:lnTo>
                    <a:pt x="670" y="155"/>
                  </a:lnTo>
                  <a:lnTo>
                    <a:pt x="670" y="519"/>
                  </a:lnTo>
                  <a:lnTo>
                    <a:pt x="648" y="640"/>
                  </a:lnTo>
                  <a:lnTo>
                    <a:pt x="604" y="729"/>
                  </a:lnTo>
                  <a:lnTo>
                    <a:pt x="538" y="795"/>
                  </a:lnTo>
                  <a:lnTo>
                    <a:pt x="439" y="817"/>
                  </a:lnTo>
                  <a:lnTo>
                    <a:pt x="362" y="806"/>
                  </a:lnTo>
                  <a:lnTo>
                    <a:pt x="308" y="784"/>
                  </a:lnTo>
                  <a:lnTo>
                    <a:pt x="286" y="740"/>
                  </a:lnTo>
                  <a:lnTo>
                    <a:pt x="275" y="685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32" y="111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5"/>
                  </a:lnTo>
                  <a:lnTo>
                    <a:pt x="176" y="751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8" y="861"/>
                  </a:lnTo>
                  <a:lnTo>
                    <a:pt x="527" y="839"/>
                  </a:lnTo>
                  <a:lnTo>
                    <a:pt x="615" y="784"/>
                  </a:lnTo>
                  <a:lnTo>
                    <a:pt x="670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71"/>
            <p:cNvSpPr>
              <a:spLocks/>
            </p:cNvSpPr>
            <p:nvPr/>
          </p:nvSpPr>
          <p:spPr bwMode="auto">
            <a:xfrm>
              <a:off x="8122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65" y="409"/>
                </a:cxn>
                <a:cxn ang="0">
                  <a:pos x="165" y="938"/>
                </a:cxn>
                <a:cxn ang="0">
                  <a:pos x="176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9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65" y="409"/>
                  </a:lnTo>
                  <a:lnTo>
                    <a:pt x="165" y="938"/>
                  </a:lnTo>
                  <a:lnTo>
                    <a:pt x="176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9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72"/>
            <p:cNvSpPr>
              <a:spLocks/>
            </p:cNvSpPr>
            <p:nvPr/>
          </p:nvSpPr>
          <p:spPr bwMode="auto">
            <a:xfrm>
              <a:off x="956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73"/>
            <p:cNvSpPr>
              <a:spLocks/>
            </p:cNvSpPr>
            <p:nvPr/>
          </p:nvSpPr>
          <p:spPr bwMode="auto">
            <a:xfrm>
              <a:off x="10630" y="19107"/>
              <a:ext cx="539" cy="574"/>
            </a:xfrm>
            <a:custGeom>
              <a:avLst/>
              <a:gdLst/>
              <a:ahLst/>
              <a:cxnLst>
                <a:cxn ang="0">
                  <a:pos x="506" y="199"/>
                </a:cxn>
                <a:cxn ang="0">
                  <a:pos x="539" y="165"/>
                </a:cxn>
                <a:cxn ang="0">
                  <a:pos x="539" y="154"/>
                </a:cxn>
                <a:cxn ang="0">
                  <a:pos x="528" y="132"/>
                </a:cxn>
                <a:cxn ang="0">
                  <a:pos x="517" y="121"/>
                </a:cxn>
                <a:cxn ang="0">
                  <a:pos x="473" y="121"/>
                </a:cxn>
                <a:cxn ang="0">
                  <a:pos x="462" y="132"/>
                </a:cxn>
                <a:cxn ang="0">
                  <a:pos x="286" y="254"/>
                </a:cxn>
                <a:cxn ang="0">
                  <a:pos x="308" y="55"/>
                </a:cxn>
                <a:cxn ang="0">
                  <a:pos x="308" y="22"/>
                </a:cxn>
                <a:cxn ang="0">
                  <a:pos x="286" y="0"/>
                </a:cxn>
                <a:cxn ang="0">
                  <a:pos x="264" y="0"/>
                </a:cxn>
                <a:cxn ang="0">
                  <a:pos x="242" y="11"/>
                </a:cxn>
                <a:cxn ang="0">
                  <a:pos x="220" y="33"/>
                </a:cxn>
                <a:cxn ang="0">
                  <a:pos x="242" y="254"/>
                </a:cxn>
                <a:cxn ang="0">
                  <a:pos x="66" y="132"/>
                </a:cxn>
                <a:cxn ang="0">
                  <a:pos x="55" y="121"/>
                </a:cxn>
                <a:cxn ang="0">
                  <a:pos x="33" y="121"/>
                </a:cxn>
                <a:cxn ang="0">
                  <a:pos x="11" y="132"/>
                </a:cxn>
                <a:cxn ang="0">
                  <a:pos x="0" y="143"/>
                </a:cxn>
                <a:cxn ang="0">
                  <a:pos x="0" y="177"/>
                </a:cxn>
                <a:cxn ang="0">
                  <a:pos x="11" y="188"/>
                </a:cxn>
                <a:cxn ang="0">
                  <a:pos x="11" y="199"/>
                </a:cxn>
                <a:cxn ang="0">
                  <a:pos x="33" y="199"/>
                </a:cxn>
                <a:cxn ang="0">
                  <a:pos x="220" y="287"/>
                </a:cxn>
                <a:cxn ang="0">
                  <a:pos x="33" y="375"/>
                </a:cxn>
                <a:cxn ang="0">
                  <a:pos x="11" y="375"/>
                </a:cxn>
                <a:cxn ang="0">
                  <a:pos x="0" y="386"/>
                </a:cxn>
                <a:cxn ang="0">
                  <a:pos x="0" y="419"/>
                </a:cxn>
                <a:cxn ang="0">
                  <a:pos x="11" y="441"/>
                </a:cxn>
                <a:cxn ang="0">
                  <a:pos x="22" y="452"/>
                </a:cxn>
                <a:cxn ang="0">
                  <a:pos x="55" y="452"/>
                </a:cxn>
                <a:cxn ang="0">
                  <a:pos x="66" y="441"/>
                </a:cxn>
                <a:cxn ang="0">
                  <a:pos x="242" y="320"/>
                </a:cxn>
                <a:cxn ang="0">
                  <a:pos x="220" y="541"/>
                </a:cxn>
                <a:cxn ang="0">
                  <a:pos x="242" y="563"/>
                </a:cxn>
                <a:cxn ang="0">
                  <a:pos x="264" y="574"/>
                </a:cxn>
                <a:cxn ang="0">
                  <a:pos x="286" y="574"/>
                </a:cxn>
                <a:cxn ang="0">
                  <a:pos x="308" y="552"/>
                </a:cxn>
                <a:cxn ang="0">
                  <a:pos x="308" y="497"/>
                </a:cxn>
                <a:cxn ang="0">
                  <a:pos x="297" y="430"/>
                </a:cxn>
                <a:cxn ang="0">
                  <a:pos x="286" y="353"/>
                </a:cxn>
                <a:cxn ang="0">
                  <a:pos x="286" y="320"/>
                </a:cxn>
                <a:cxn ang="0">
                  <a:pos x="330" y="353"/>
                </a:cxn>
                <a:cxn ang="0">
                  <a:pos x="385" y="386"/>
                </a:cxn>
                <a:cxn ang="0">
                  <a:pos x="451" y="430"/>
                </a:cxn>
                <a:cxn ang="0">
                  <a:pos x="473" y="441"/>
                </a:cxn>
                <a:cxn ang="0">
                  <a:pos x="484" y="452"/>
                </a:cxn>
                <a:cxn ang="0">
                  <a:pos x="495" y="452"/>
                </a:cxn>
                <a:cxn ang="0">
                  <a:pos x="517" y="441"/>
                </a:cxn>
                <a:cxn ang="0">
                  <a:pos x="528" y="430"/>
                </a:cxn>
                <a:cxn ang="0">
                  <a:pos x="539" y="408"/>
                </a:cxn>
                <a:cxn ang="0">
                  <a:pos x="528" y="386"/>
                </a:cxn>
                <a:cxn ang="0">
                  <a:pos x="517" y="375"/>
                </a:cxn>
                <a:cxn ang="0">
                  <a:pos x="506" y="375"/>
                </a:cxn>
                <a:cxn ang="0">
                  <a:pos x="308" y="287"/>
                </a:cxn>
                <a:cxn ang="0">
                  <a:pos x="506" y="199"/>
                </a:cxn>
              </a:cxnLst>
              <a:rect l="0" t="0" r="r" b="b"/>
              <a:pathLst>
                <a:path w="539" h="574">
                  <a:moveTo>
                    <a:pt x="506" y="199"/>
                  </a:moveTo>
                  <a:lnTo>
                    <a:pt x="539" y="165"/>
                  </a:lnTo>
                  <a:lnTo>
                    <a:pt x="539" y="154"/>
                  </a:lnTo>
                  <a:lnTo>
                    <a:pt x="528" y="132"/>
                  </a:lnTo>
                  <a:lnTo>
                    <a:pt x="517" y="121"/>
                  </a:lnTo>
                  <a:lnTo>
                    <a:pt x="473" y="121"/>
                  </a:lnTo>
                  <a:lnTo>
                    <a:pt x="462" y="132"/>
                  </a:lnTo>
                  <a:lnTo>
                    <a:pt x="286" y="254"/>
                  </a:lnTo>
                  <a:lnTo>
                    <a:pt x="308" y="55"/>
                  </a:lnTo>
                  <a:lnTo>
                    <a:pt x="308" y="22"/>
                  </a:lnTo>
                  <a:lnTo>
                    <a:pt x="286" y="0"/>
                  </a:lnTo>
                  <a:lnTo>
                    <a:pt x="264" y="0"/>
                  </a:lnTo>
                  <a:lnTo>
                    <a:pt x="242" y="11"/>
                  </a:lnTo>
                  <a:lnTo>
                    <a:pt x="220" y="33"/>
                  </a:lnTo>
                  <a:lnTo>
                    <a:pt x="242" y="254"/>
                  </a:lnTo>
                  <a:lnTo>
                    <a:pt x="66" y="132"/>
                  </a:lnTo>
                  <a:lnTo>
                    <a:pt x="55" y="121"/>
                  </a:lnTo>
                  <a:lnTo>
                    <a:pt x="33" y="121"/>
                  </a:lnTo>
                  <a:lnTo>
                    <a:pt x="11" y="132"/>
                  </a:lnTo>
                  <a:lnTo>
                    <a:pt x="0" y="143"/>
                  </a:lnTo>
                  <a:lnTo>
                    <a:pt x="0" y="177"/>
                  </a:lnTo>
                  <a:lnTo>
                    <a:pt x="11" y="188"/>
                  </a:lnTo>
                  <a:lnTo>
                    <a:pt x="11" y="199"/>
                  </a:lnTo>
                  <a:lnTo>
                    <a:pt x="33" y="199"/>
                  </a:lnTo>
                  <a:lnTo>
                    <a:pt x="220" y="287"/>
                  </a:lnTo>
                  <a:lnTo>
                    <a:pt x="33" y="375"/>
                  </a:lnTo>
                  <a:lnTo>
                    <a:pt x="11" y="375"/>
                  </a:lnTo>
                  <a:lnTo>
                    <a:pt x="0" y="386"/>
                  </a:lnTo>
                  <a:lnTo>
                    <a:pt x="0" y="419"/>
                  </a:lnTo>
                  <a:lnTo>
                    <a:pt x="11" y="441"/>
                  </a:lnTo>
                  <a:lnTo>
                    <a:pt x="22" y="452"/>
                  </a:lnTo>
                  <a:lnTo>
                    <a:pt x="55" y="452"/>
                  </a:lnTo>
                  <a:lnTo>
                    <a:pt x="66" y="441"/>
                  </a:lnTo>
                  <a:lnTo>
                    <a:pt x="242" y="320"/>
                  </a:lnTo>
                  <a:lnTo>
                    <a:pt x="220" y="541"/>
                  </a:lnTo>
                  <a:lnTo>
                    <a:pt x="242" y="563"/>
                  </a:lnTo>
                  <a:lnTo>
                    <a:pt x="264" y="574"/>
                  </a:lnTo>
                  <a:lnTo>
                    <a:pt x="286" y="574"/>
                  </a:lnTo>
                  <a:lnTo>
                    <a:pt x="308" y="552"/>
                  </a:lnTo>
                  <a:lnTo>
                    <a:pt x="308" y="497"/>
                  </a:lnTo>
                  <a:lnTo>
                    <a:pt x="297" y="430"/>
                  </a:lnTo>
                  <a:lnTo>
                    <a:pt x="286" y="353"/>
                  </a:lnTo>
                  <a:lnTo>
                    <a:pt x="286" y="320"/>
                  </a:lnTo>
                  <a:lnTo>
                    <a:pt x="330" y="353"/>
                  </a:lnTo>
                  <a:lnTo>
                    <a:pt x="385" y="386"/>
                  </a:lnTo>
                  <a:lnTo>
                    <a:pt x="451" y="430"/>
                  </a:lnTo>
                  <a:lnTo>
                    <a:pt x="473" y="441"/>
                  </a:lnTo>
                  <a:lnTo>
                    <a:pt x="484" y="452"/>
                  </a:lnTo>
                  <a:lnTo>
                    <a:pt x="495" y="452"/>
                  </a:lnTo>
                  <a:lnTo>
                    <a:pt x="517" y="441"/>
                  </a:lnTo>
                  <a:lnTo>
                    <a:pt x="528" y="430"/>
                  </a:lnTo>
                  <a:lnTo>
                    <a:pt x="539" y="408"/>
                  </a:lnTo>
                  <a:lnTo>
                    <a:pt x="528" y="386"/>
                  </a:lnTo>
                  <a:lnTo>
                    <a:pt x="517" y="375"/>
                  </a:lnTo>
                  <a:lnTo>
                    <a:pt x="506" y="375"/>
                  </a:lnTo>
                  <a:lnTo>
                    <a:pt x="308" y="287"/>
                  </a:lnTo>
                  <a:lnTo>
                    <a:pt x="506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74"/>
            <p:cNvSpPr>
              <a:spLocks noEditPoints="1"/>
            </p:cNvSpPr>
            <p:nvPr/>
          </p:nvSpPr>
          <p:spPr bwMode="auto">
            <a:xfrm>
              <a:off x="12027" y="19725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75"/>
            <p:cNvSpPr>
              <a:spLocks noEditPoints="1"/>
            </p:cNvSpPr>
            <p:nvPr/>
          </p:nvSpPr>
          <p:spPr bwMode="auto">
            <a:xfrm>
              <a:off x="13974" y="19570"/>
              <a:ext cx="858" cy="872"/>
            </a:xfrm>
            <a:custGeom>
              <a:avLst/>
              <a:gdLst/>
              <a:ahLst/>
              <a:cxnLst>
                <a:cxn ang="0">
                  <a:pos x="561" y="740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5"/>
                </a:cxn>
                <a:cxn ang="0">
                  <a:pos x="814" y="574"/>
                </a:cxn>
                <a:cxn ang="0">
                  <a:pos x="781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82" y="751"/>
                </a:cxn>
                <a:cxn ang="0">
                  <a:pos x="671" y="254"/>
                </a:cxn>
                <a:cxn ang="0">
                  <a:pos x="605" y="100"/>
                </a:cxn>
                <a:cxn ang="0">
                  <a:pos x="341" y="0"/>
                </a:cxn>
                <a:cxn ang="0">
                  <a:pos x="143" y="56"/>
                </a:cxn>
                <a:cxn ang="0">
                  <a:pos x="55" y="210"/>
                </a:cxn>
                <a:cxn ang="0">
                  <a:pos x="88" y="287"/>
                </a:cxn>
                <a:cxn ang="0">
                  <a:pos x="176" y="298"/>
                </a:cxn>
                <a:cxn ang="0">
                  <a:pos x="220" y="265"/>
                </a:cxn>
                <a:cxn ang="0">
                  <a:pos x="231" y="188"/>
                </a:cxn>
                <a:cxn ang="0">
                  <a:pos x="209" y="155"/>
                </a:cxn>
                <a:cxn ang="0">
                  <a:pos x="132" y="133"/>
                </a:cxn>
                <a:cxn ang="0">
                  <a:pos x="275" y="45"/>
                </a:cxn>
                <a:cxn ang="0">
                  <a:pos x="407" y="56"/>
                </a:cxn>
                <a:cxn ang="0">
                  <a:pos x="517" y="177"/>
                </a:cxn>
                <a:cxn ang="0">
                  <a:pos x="539" y="354"/>
                </a:cxn>
                <a:cxn ang="0">
                  <a:pos x="187" y="420"/>
                </a:cxn>
                <a:cxn ang="0">
                  <a:pos x="22" y="585"/>
                </a:cxn>
                <a:cxn ang="0">
                  <a:pos x="22" y="751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506" y="784"/>
                </a:cxn>
                <a:cxn ang="0">
                  <a:pos x="539" y="398"/>
                </a:cxn>
                <a:cxn ang="0">
                  <a:pos x="528" y="685"/>
                </a:cxn>
                <a:cxn ang="0">
                  <a:pos x="429" y="795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54" y="718"/>
                </a:cxn>
                <a:cxn ang="0">
                  <a:pos x="154" y="607"/>
                </a:cxn>
                <a:cxn ang="0">
                  <a:pos x="231" y="497"/>
                </a:cxn>
                <a:cxn ang="0">
                  <a:pos x="407" y="409"/>
                </a:cxn>
              </a:cxnLst>
              <a:rect l="0" t="0" r="r" b="b"/>
              <a:pathLst>
                <a:path w="858" h="872">
                  <a:moveTo>
                    <a:pt x="550" y="707"/>
                  </a:moveTo>
                  <a:lnTo>
                    <a:pt x="561" y="740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2"/>
                  </a:lnTo>
                  <a:lnTo>
                    <a:pt x="858" y="685"/>
                  </a:lnTo>
                  <a:lnTo>
                    <a:pt x="858" y="574"/>
                  </a:lnTo>
                  <a:lnTo>
                    <a:pt x="814" y="574"/>
                  </a:lnTo>
                  <a:lnTo>
                    <a:pt x="814" y="729"/>
                  </a:lnTo>
                  <a:lnTo>
                    <a:pt x="781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82" y="751"/>
                  </a:lnTo>
                  <a:lnTo>
                    <a:pt x="671" y="729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100"/>
                  </a:lnTo>
                  <a:lnTo>
                    <a:pt x="484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6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66" y="243"/>
                  </a:lnTo>
                  <a:lnTo>
                    <a:pt x="88" y="287"/>
                  </a:lnTo>
                  <a:lnTo>
                    <a:pt x="121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20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8"/>
                  </a:lnTo>
                  <a:lnTo>
                    <a:pt x="275" y="45"/>
                  </a:lnTo>
                  <a:lnTo>
                    <a:pt x="341" y="45"/>
                  </a:lnTo>
                  <a:lnTo>
                    <a:pt x="407" y="56"/>
                  </a:lnTo>
                  <a:lnTo>
                    <a:pt x="473" y="100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4"/>
                  </a:lnTo>
                  <a:lnTo>
                    <a:pt x="319" y="376"/>
                  </a:lnTo>
                  <a:lnTo>
                    <a:pt x="187" y="420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4"/>
                  </a:lnTo>
                  <a:lnTo>
                    <a:pt x="22" y="751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506" y="784"/>
                  </a:lnTo>
                  <a:lnTo>
                    <a:pt x="550" y="707"/>
                  </a:lnTo>
                  <a:close/>
                  <a:moveTo>
                    <a:pt x="539" y="398"/>
                  </a:moveTo>
                  <a:lnTo>
                    <a:pt x="539" y="585"/>
                  </a:lnTo>
                  <a:lnTo>
                    <a:pt x="528" y="685"/>
                  </a:lnTo>
                  <a:lnTo>
                    <a:pt x="484" y="751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54" y="718"/>
                  </a:lnTo>
                  <a:lnTo>
                    <a:pt x="143" y="663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31" y="497"/>
                  </a:lnTo>
                  <a:lnTo>
                    <a:pt x="297" y="442"/>
                  </a:lnTo>
                  <a:lnTo>
                    <a:pt x="407" y="409"/>
                  </a:lnTo>
                  <a:lnTo>
                    <a:pt x="539" y="3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576"/>
            <p:cNvSpPr>
              <a:spLocks/>
            </p:cNvSpPr>
            <p:nvPr/>
          </p:nvSpPr>
          <p:spPr bwMode="auto">
            <a:xfrm>
              <a:off x="14898" y="19581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77"/>
            <p:cNvSpPr>
              <a:spLocks noEditPoints="1"/>
            </p:cNvSpPr>
            <p:nvPr/>
          </p:nvSpPr>
          <p:spPr bwMode="auto">
            <a:xfrm>
              <a:off x="15635" y="19559"/>
              <a:ext cx="869" cy="1247"/>
            </a:xfrm>
            <a:custGeom>
              <a:avLst/>
              <a:gdLst/>
              <a:ahLst/>
              <a:cxnLst>
                <a:cxn ang="0">
                  <a:pos x="297" y="508"/>
                </a:cxn>
                <a:cxn ang="0">
                  <a:pos x="220" y="398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100"/>
                </a:cxn>
                <a:cxn ang="0">
                  <a:pos x="330" y="67"/>
                </a:cxn>
                <a:cxn ang="0">
                  <a:pos x="451" y="89"/>
                </a:cxn>
                <a:cxn ang="0">
                  <a:pos x="528" y="199"/>
                </a:cxn>
                <a:cxn ang="0">
                  <a:pos x="539" y="342"/>
                </a:cxn>
                <a:cxn ang="0">
                  <a:pos x="506" y="464"/>
                </a:cxn>
                <a:cxn ang="0">
                  <a:pos x="407" y="530"/>
                </a:cxn>
                <a:cxn ang="0">
                  <a:pos x="187" y="519"/>
                </a:cxn>
                <a:cxn ang="0">
                  <a:pos x="374" y="574"/>
                </a:cxn>
                <a:cxn ang="0">
                  <a:pos x="594" y="497"/>
                </a:cxn>
                <a:cxn ang="0">
                  <a:pos x="682" y="298"/>
                </a:cxn>
                <a:cxn ang="0">
                  <a:pos x="605" y="122"/>
                </a:cxn>
                <a:cxn ang="0">
                  <a:pos x="682" y="67"/>
                </a:cxn>
                <a:cxn ang="0">
                  <a:pos x="792" y="45"/>
                </a:cxn>
                <a:cxn ang="0">
                  <a:pos x="759" y="78"/>
                </a:cxn>
                <a:cxn ang="0">
                  <a:pos x="781" y="144"/>
                </a:cxn>
                <a:cxn ang="0">
                  <a:pos x="825" y="155"/>
                </a:cxn>
                <a:cxn ang="0">
                  <a:pos x="858" y="133"/>
                </a:cxn>
                <a:cxn ang="0">
                  <a:pos x="869" y="78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62" y="33"/>
                </a:cxn>
                <a:cxn ang="0">
                  <a:pos x="253" y="45"/>
                </a:cxn>
                <a:cxn ang="0">
                  <a:pos x="88" y="199"/>
                </a:cxn>
                <a:cxn ang="0">
                  <a:pos x="88" y="409"/>
                </a:cxn>
                <a:cxn ang="0">
                  <a:pos x="132" y="519"/>
                </a:cxn>
                <a:cxn ang="0">
                  <a:pos x="99" y="607"/>
                </a:cxn>
                <a:cxn ang="0">
                  <a:pos x="110" y="729"/>
                </a:cxn>
                <a:cxn ang="0">
                  <a:pos x="143" y="795"/>
                </a:cxn>
                <a:cxn ang="0">
                  <a:pos x="77" y="872"/>
                </a:cxn>
                <a:cxn ang="0">
                  <a:pos x="0" y="1016"/>
                </a:cxn>
                <a:cxn ang="0">
                  <a:pos x="121" y="1181"/>
                </a:cxn>
                <a:cxn ang="0">
                  <a:pos x="418" y="1247"/>
                </a:cxn>
                <a:cxn ang="0">
                  <a:pos x="660" y="1203"/>
                </a:cxn>
                <a:cxn ang="0">
                  <a:pos x="825" y="1093"/>
                </a:cxn>
                <a:cxn ang="0">
                  <a:pos x="836" y="927"/>
                </a:cxn>
                <a:cxn ang="0">
                  <a:pos x="715" y="795"/>
                </a:cxn>
                <a:cxn ang="0">
                  <a:pos x="506" y="740"/>
                </a:cxn>
                <a:cxn ang="0">
                  <a:pos x="220" y="729"/>
                </a:cxn>
                <a:cxn ang="0">
                  <a:pos x="165" y="674"/>
                </a:cxn>
                <a:cxn ang="0">
                  <a:pos x="154" y="574"/>
                </a:cxn>
                <a:cxn ang="0">
                  <a:pos x="187" y="519"/>
                </a:cxn>
                <a:cxn ang="0">
                  <a:pos x="297" y="1192"/>
                </a:cxn>
                <a:cxn ang="0">
                  <a:pos x="121" y="1082"/>
                </a:cxn>
                <a:cxn ang="0">
                  <a:pos x="110" y="960"/>
                </a:cxn>
                <a:cxn ang="0">
                  <a:pos x="165" y="883"/>
                </a:cxn>
                <a:cxn ang="0">
                  <a:pos x="253" y="850"/>
                </a:cxn>
                <a:cxn ang="0">
                  <a:pos x="616" y="872"/>
                </a:cxn>
                <a:cxn ang="0">
                  <a:pos x="726" y="938"/>
                </a:cxn>
                <a:cxn ang="0">
                  <a:pos x="726" y="1082"/>
                </a:cxn>
                <a:cxn ang="0">
                  <a:pos x="550" y="1192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97" y="508"/>
                  </a:lnTo>
                  <a:lnTo>
                    <a:pt x="242" y="464"/>
                  </a:lnTo>
                  <a:lnTo>
                    <a:pt x="220" y="398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2"/>
                  </a:lnTo>
                  <a:lnTo>
                    <a:pt x="264" y="100"/>
                  </a:lnTo>
                  <a:lnTo>
                    <a:pt x="297" y="89"/>
                  </a:lnTo>
                  <a:lnTo>
                    <a:pt x="330" y="67"/>
                  </a:lnTo>
                  <a:lnTo>
                    <a:pt x="374" y="67"/>
                  </a:lnTo>
                  <a:lnTo>
                    <a:pt x="451" y="89"/>
                  </a:lnTo>
                  <a:lnTo>
                    <a:pt x="506" y="133"/>
                  </a:lnTo>
                  <a:lnTo>
                    <a:pt x="528" y="199"/>
                  </a:lnTo>
                  <a:lnTo>
                    <a:pt x="539" y="254"/>
                  </a:lnTo>
                  <a:lnTo>
                    <a:pt x="539" y="342"/>
                  </a:lnTo>
                  <a:lnTo>
                    <a:pt x="528" y="376"/>
                  </a:lnTo>
                  <a:lnTo>
                    <a:pt x="506" y="464"/>
                  </a:lnTo>
                  <a:lnTo>
                    <a:pt x="451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87" y="519"/>
                  </a:moveTo>
                  <a:lnTo>
                    <a:pt x="297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9"/>
                  </a:lnTo>
                  <a:lnTo>
                    <a:pt x="682" y="298"/>
                  </a:lnTo>
                  <a:lnTo>
                    <a:pt x="660" y="199"/>
                  </a:lnTo>
                  <a:lnTo>
                    <a:pt x="605" y="122"/>
                  </a:lnTo>
                  <a:lnTo>
                    <a:pt x="638" y="89"/>
                  </a:lnTo>
                  <a:lnTo>
                    <a:pt x="682" y="67"/>
                  </a:lnTo>
                  <a:lnTo>
                    <a:pt x="748" y="45"/>
                  </a:lnTo>
                  <a:lnTo>
                    <a:pt x="792" y="45"/>
                  </a:lnTo>
                  <a:lnTo>
                    <a:pt x="770" y="56"/>
                  </a:lnTo>
                  <a:lnTo>
                    <a:pt x="759" y="78"/>
                  </a:lnTo>
                  <a:lnTo>
                    <a:pt x="759" y="100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3"/>
                  </a:lnTo>
                  <a:lnTo>
                    <a:pt x="869" y="122"/>
                  </a:lnTo>
                  <a:lnTo>
                    <a:pt x="869" y="78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9"/>
                  </a:lnTo>
                  <a:lnTo>
                    <a:pt x="462" y="33"/>
                  </a:lnTo>
                  <a:lnTo>
                    <a:pt x="374" y="22"/>
                  </a:lnTo>
                  <a:lnTo>
                    <a:pt x="253" y="45"/>
                  </a:lnTo>
                  <a:lnTo>
                    <a:pt x="154" y="111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9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99" y="607"/>
                  </a:lnTo>
                  <a:lnTo>
                    <a:pt x="99" y="685"/>
                  </a:lnTo>
                  <a:lnTo>
                    <a:pt x="110" y="729"/>
                  </a:lnTo>
                  <a:lnTo>
                    <a:pt x="121" y="762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6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64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25" y="1093"/>
                  </a:lnTo>
                  <a:lnTo>
                    <a:pt x="847" y="1005"/>
                  </a:lnTo>
                  <a:lnTo>
                    <a:pt x="836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1"/>
                  </a:lnTo>
                  <a:lnTo>
                    <a:pt x="506" y="740"/>
                  </a:lnTo>
                  <a:lnTo>
                    <a:pt x="253" y="740"/>
                  </a:lnTo>
                  <a:lnTo>
                    <a:pt x="220" y="729"/>
                  </a:lnTo>
                  <a:lnTo>
                    <a:pt x="187" y="707"/>
                  </a:lnTo>
                  <a:lnTo>
                    <a:pt x="165" y="674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87" y="519"/>
                  </a:lnTo>
                  <a:close/>
                  <a:moveTo>
                    <a:pt x="429" y="1203"/>
                  </a:moveTo>
                  <a:lnTo>
                    <a:pt x="297" y="1192"/>
                  </a:lnTo>
                  <a:lnTo>
                    <a:pt x="187" y="1148"/>
                  </a:lnTo>
                  <a:lnTo>
                    <a:pt x="121" y="1082"/>
                  </a:lnTo>
                  <a:lnTo>
                    <a:pt x="99" y="1016"/>
                  </a:lnTo>
                  <a:lnTo>
                    <a:pt x="110" y="960"/>
                  </a:lnTo>
                  <a:lnTo>
                    <a:pt x="132" y="916"/>
                  </a:lnTo>
                  <a:lnTo>
                    <a:pt x="165" y="883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48" y="1016"/>
                  </a:lnTo>
                  <a:lnTo>
                    <a:pt x="726" y="1082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29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78"/>
            <p:cNvSpPr>
              <a:spLocks/>
            </p:cNvSpPr>
            <p:nvPr/>
          </p:nvSpPr>
          <p:spPr bwMode="auto">
            <a:xfrm>
              <a:off x="16922" y="19581"/>
              <a:ext cx="1474" cy="839"/>
            </a:xfrm>
            <a:custGeom>
              <a:avLst/>
              <a:gdLst/>
              <a:ahLst/>
              <a:cxnLst>
                <a:cxn ang="0">
                  <a:pos x="143" y="729"/>
                </a:cxn>
                <a:cxn ang="0">
                  <a:pos x="88" y="773"/>
                </a:cxn>
                <a:cxn ang="0">
                  <a:pos x="0" y="784"/>
                </a:cxn>
                <a:cxn ang="0">
                  <a:pos x="110" y="839"/>
                </a:cxn>
                <a:cxn ang="0">
                  <a:pos x="308" y="839"/>
                </a:cxn>
                <a:cxn ang="0">
                  <a:pos x="418" y="784"/>
                </a:cxn>
                <a:cxn ang="0">
                  <a:pos x="330" y="773"/>
                </a:cxn>
                <a:cxn ang="0">
                  <a:pos x="275" y="729"/>
                </a:cxn>
                <a:cxn ang="0">
                  <a:pos x="297" y="210"/>
                </a:cxn>
                <a:cxn ang="0">
                  <a:pos x="440" y="56"/>
                </a:cxn>
                <a:cxn ang="0">
                  <a:pos x="605" y="56"/>
                </a:cxn>
                <a:cxn ang="0">
                  <a:pos x="660" y="177"/>
                </a:cxn>
                <a:cxn ang="0">
                  <a:pos x="671" y="729"/>
                </a:cxn>
                <a:cxn ang="0">
                  <a:pos x="638" y="773"/>
                </a:cxn>
                <a:cxn ang="0">
                  <a:pos x="572" y="784"/>
                </a:cxn>
                <a:cxn ang="0">
                  <a:pos x="517" y="839"/>
                </a:cxn>
                <a:cxn ang="0">
                  <a:pos x="737" y="828"/>
                </a:cxn>
                <a:cxn ang="0">
                  <a:pos x="946" y="839"/>
                </a:cxn>
                <a:cxn ang="0">
                  <a:pos x="891" y="784"/>
                </a:cxn>
                <a:cxn ang="0">
                  <a:pos x="825" y="773"/>
                </a:cxn>
                <a:cxn ang="0">
                  <a:pos x="803" y="343"/>
                </a:cxn>
                <a:cxn ang="0">
                  <a:pos x="880" y="122"/>
                </a:cxn>
                <a:cxn ang="0">
                  <a:pos x="1056" y="45"/>
                </a:cxn>
                <a:cxn ang="0">
                  <a:pos x="1166" y="111"/>
                </a:cxn>
                <a:cxn ang="0">
                  <a:pos x="1199" y="254"/>
                </a:cxn>
                <a:cxn ang="0">
                  <a:pos x="1188" y="751"/>
                </a:cxn>
                <a:cxn ang="0">
                  <a:pos x="1144" y="773"/>
                </a:cxn>
                <a:cxn ang="0">
                  <a:pos x="1045" y="784"/>
                </a:cxn>
                <a:cxn ang="0">
                  <a:pos x="1155" y="839"/>
                </a:cxn>
                <a:cxn ang="0">
                  <a:pos x="1364" y="839"/>
                </a:cxn>
                <a:cxn ang="0">
                  <a:pos x="1474" y="784"/>
                </a:cxn>
                <a:cxn ang="0">
                  <a:pos x="1364" y="773"/>
                </a:cxn>
                <a:cxn ang="0">
                  <a:pos x="1331" y="751"/>
                </a:cxn>
                <a:cxn ang="0">
                  <a:pos x="1320" y="232"/>
                </a:cxn>
                <a:cxn ang="0">
                  <a:pos x="1265" y="67"/>
                </a:cxn>
                <a:cxn ang="0">
                  <a:pos x="1166" y="11"/>
                </a:cxn>
                <a:cxn ang="0">
                  <a:pos x="957" y="23"/>
                </a:cxn>
                <a:cxn ang="0">
                  <a:pos x="825" y="122"/>
                </a:cxn>
                <a:cxn ang="0">
                  <a:pos x="770" y="100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330" y="100"/>
                </a:cxn>
                <a:cxn ang="0">
                  <a:pos x="264" y="0"/>
                </a:cxn>
                <a:cxn ang="0">
                  <a:pos x="0" y="78"/>
                </a:cxn>
                <a:cxn ang="0">
                  <a:pos x="121" y="100"/>
                </a:cxn>
                <a:cxn ang="0">
                  <a:pos x="143" y="188"/>
                </a:cxn>
              </a:cxnLst>
              <a:rect l="0" t="0" r="r" b="b"/>
              <a:pathLst>
                <a:path w="1474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52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38" y="111"/>
                  </a:lnTo>
                  <a:lnTo>
                    <a:pt x="660" y="177"/>
                  </a:lnTo>
                  <a:lnTo>
                    <a:pt x="671" y="254"/>
                  </a:lnTo>
                  <a:lnTo>
                    <a:pt x="671" y="729"/>
                  </a:lnTo>
                  <a:lnTo>
                    <a:pt x="660" y="751"/>
                  </a:lnTo>
                  <a:lnTo>
                    <a:pt x="638" y="773"/>
                  </a:lnTo>
                  <a:lnTo>
                    <a:pt x="616" y="773"/>
                  </a:lnTo>
                  <a:lnTo>
                    <a:pt x="572" y="784"/>
                  </a:lnTo>
                  <a:lnTo>
                    <a:pt x="517" y="784"/>
                  </a:lnTo>
                  <a:lnTo>
                    <a:pt x="517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73"/>
                  </a:lnTo>
                  <a:lnTo>
                    <a:pt x="803" y="729"/>
                  </a:lnTo>
                  <a:lnTo>
                    <a:pt x="803" y="343"/>
                  </a:lnTo>
                  <a:lnTo>
                    <a:pt x="825" y="210"/>
                  </a:lnTo>
                  <a:lnTo>
                    <a:pt x="880" y="122"/>
                  </a:lnTo>
                  <a:lnTo>
                    <a:pt x="968" y="56"/>
                  </a:lnTo>
                  <a:lnTo>
                    <a:pt x="1056" y="45"/>
                  </a:lnTo>
                  <a:lnTo>
                    <a:pt x="1133" y="56"/>
                  </a:lnTo>
                  <a:lnTo>
                    <a:pt x="1166" y="111"/>
                  </a:lnTo>
                  <a:lnTo>
                    <a:pt x="1188" y="177"/>
                  </a:lnTo>
                  <a:lnTo>
                    <a:pt x="1199" y="254"/>
                  </a:lnTo>
                  <a:lnTo>
                    <a:pt x="1199" y="729"/>
                  </a:lnTo>
                  <a:lnTo>
                    <a:pt x="1188" y="751"/>
                  </a:lnTo>
                  <a:lnTo>
                    <a:pt x="1166" y="773"/>
                  </a:lnTo>
                  <a:lnTo>
                    <a:pt x="1144" y="773"/>
                  </a:lnTo>
                  <a:lnTo>
                    <a:pt x="1100" y="784"/>
                  </a:lnTo>
                  <a:lnTo>
                    <a:pt x="1045" y="784"/>
                  </a:lnTo>
                  <a:lnTo>
                    <a:pt x="1045" y="839"/>
                  </a:lnTo>
                  <a:lnTo>
                    <a:pt x="1155" y="839"/>
                  </a:lnTo>
                  <a:lnTo>
                    <a:pt x="1265" y="828"/>
                  </a:lnTo>
                  <a:lnTo>
                    <a:pt x="1364" y="839"/>
                  </a:lnTo>
                  <a:lnTo>
                    <a:pt x="1474" y="839"/>
                  </a:lnTo>
                  <a:lnTo>
                    <a:pt x="1474" y="784"/>
                  </a:lnTo>
                  <a:lnTo>
                    <a:pt x="1397" y="784"/>
                  </a:lnTo>
                  <a:lnTo>
                    <a:pt x="1364" y="773"/>
                  </a:lnTo>
                  <a:lnTo>
                    <a:pt x="1342" y="762"/>
                  </a:lnTo>
                  <a:lnTo>
                    <a:pt x="1331" y="751"/>
                  </a:lnTo>
                  <a:lnTo>
                    <a:pt x="1331" y="365"/>
                  </a:lnTo>
                  <a:lnTo>
                    <a:pt x="1320" y="232"/>
                  </a:lnTo>
                  <a:lnTo>
                    <a:pt x="1309" y="144"/>
                  </a:lnTo>
                  <a:lnTo>
                    <a:pt x="1265" y="67"/>
                  </a:lnTo>
                  <a:lnTo>
                    <a:pt x="1232" y="34"/>
                  </a:lnTo>
                  <a:lnTo>
                    <a:pt x="1166" y="11"/>
                  </a:lnTo>
                  <a:lnTo>
                    <a:pt x="1067" y="0"/>
                  </a:lnTo>
                  <a:lnTo>
                    <a:pt x="957" y="23"/>
                  </a:lnTo>
                  <a:lnTo>
                    <a:pt x="880" y="67"/>
                  </a:lnTo>
                  <a:lnTo>
                    <a:pt x="825" y="122"/>
                  </a:lnTo>
                  <a:lnTo>
                    <a:pt x="792" y="188"/>
                  </a:lnTo>
                  <a:lnTo>
                    <a:pt x="770" y="100"/>
                  </a:lnTo>
                  <a:lnTo>
                    <a:pt x="715" y="45"/>
                  </a:lnTo>
                  <a:lnTo>
                    <a:pt x="660" y="23"/>
                  </a:lnTo>
                  <a:lnTo>
                    <a:pt x="594" y="0"/>
                  </a:lnTo>
                  <a:lnTo>
                    <a:pt x="539" y="0"/>
                  </a:lnTo>
                  <a:lnTo>
                    <a:pt x="418" y="23"/>
                  </a:lnTo>
                  <a:lnTo>
                    <a:pt x="330" y="100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9"/>
            <p:cNvSpPr>
              <a:spLocks noEditPoints="1"/>
            </p:cNvSpPr>
            <p:nvPr/>
          </p:nvSpPr>
          <p:spPr bwMode="auto">
            <a:xfrm>
              <a:off x="18495" y="19151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3"/>
                </a:cxn>
                <a:cxn ang="0">
                  <a:pos x="11" y="508"/>
                </a:cxn>
                <a:cxn ang="0">
                  <a:pos x="66" y="508"/>
                </a:cxn>
                <a:cxn ang="0">
                  <a:pos x="99" y="519"/>
                </a:cxn>
                <a:cxn ang="0">
                  <a:pos x="143" y="541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9"/>
                </a:cxn>
                <a:cxn ang="0">
                  <a:pos x="143" y="1181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1"/>
                </a:cxn>
                <a:cxn ang="0">
                  <a:pos x="275" y="1159"/>
                </a:cxn>
                <a:cxn ang="0">
                  <a:pos x="275" y="1126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3"/>
                </a:cxn>
                <a:cxn ang="0">
                  <a:pos x="99" y="155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42" y="177"/>
                </a:cxn>
                <a:cxn ang="0">
                  <a:pos x="264" y="166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3"/>
                  </a:lnTo>
                  <a:lnTo>
                    <a:pt x="11" y="508"/>
                  </a:lnTo>
                  <a:lnTo>
                    <a:pt x="66" y="508"/>
                  </a:lnTo>
                  <a:lnTo>
                    <a:pt x="99" y="519"/>
                  </a:lnTo>
                  <a:lnTo>
                    <a:pt x="143" y="541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9"/>
                  </a:lnTo>
                  <a:lnTo>
                    <a:pt x="143" y="1181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1"/>
                  </a:lnTo>
                  <a:lnTo>
                    <a:pt x="275" y="1159"/>
                  </a:lnTo>
                  <a:lnTo>
                    <a:pt x="275" y="1126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3"/>
                  </a:lnTo>
                  <a:lnTo>
                    <a:pt x="99" y="155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42" y="177"/>
                  </a:lnTo>
                  <a:lnTo>
                    <a:pt x="264" y="166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0"/>
            <p:cNvSpPr>
              <a:spLocks/>
            </p:cNvSpPr>
            <p:nvPr/>
          </p:nvSpPr>
          <p:spPr bwMode="auto">
            <a:xfrm>
              <a:off x="19023" y="19581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9"/>
                </a:cxn>
                <a:cxn ang="0">
                  <a:pos x="275" y="343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6"/>
                </a:cxn>
                <a:cxn ang="0">
                  <a:pos x="528" y="45"/>
                </a:cxn>
                <a:cxn ang="0">
                  <a:pos x="605" y="56"/>
                </a:cxn>
                <a:cxn ang="0">
                  <a:pos x="649" y="111"/>
                </a:cxn>
                <a:cxn ang="0">
                  <a:pos x="671" y="177"/>
                </a:cxn>
                <a:cxn ang="0">
                  <a:pos x="671" y="729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1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7"/>
                </a:cxn>
                <a:cxn ang="0">
                  <a:pos x="704" y="34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6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49" y="111"/>
                  </a:lnTo>
                  <a:lnTo>
                    <a:pt x="671" y="177"/>
                  </a:lnTo>
                  <a:lnTo>
                    <a:pt x="671" y="729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1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7"/>
                  </a:lnTo>
                  <a:lnTo>
                    <a:pt x="704" y="34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6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81"/>
            <p:cNvSpPr>
              <a:spLocks/>
            </p:cNvSpPr>
            <p:nvPr/>
          </p:nvSpPr>
          <p:spPr bwMode="auto">
            <a:xfrm>
              <a:off x="14458" y="21137"/>
              <a:ext cx="484" cy="883"/>
            </a:xfrm>
            <a:custGeom>
              <a:avLst/>
              <a:gdLst/>
              <a:ahLst/>
              <a:cxnLst>
                <a:cxn ang="0">
                  <a:pos x="297" y="33"/>
                </a:cxn>
                <a:cxn ang="0">
                  <a:pos x="297" y="0"/>
                </a:cxn>
                <a:cxn ang="0">
                  <a:pos x="264" y="0"/>
                </a:cxn>
                <a:cxn ang="0">
                  <a:pos x="165" y="56"/>
                </a:cxn>
                <a:cxn ang="0">
                  <a:pos x="77" y="78"/>
                </a:cxn>
                <a:cxn ang="0">
                  <a:pos x="0" y="89"/>
                </a:cxn>
                <a:cxn ang="0">
                  <a:pos x="0" y="133"/>
                </a:cxn>
                <a:cxn ang="0">
                  <a:pos x="77" y="133"/>
                </a:cxn>
                <a:cxn ang="0">
                  <a:pos x="198" y="100"/>
                </a:cxn>
                <a:cxn ang="0">
                  <a:pos x="198" y="795"/>
                </a:cxn>
                <a:cxn ang="0">
                  <a:pos x="187" y="806"/>
                </a:cxn>
                <a:cxn ang="0">
                  <a:pos x="187" y="817"/>
                </a:cxn>
                <a:cxn ang="0">
                  <a:pos x="165" y="828"/>
                </a:cxn>
                <a:cxn ang="0">
                  <a:pos x="143" y="828"/>
                </a:cxn>
                <a:cxn ang="0">
                  <a:pos x="110" y="839"/>
                </a:cxn>
                <a:cxn ang="0">
                  <a:pos x="11" y="839"/>
                </a:cxn>
                <a:cxn ang="0">
                  <a:pos x="11" y="883"/>
                </a:cxn>
                <a:cxn ang="0">
                  <a:pos x="484" y="883"/>
                </a:cxn>
                <a:cxn ang="0">
                  <a:pos x="484" y="839"/>
                </a:cxn>
                <a:cxn ang="0">
                  <a:pos x="385" y="839"/>
                </a:cxn>
                <a:cxn ang="0">
                  <a:pos x="352" y="828"/>
                </a:cxn>
                <a:cxn ang="0">
                  <a:pos x="330" y="828"/>
                </a:cxn>
                <a:cxn ang="0">
                  <a:pos x="308" y="817"/>
                </a:cxn>
                <a:cxn ang="0">
                  <a:pos x="308" y="806"/>
                </a:cxn>
                <a:cxn ang="0">
                  <a:pos x="297" y="795"/>
                </a:cxn>
                <a:cxn ang="0">
                  <a:pos x="297" y="773"/>
                </a:cxn>
                <a:cxn ang="0">
                  <a:pos x="297" y="33"/>
                </a:cxn>
              </a:cxnLst>
              <a:rect l="0" t="0" r="r" b="b"/>
              <a:pathLst>
                <a:path w="484" h="883">
                  <a:moveTo>
                    <a:pt x="297" y="33"/>
                  </a:moveTo>
                  <a:lnTo>
                    <a:pt x="297" y="0"/>
                  </a:lnTo>
                  <a:lnTo>
                    <a:pt x="264" y="0"/>
                  </a:lnTo>
                  <a:lnTo>
                    <a:pt x="165" y="56"/>
                  </a:lnTo>
                  <a:lnTo>
                    <a:pt x="77" y="78"/>
                  </a:lnTo>
                  <a:lnTo>
                    <a:pt x="0" y="89"/>
                  </a:lnTo>
                  <a:lnTo>
                    <a:pt x="0" y="133"/>
                  </a:lnTo>
                  <a:lnTo>
                    <a:pt x="77" y="133"/>
                  </a:lnTo>
                  <a:lnTo>
                    <a:pt x="198" y="100"/>
                  </a:lnTo>
                  <a:lnTo>
                    <a:pt x="198" y="795"/>
                  </a:lnTo>
                  <a:lnTo>
                    <a:pt x="187" y="806"/>
                  </a:lnTo>
                  <a:lnTo>
                    <a:pt x="187" y="817"/>
                  </a:lnTo>
                  <a:lnTo>
                    <a:pt x="165" y="828"/>
                  </a:lnTo>
                  <a:lnTo>
                    <a:pt x="143" y="828"/>
                  </a:lnTo>
                  <a:lnTo>
                    <a:pt x="110" y="839"/>
                  </a:lnTo>
                  <a:lnTo>
                    <a:pt x="11" y="839"/>
                  </a:lnTo>
                  <a:lnTo>
                    <a:pt x="11" y="883"/>
                  </a:lnTo>
                  <a:lnTo>
                    <a:pt x="484" y="883"/>
                  </a:lnTo>
                  <a:lnTo>
                    <a:pt x="484" y="839"/>
                  </a:lnTo>
                  <a:lnTo>
                    <a:pt x="385" y="839"/>
                  </a:lnTo>
                  <a:lnTo>
                    <a:pt x="352" y="828"/>
                  </a:lnTo>
                  <a:lnTo>
                    <a:pt x="330" y="828"/>
                  </a:lnTo>
                  <a:lnTo>
                    <a:pt x="308" y="817"/>
                  </a:lnTo>
                  <a:lnTo>
                    <a:pt x="308" y="806"/>
                  </a:lnTo>
                  <a:lnTo>
                    <a:pt x="297" y="795"/>
                  </a:lnTo>
                  <a:lnTo>
                    <a:pt x="297" y="773"/>
                  </a:lnTo>
                  <a:lnTo>
                    <a:pt x="297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82"/>
            <p:cNvSpPr>
              <a:spLocks noEditPoints="1"/>
            </p:cNvSpPr>
            <p:nvPr/>
          </p:nvSpPr>
          <p:spPr bwMode="auto">
            <a:xfrm>
              <a:off x="15217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83"/>
            <p:cNvSpPr>
              <a:spLocks/>
            </p:cNvSpPr>
            <p:nvPr/>
          </p:nvSpPr>
          <p:spPr bwMode="auto">
            <a:xfrm>
              <a:off x="16361" y="21093"/>
              <a:ext cx="649" cy="938"/>
            </a:xfrm>
            <a:custGeom>
              <a:avLst/>
              <a:gdLst/>
              <a:ahLst/>
              <a:cxnLst>
                <a:cxn ang="0">
                  <a:pos x="319" y="11"/>
                </a:cxn>
                <a:cxn ang="0">
                  <a:pos x="297" y="0"/>
                </a:cxn>
                <a:cxn ang="0">
                  <a:pos x="253" y="11"/>
                </a:cxn>
                <a:cxn ang="0">
                  <a:pos x="132" y="22"/>
                </a:cxn>
                <a:cxn ang="0">
                  <a:pos x="99" y="33"/>
                </a:cxn>
                <a:cxn ang="0">
                  <a:pos x="110" y="66"/>
                </a:cxn>
                <a:cxn ang="0">
                  <a:pos x="198" y="77"/>
                </a:cxn>
                <a:cxn ang="0">
                  <a:pos x="11" y="872"/>
                </a:cxn>
                <a:cxn ang="0">
                  <a:pos x="0" y="916"/>
                </a:cxn>
                <a:cxn ang="0">
                  <a:pos x="66" y="938"/>
                </a:cxn>
                <a:cxn ang="0">
                  <a:pos x="121" y="861"/>
                </a:cxn>
                <a:cxn ang="0">
                  <a:pos x="176" y="629"/>
                </a:cxn>
                <a:cxn ang="0">
                  <a:pos x="264" y="640"/>
                </a:cxn>
                <a:cxn ang="0">
                  <a:pos x="319" y="673"/>
                </a:cxn>
                <a:cxn ang="0">
                  <a:pos x="341" y="762"/>
                </a:cxn>
                <a:cxn ang="0">
                  <a:pos x="330" y="806"/>
                </a:cxn>
                <a:cxn ang="0">
                  <a:pos x="352" y="883"/>
                </a:cxn>
                <a:cxn ang="0">
                  <a:pos x="407" y="927"/>
                </a:cxn>
                <a:cxn ang="0">
                  <a:pos x="473" y="938"/>
                </a:cxn>
                <a:cxn ang="0">
                  <a:pos x="583" y="872"/>
                </a:cxn>
                <a:cxn ang="0">
                  <a:pos x="638" y="728"/>
                </a:cxn>
                <a:cxn ang="0">
                  <a:pos x="605" y="717"/>
                </a:cxn>
                <a:cxn ang="0">
                  <a:pos x="594" y="751"/>
                </a:cxn>
                <a:cxn ang="0">
                  <a:pos x="550" y="850"/>
                </a:cxn>
                <a:cxn ang="0">
                  <a:pos x="473" y="905"/>
                </a:cxn>
                <a:cxn ang="0">
                  <a:pos x="440" y="883"/>
                </a:cxn>
                <a:cxn ang="0">
                  <a:pos x="429" y="795"/>
                </a:cxn>
                <a:cxn ang="0">
                  <a:pos x="440" y="751"/>
                </a:cxn>
                <a:cxn ang="0">
                  <a:pos x="429" y="673"/>
                </a:cxn>
                <a:cxn ang="0">
                  <a:pos x="330" y="607"/>
                </a:cxn>
                <a:cxn ang="0">
                  <a:pos x="231" y="596"/>
                </a:cxn>
                <a:cxn ang="0">
                  <a:pos x="319" y="519"/>
                </a:cxn>
                <a:cxn ang="0">
                  <a:pos x="407" y="442"/>
                </a:cxn>
                <a:cxn ang="0">
                  <a:pos x="550" y="375"/>
                </a:cxn>
                <a:cxn ang="0">
                  <a:pos x="583" y="386"/>
                </a:cxn>
                <a:cxn ang="0">
                  <a:pos x="561" y="408"/>
                </a:cxn>
                <a:cxn ang="0">
                  <a:pos x="528" y="442"/>
                </a:cxn>
                <a:cxn ang="0">
                  <a:pos x="572" y="519"/>
                </a:cxn>
                <a:cxn ang="0">
                  <a:pos x="616" y="508"/>
                </a:cxn>
                <a:cxn ang="0">
                  <a:pos x="649" y="464"/>
                </a:cxn>
                <a:cxn ang="0">
                  <a:pos x="638" y="386"/>
                </a:cxn>
                <a:cxn ang="0">
                  <a:pos x="583" y="342"/>
                </a:cxn>
                <a:cxn ang="0">
                  <a:pos x="473" y="353"/>
                </a:cxn>
                <a:cxn ang="0">
                  <a:pos x="341" y="453"/>
                </a:cxn>
                <a:cxn ang="0">
                  <a:pos x="231" y="541"/>
                </a:cxn>
                <a:cxn ang="0">
                  <a:pos x="319" y="44"/>
                </a:cxn>
              </a:cxnLst>
              <a:rect l="0" t="0" r="r" b="b"/>
              <a:pathLst>
                <a:path w="649" h="938">
                  <a:moveTo>
                    <a:pt x="319" y="44"/>
                  </a:moveTo>
                  <a:lnTo>
                    <a:pt x="319" y="11"/>
                  </a:lnTo>
                  <a:lnTo>
                    <a:pt x="308" y="11"/>
                  </a:lnTo>
                  <a:lnTo>
                    <a:pt x="297" y="0"/>
                  </a:lnTo>
                  <a:lnTo>
                    <a:pt x="275" y="0"/>
                  </a:lnTo>
                  <a:lnTo>
                    <a:pt x="253" y="11"/>
                  </a:lnTo>
                  <a:lnTo>
                    <a:pt x="154" y="11"/>
                  </a:lnTo>
                  <a:lnTo>
                    <a:pt x="132" y="22"/>
                  </a:lnTo>
                  <a:lnTo>
                    <a:pt x="110" y="22"/>
                  </a:lnTo>
                  <a:lnTo>
                    <a:pt x="99" y="33"/>
                  </a:lnTo>
                  <a:lnTo>
                    <a:pt x="99" y="55"/>
                  </a:lnTo>
                  <a:lnTo>
                    <a:pt x="110" y="66"/>
                  </a:lnTo>
                  <a:lnTo>
                    <a:pt x="187" y="66"/>
                  </a:lnTo>
                  <a:lnTo>
                    <a:pt x="198" y="77"/>
                  </a:lnTo>
                  <a:lnTo>
                    <a:pt x="198" y="122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0" y="916"/>
                  </a:lnTo>
                  <a:lnTo>
                    <a:pt x="22" y="938"/>
                  </a:lnTo>
                  <a:lnTo>
                    <a:pt x="66" y="938"/>
                  </a:lnTo>
                  <a:lnTo>
                    <a:pt x="88" y="927"/>
                  </a:lnTo>
                  <a:lnTo>
                    <a:pt x="121" y="861"/>
                  </a:lnTo>
                  <a:lnTo>
                    <a:pt x="143" y="728"/>
                  </a:lnTo>
                  <a:lnTo>
                    <a:pt x="176" y="629"/>
                  </a:lnTo>
                  <a:lnTo>
                    <a:pt x="220" y="629"/>
                  </a:lnTo>
                  <a:lnTo>
                    <a:pt x="264" y="640"/>
                  </a:lnTo>
                  <a:lnTo>
                    <a:pt x="297" y="662"/>
                  </a:lnTo>
                  <a:lnTo>
                    <a:pt x="319" y="673"/>
                  </a:lnTo>
                  <a:lnTo>
                    <a:pt x="341" y="740"/>
                  </a:lnTo>
                  <a:lnTo>
                    <a:pt x="341" y="762"/>
                  </a:lnTo>
                  <a:lnTo>
                    <a:pt x="330" y="784"/>
                  </a:lnTo>
                  <a:lnTo>
                    <a:pt x="330" y="806"/>
                  </a:lnTo>
                  <a:lnTo>
                    <a:pt x="341" y="850"/>
                  </a:lnTo>
                  <a:lnTo>
                    <a:pt x="352" y="883"/>
                  </a:lnTo>
                  <a:lnTo>
                    <a:pt x="374" y="905"/>
                  </a:lnTo>
                  <a:lnTo>
                    <a:pt x="407" y="927"/>
                  </a:lnTo>
                  <a:lnTo>
                    <a:pt x="440" y="938"/>
                  </a:lnTo>
                  <a:lnTo>
                    <a:pt x="473" y="938"/>
                  </a:lnTo>
                  <a:lnTo>
                    <a:pt x="539" y="916"/>
                  </a:lnTo>
                  <a:lnTo>
                    <a:pt x="583" y="872"/>
                  </a:lnTo>
                  <a:lnTo>
                    <a:pt x="638" y="762"/>
                  </a:lnTo>
                  <a:lnTo>
                    <a:pt x="638" y="728"/>
                  </a:lnTo>
                  <a:lnTo>
                    <a:pt x="627" y="717"/>
                  </a:lnTo>
                  <a:lnTo>
                    <a:pt x="605" y="717"/>
                  </a:lnTo>
                  <a:lnTo>
                    <a:pt x="605" y="728"/>
                  </a:lnTo>
                  <a:lnTo>
                    <a:pt x="594" y="751"/>
                  </a:lnTo>
                  <a:lnTo>
                    <a:pt x="572" y="817"/>
                  </a:lnTo>
                  <a:lnTo>
                    <a:pt x="550" y="850"/>
                  </a:lnTo>
                  <a:lnTo>
                    <a:pt x="506" y="894"/>
                  </a:lnTo>
                  <a:lnTo>
                    <a:pt x="473" y="905"/>
                  </a:lnTo>
                  <a:lnTo>
                    <a:pt x="451" y="894"/>
                  </a:lnTo>
                  <a:lnTo>
                    <a:pt x="440" y="883"/>
                  </a:lnTo>
                  <a:lnTo>
                    <a:pt x="429" y="861"/>
                  </a:lnTo>
                  <a:lnTo>
                    <a:pt x="429" y="795"/>
                  </a:lnTo>
                  <a:lnTo>
                    <a:pt x="440" y="773"/>
                  </a:lnTo>
                  <a:lnTo>
                    <a:pt x="440" y="751"/>
                  </a:lnTo>
                  <a:lnTo>
                    <a:pt x="451" y="728"/>
                  </a:lnTo>
                  <a:lnTo>
                    <a:pt x="429" y="673"/>
                  </a:lnTo>
                  <a:lnTo>
                    <a:pt x="385" y="629"/>
                  </a:lnTo>
                  <a:lnTo>
                    <a:pt x="330" y="607"/>
                  </a:lnTo>
                  <a:lnTo>
                    <a:pt x="275" y="596"/>
                  </a:lnTo>
                  <a:lnTo>
                    <a:pt x="231" y="596"/>
                  </a:lnTo>
                  <a:lnTo>
                    <a:pt x="297" y="552"/>
                  </a:lnTo>
                  <a:lnTo>
                    <a:pt x="319" y="519"/>
                  </a:lnTo>
                  <a:lnTo>
                    <a:pt x="341" y="508"/>
                  </a:lnTo>
                  <a:lnTo>
                    <a:pt x="407" y="442"/>
                  </a:lnTo>
                  <a:lnTo>
                    <a:pt x="473" y="397"/>
                  </a:lnTo>
                  <a:lnTo>
                    <a:pt x="550" y="375"/>
                  </a:lnTo>
                  <a:lnTo>
                    <a:pt x="561" y="375"/>
                  </a:lnTo>
                  <a:lnTo>
                    <a:pt x="583" y="386"/>
                  </a:lnTo>
                  <a:lnTo>
                    <a:pt x="594" y="397"/>
                  </a:lnTo>
                  <a:lnTo>
                    <a:pt x="561" y="408"/>
                  </a:lnTo>
                  <a:lnTo>
                    <a:pt x="539" y="420"/>
                  </a:lnTo>
                  <a:lnTo>
                    <a:pt x="528" y="442"/>
                  </a:lnTo>
                  <a:lnTo>
                    <a:pt x="528" y="497"/>
                  </a:lnTo>
                  <a:lnTo>
                    <a:pt x="572" y="519"/>
                  </a:lnTo>
                  <a:lnTo>
                    <a:pt x="594" y="519"/>
                  </a:lnTo>
                  <a:lnTo>
                    <a:pt x="616" y="508"/>
                  </a:lnTo>
                  <a:lnTo>
                    <a:pt x="638" y="486"/>
                  </a:lnTo>
                  <a:lnTo>
                    <a:pt x="649" y="464"/>
                  </a:lnTo>
                  <a:lnTo>
                    <a:pt x="649" y="408"/>
                  </a:lnTo>
                  <a:lnTo>
                    <a:pt x="638" y="386"/>
                  </a:lnTo>
                  <a:lnTo>
                    <a:pt x="616" y="364"/>
                  </a:lnTo>
                  <a:lnTo>
                    <a:pt x="583" y="342"/>
                  </a:lnTo>
                  <a:lnTo>
                    <a:pt x="550" y="342"/>
                  </a:lnTo>
                  <a:lnTo>
                    <a:pt x="473" y="353"/>
                  </a:lnTo>
                  <a:lnTo>
                    <a:pt x="407" y="397"/>
                  </a:lnTo>
                  <a:lnTo>
                    <a:pt x="341" y="453"/>
                  </a:lnTo>
                  <a:lnTo>
                    <a:pt x="286" y="508"/>
                  </a:lnTo>
                  <a:lnTo>
                    <a:pt x="231" y="541"/>
                  </a:lnTo>
                  <a:lnTo>
                    <a:pt x="187" y="574"/>
                  </a:lnTo>
                  <a:lnTo>
                    <a:pt x="31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84"/>
            <p:cNvSpPr>
              <a:spLocks noEditPoints="1"/>
            </p:cNvSpPr>
            <p:nvPr/>
          </p:nvSpPr>
          <p:spPr bwMode="auto">
            <a:xfrm>
              <a:off x="17230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85"/>
            <p:cNvSpPr>
              <a:spLocks/>
            </p:cNvSpPr>
            <p:nvPr/>
          </p:nvSpPr>
          <p:spPr bwMode="auto">
            <a:xfrm>
              <a:off x="18363" y="21115"/>
              <a:ext cx="1210" cy="905"/>
            </a:xfrm>
            <a:custGeom>
              <a:avLst/>
              <a:gdLst/>
              <a:ahLst/>
              <a:cxnLst>
                <a:cxn ang="0">
                  <a:pos x="671" y="364"/>
                </a:cxn>
                <a:cxn ang="0">
                  <a:pos x="671" y="353"/>
                </a:cxn>
                <a:cxn ang="0">
                  <a:pos x="693" y="331"/>
                </a:cxn>
                <a:cxn ang="0">
                  <a:pos x="946" y="155"/>
                </a:cxn>
                <a:cxn ang="0">
                  <a:pos x="1111" y="55"/>
                </a:cxn>
                <a:cxn ang="0">
                  <a:pos x="1199" y="44"/>
                </a:cxn>
                <a:cxn ang="0">
                  <a:pos x="1210" y="11"/>
                </a:cxn>
                <a:cxn ang="0">
                  <a:pos x="924" y="0"/>
                </a:cxn>
                <a:cxn ang="0">
                  <a:pos x="913" y="33"/>
                </a:cxn>
                <a:cxn ang="0">
                  <a:pos x="946" y="44"/>
                </a:cxn>
                <a:cxn ang="0">
                  <a:pos x="957" y="89"/>
                </a:cxn>
                <a:cxn ang="0">
                  <a:pos x="902" y="133"/>
                </a:cxn>
                <a:cxn ang="0">
                  <a:pos x="462" y="100"/>
                </a:cxn>
                <a:cxn ang="0">
                  <a:pos x="484" y="55"/>
                </a:cxn>
                <a:cxn ang="0">
                  <a:pos x="605" y="44"/>
                </a:cxn>
                <a:cxn ang="0">
                  <a:pos x="616" y="11"/>
                </a:cxn>
                <a:cxn ang="0">
                  <a:pos x="231" y="0"/>
                </a:cxn>
                <a:cxn ang="0">
                  <a:pos x="220" y="33"/>
                </a:cxn>
                <a:cxn ang="0">
                  <a:pos x="330" y="44"/>
                </a:cxn>
                <a:cxn ang="0">
                  <a:pos x="341" y="100"/>
                </a:cxn>
                <a:cxn ang="0">
                  <a:pos x="154" y="828"/>
                </a:cxn>
                <a:cxn ang="0">
                  <a:pos x="132" y="850"/>
                </a:cxn>
                <a:cxn ang="0">
                  <a:pos x="88" y="861"/>
                </a:cxn>
                <a:cxn ang="0">
                  <a:pos x="11" y="872"/>
                </a:cxn>
                <a:cxn ang="0">
                  <a:pos x="11" y="894"/>
                </a:cxn>
                <a:cxn ang="0">
                  <a:pos x="385" y="905"/>
                </a:cxn>
                <a:cxn ang="0">
                  <a:pos x="396" y="861"/>
                </a:cxn>
                <a:cxn ang="0">
                  <a:pos x="308" y="850"/>
                </a:cxn>
                <a:cxn ang="0">
                  <a:pos x="275" y="839"/>
                </a:cxn>
                <a:cxn ang="0">
                  <a:pos x="286" y="773"/>
                </a:cxn>
                <a:cxn ang="0">
                  <a:pos x="341" y="574"/>
                </a:cxn>
                <a:cxn ang="0">
                  <a:pos x="748" y="795"/>
                </a:cxn>
                <a:cxn ang="0">
                  <a:pos x="759" y="839"/>
                </a:cxn>
                <a:cxn ang="0">
                  <a:pos x="737" y="850"/>
                </a:cxn>
                <a:cxn ang="0">
                  <a:pos x="682" y="861"/>
                </a:cxn>
                <a:cxn ang="0">
                  <a:pos x="671" y="905"/>
                </a:cxn>
                <a:cxn ang="0">
                  <a:pos x="1012" y="894"/>
                </a:cxn>
                <a:cxn ang="0">
                  <a:pos x="968" y="861"/>
                </a:cxn>
                <a:cxn ang="0">
                  <a:pos x="935" y="850"/>
                </a:cxn>
                <a:cxn ang="0">
                  <a:pos x="902" y="817"/>
                </a:cxn>
              </a:cxnLst>
              <a:rect l="0" t="0" r="r" b="b"/>
              <a:pathLst>
                <a:path w="1210" h="905">
                  <a:moveTo>
                    <a:pt x="671" y="375"/>
                  </a:moveTo>
                  <a:lnTo>
                    <a:pt x="671" y="364"/>
                  </a:lnTo>
                  <a:lnTo>
                    <a:pt x="660" y="353"/>
                  </a:lnTo>
                  <a:lnTo>
                    <a:pt x="671" y="353"/>
                  </a:lnTo>
                  <a:lnTo>
                    <a:pt x="671" y="342"/>
                  </a:lnTo>
                  <a:lnTo>
                    <a:pt x="693" y="331"/>
                  </a:lnTo>
                  <a:lnTo>
                    <a:pt x="825" y="232"/>
                  </a:lnTo>
                  <a:lnTo>
                    <a:pt x="946" y="155"/>
                  </a:lnTo>
                  <a:lnTo>
                    <a:pt x="1034" y="100"/>
                  </a:lnTo>
                  <a:lnTo>
                    <a:pt x="1111" y="55"/>
                  </a:lnTo>
                  <a:lnTo>
                    <a:pt x="1177" y="44"/>
                  </a:lnTo>
                  <a:lnTo>
                    <a:pt x="1199" y="44"/>
                  </a:lnTo>
                  <a:lnTo>
                    <a:pt x="1210" y="33"/>
                  </a:lnTo>
                  <a:lnTo>
                    <a:pt x="1210" y="11"/>
                  </a:lnTo>
                  <a:lnTo>
                    <a:pt x="1199" y="0"/>
                  </a:lnTo>
                  <a:lnTo>
                    <a:pt x="924" y="0"/>
                  </a:lnTo>
                  <a:lnTo>
                    <a:pt x="913" y="11"/>
                  </a:lnTo>
                  <a:lnTo>
                    <a:pt x="913" y="33"/>
                  </a:lnTo>
                  <a:lnTo>
                    <a:pt x="924" y="44"/>
                  </a:lnTo>
                  <a:lnTo>
                    <a:pt x="946" y="44"/>
                  </a:lnTo>
                  <a:lnTo>
                    <a:pt x="968" y="66"/>
                  </a:lnTo>
                  <a:lnTo>
                    <a:pt x="957" y="89"/>
                  </a:lnTo>
                  <a:lnTo>
                    <a:pt x="924" y="122"/>
                  </a:lnTo>
                  <a:lnTo>
                    <a:pt x="902" y="133"/>
                  </a:lnTo>
                  <a:lnTo>
                    <a:pt x="352" y="519"/>
                  </a:lnTo>
                  <a:lnTo>
                    <a:pt x="462" y="100"/>
                  </a:lnTo>
                  <a:lnTo>
                    <a:pt x="462" y="78"/>
                  </a:lnTo>
                  <a:lnTo>
                    <a:pt x="484" y="55"/>
                  </a:lnTo>
                  <a:lnTo>
                    <a:pt x="506" y="44"/>
                  </a:lnTo>
                  <a:lnTo>
                    <a:pt x="605" y="44"/>
                  </a:lnTo>
                  <a:lnTo>
                    <a:pt x="616" y="33"/>
                  </a:lnTo>
                  <a:lnTo>
                    <a:pt x="616" y="11"/>
                  </a:lnTo>
                  <a:lnTo>
                    <a:pt x="605" y="0"/>
                  </a:lnTo>
                  <a:lnTo>
                    <a:pt x="231" y="0"/>
                  </a:lnTo>
                  <a:lnTo>
                    <a:pt x="220" y="11"/>
                  </a:lnTo>
                  <a:lnTo>
                    <a:pt x="220" y="33"/>
                  </a:lnTo>
                  <a:lnTo>
                    <a:pt x="231" y="44"/>
                  </a:lnTo>
                  <a:lnTo>
                    <a:pt x="330" y="44"/>
                  </a:lnTo>
                  <a:lnTo>
                    <a:pt x="341" y="55"/>
                  </a:lnTo>
                  <a:lnTo>
                    <a:pt x="341" y="100"/>
                  </a:lnTo>
                  <a:lnTo>
                    <a:pt x="165" y="806"/>
                  </a:lnTo>
                  <a:lnTo>
                    <a:pt x="154" y="828"/>
                  </a:lnTo>
                  <a:lnTo>
                    <a:pt x="154" y="839"/>
                  </a:lnTo>
                  <a:lnTo>
                    <a:pt x="132" y="850"/>
                  </a:lnTo>
                  <a:lnTo>
                    <a:pt x="121" y="850"/>
                  </a:lnTo>
                  <a:lnTo>
                    <a:pt x="88" y="861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11" y="894"/>
                  </a:lnTo>
                  <a:lnTo>
                    <a:pt x="11" y="905"/>
                  </a:lnTo>
                  <a:lnTo>
                    <a:pt x="385" y="905"/>
                  </a:lnTo>
                  <a:lnTo>
                    <a:pt x="396" y="894"/>
                  </a:lnTo>
                  <a:lnTo>
                    <a:pt x="396" y="861"/>
                  </a:lnTo>
                  <a:lnTo>
                    <a:pt x="330" y="861"/>
                  </a:lnTo>
                  <a:lnTo>
                    <a:pt x="308" y="850"/>
                  </a:lnTo>
                  <a:lnTo>
                    <a:pt x="286" y="850"/>
                  </a:lnTo>
                  <a:lnTo>
                    <a:pt x="275" y="839"/>
                  </a:lnTo>
                  <a:lnTo>
                    <a:pt x="275" y="817"/>
                  </a:lnTo>
                  <a:lnTo>
                    <a:pt x="286" y="773"/>
                  </a:lnTo>
                  <a:lnTo>
                    <a:pt x="308" y="695"/>
                  </a:lnTo>
                  <a:lnTo>
                    <a:pt x="341" y="574"/>
                  </a:lnTo>
                  <a:lnTo>
                    <a:pt x="561" y="420"/>
                  </a:lnTo>
                  <a:lnTo>
                    <a:pt x="748" y="795"/>
                  </a:lnTo>
                  <a:lnTo>
                    <a:pt x="759" y="806"/>
                  </a:lnTo>
                  <a:lnTo>
                    <a:pt x="759" y="839"/>
                  </a:lnTo>
                  <a:lnTo>
                    <a:pt x="748" y="850"/>
                  </a:lnTo>
                  <a:lnTo>
                    <a:pt x="737" y="850"/>
                  </a:lnTo>
                  <a:lnTo>
                    <a:pt x="715" y="861"/>
                  </a:lnTo>
                  <a:lnTo>
                    <a:pt x="682" y="861"/>
                  </a:lnTo>
                  <a:lnTo>
                    <a:pt x="671" y="872"/>
                  </a:lnTo>
                  <a:lnTo>
                    <a:pt x="671" y="905"/>
                  </a:lnTo>
                  <a:lnTo>
                    <a:pt x="1001" y="905"/>
                  </a:lnTo>
                  <a:lnTo>
                    <a:pt x="1012" y="894"/>
                  </a:lnTo>
                  <a:lnTo>
                    <a:pt x="1012" y="861"/>
                  </a:lnTo>
                  <a:lnTo>
                    <a:pt x="968" y="861"/>
                  </a:lnTo>
                  <a:lnTo>
                    <a:pt x="946" y="850"/>
                  </a:lnTo>
                  <a:lnTo>
                    <a:pt x="935" y="850"/>
                  </a:lnTo>
                  <a:lnTo>
                    <a:pt x="913" y="839"/>
                  </a:lnTo>
                  <a:lnTo>
                    <a:pt x="902" y="817"/>
                  </a:lnTo>
                  <a:lnTo>
                    <a:pt x="671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586"/>
            <p:cNvSpPr>
              <a:spLocks noEditPoints="1"/>
            </p:cNvSpPr>
            <p:nvPr/>
          </p:nvSpPr>
          <p:spPr bwMode="auto">
            <a:xfrm>
              <a:off x="20442" y="19581"/>
              <a:ext cx="726" cy="861"/>
            </a:xfrm>
            <a:custGeom>
              <a:avLst/>
              <a:gdLst/>
              <a:ahLst/>
              <a:cxnLst>
                <a:cxn ang="0">
                  <a:pos x="264" y="398"/>
                </a:cxn>
                <a:cxn ang="0">
                  <a:pos x="341" y="398"/>
                </a:cxn>
                <a:cxn ang="0">
                  <a:pos x="451" y="387"/>
                </a:cxn>
                <a:cxn ang="0">
                  <a:pos x="561" y="354"/>
                </a:cxn>
                <a:cxn ang="0">
                  <a:pos x="638" y="309"/>
                </a:cxn>
                <a:cxn ang="0">
                  <a:pos x="682" y="243"/>
                </a:cxn>
                <a:cxn ang="0">
                  <a:pos x="693" y="199"/>
                </a:cxn>
                <a:cxn ang="0">
                  <a:pos x="693" y="166"/>
                </a:cxn>
                <a:cxn ang="0">
                  <a:pos x="682" y="100"/>
                </a:cxn>
                <a:cxn ang="0">
                  <a:pos x="649" y="45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6"/>
                </a:cxn>
                <a:cxn ang="0">
                  <a:pos x="165" y="133"/>
                </a:cxn>
                <a:cxn ang="0">
                  <a:pos x="77" y="232"/>
                </a:cxn>
                <a:cxn ang="0">
                  <a:pos x="22" y="365"/>
                </a:cxn>
                <a:cxn ang="0">
                  <a:pos x="0" y="519"/>
                </a:cxn>
                <a:cxn ang="0">
                  <a:pos x="22" y="652"/>
                </a:cxn>
                <a:cxn ang="0">
                  <a:pos x="77" y="762"/>
                </a:cxn>
                <a:cxn ang="0">
                  <a:pos x="176" y="828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1" y="784"/>
                </a:cxn>
                <a:cxn ang="0">
                  <a:pos x="649" y="729"/>
                </a:cxn>
                <a:cxn ang="0">
                  <a:pos x="704" y="663"/>
                </a:cxn>
                <a:cxn ang="0">
                  <a:pos x="726" y="640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93" y="607"/>
                </a:cxn>
                <a:cxn ang="0">
                  <a:pos x="693" y="618"/>
                </a:cxn>
                <a:cxn ang="0">
                  <a:pos x="682" y="629"/>
                </a:cxn>
                <a:cxn ang="0">
                  <a:pos x="583" y="718"/>
                </a:cxn>
                <a:cxn ang="0">
                  <a:pos x="484" y="773"/>
                </a:cxn>
                <a:cxn ang="0">
                  <a:pos x="396" y="806"/>
                </a:cxn>
                <a:cxn ang="0">
                  <a:pos x="330" y="817"/>
                </a:cxn>
                <a:cxn ang="0">
                  <a:pos x="297" y="817"/>
                </a:cxn>
                <a:cxn ang="0">
                  <a:pos x="220" y="806"/>
                </a:cxn>
                <a:cxn ang="0">
                  <a:pos x="176" y="762"/>
                </a:cxn>
                <a:cxn ang="0">
                  <a:pos x="154" y="707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7"/>
                </a:cxn>
                <a:cxn ang="0">
                  <a:pos x="165" y="398"/>
                </a:cxn>
                <a:cxn ang="0">
                  <a:pos x="264" y="398"/>
                </a:cxn>
                <a:cxn ang="0">
                  <a:pos x="176" y="354"/>
                </a:cxn>
                <a:cxn ang="0">
                  <a:pos x="220" y="232"/>
                </a:cxn>
                <a:cxn ang="0">
                  <a:pos x="286" y="144"/>
                </a:cxn>
                <a:cxn ang="0">
                  <a:pos x="341" y="89"/>
                </a:cxn>
                <a:cxn ang="0">
                  <a:pos x="407" y="56"/>
                </a:cxn>
                <a:cxn ang="0">
                  <a:pos x="462" y="45"/>
                </a:cxn>
                <a:cxn ang="0">
                  <a:pos x="539" y="45"/>
                </a:cxn>
                <a:cxn ang="0">
                  <a:pos x="572" y="56"/>
                </a:cxn>
                <a:cxn ang="0">
                  <a:pos x="616" y="100"/>
                </a:cxn>
                <a:cxn ang="0">
                  <a:pos x="638" y="166"/>
                </a:cxn>
                <a:cxn ang="0">
                  <a:pos x="616" y="243"/>
                </a:cxn>
                <a:cxn ang="0">
                  <a:pos x="550" y="298"/>
                </a:cxn>
                <a:cxn ang="0">
                  <a:pos x="473" y="332"/>
                </a:cxn>
                <a:cxn ang="0">
                  <a:pos x="385" y="354"/>
                </a:cxn>
                <a:cxn ang="0">
                  <a:pos x="253" y="354"/>
                </a:cxn>
                <a:cxn ang="0">
                  <a:pos x="176" y="354"/>
                </a:cxn>
              </a:cxnLst>
              <a:rect l="0" t="0" r="r" b="b"/>
              <a:pathLst>
                <a:path w="726" h="861">
                  <a:moveTo>
                    <a:pt x="264" y="398"/>
                  </a:moveTo>
                  <a:lnTo>
                    <a:pt x="341" y="398"/>
                  </a:lnTo>
                  <a:lnTo>
                    <a:pt x="451" y="387"/>
                  </a:lnTo>
                  <a:lnTo>
                    <a:pt x="561" y="354"/>
                  </a:lnTo>
                  <a:lnTo>
                    <a:pt x="638" y="309"/>
                  </a:lnTo>
                  <a:lnTo>
                    <a:pt x="682" y="243"/>
                  </a:lnTo>
                  <a:lnTo>
                    <a:pt x="693" y="199"/>
                  </a:lnTo>
                  <a:lnTo>
                    <a:pt x="693" y="166"/>
                  </a:lnTo>
                  <a:lnTo>
                    <a:pt x="682" y="100"/>
                  </a:lnTo>
                  <a:lnTo>
                    <a:pt x="649" y="45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6"/>
                  </a:lnTo>
                  <a:lnTo>
                    <a:pt x="165" y="133"/>
                  </a:lnTo>
                  <a:lnTo>
                    <a:pt x="77" y="232"/>
                  </a:lnTo>
                  <a:lnTo>
                    <a:pt x="22" y="365"/>
                  </a:lnTo>
                  <a:lnTo>
                    <a:pt x="0" y="519"/>
                  </a:lnTo>
                  <a:lnTo>
                    <a:pt x="22" y="652"/>
                  </a:lnTo>
                  <a:lnTo>
                    <a:pt x="77" y="762"/>
                  </a:lnTo>
                  <a:lnTo>
                    <a:pt x="176" y="828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1" y="784"/>
                  </a:lnTo>
                  <a:lnTo>
                    <a:pt x="649" y="729"/>
                  </a:lnTo>
                  <a:lnTo>
                    <a:pt x="704" y="663"/>
                  </a:lnTo>
                  <a:lnTo>
                    <a:pt x="726" y="640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93" y="607"/>
                  </a:lnTo>
                  <a:lnTo>
                    <a:pt x="693" y="618"/>
                  </a:lnTo>
                  <a:lnTo>
                    <a:pt x="682" y="629"/>
                  </a:lnTo>
                  <a:lnTo>
                    <a:pt x="583" y="718"/>
                  </a:lnTo>
                  <a:lnTo>
                    <a:pt x="484" y="773"/>
                  </a:lnTo>
                  <a:lnTo>
                    <a:pt x="396" y="806"/>
                  </a:lnTo>
                  <a:lnTo>
                    <a:pt x="330" y="817"/>
                  </a:lnTo>
                  <a:lnTo>
                    <a:pt x="297" y="817"/>
                  </a:lnTo>
                  <a:lnTo>
                    <a:pt x="220" y="806"/>
                  </a:lnTo>
                  <a:lnTo>
                    <a:pt x="176" y="762"/>
                  </a:lnTo>
                  <a:lnTo>
                    <a:pt x="154" y="707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7"/>
                  </a:lnTo>
                  <a:lnTo>
                    <a:pt x="165" y="398"/>
                  </a:lnTo>
                  <a:lnTo>
                    <a:pt x="264" y="398"/>
                  </a:lnTo>
                  <a:close/>
                  <a:moveTo>
                    <a:pt x="176" y="354"/>
                  </a:moveTo>
                  <a:lnTo>
                    <a:pt x="220" y="232"/>
                  </a:lnTo>
                  <a:lnTo>
                    <a:pt x="286" y="144"/>
                  </a:lnTo>
                  <a:lnTo>
                    <a:pt x="341" y="89"/>
                  </a:lnTo>
                  <a:lnTo>
                    <a:pt x="407" y="56"/>
                  </a:lnTo>
                  <a:lnTo>
                    <a:pt x="462" y="45"/>
                  </a:lnTo>
                  <a:lnTo>
                    <a:pt x="539" y="45"/>
                  </a:lnTo>
                  <a:lnTo>
                    <a:pt x="572" y="56"/>
                  </a:lnTo>
                  <a:lnTo>
                    <a:pt x="616" y="100"/>
                  </a:lnTo>
                  <a:lnTo>
                    <a:pt x="638" y="166"/>
                  </a:lnTo>
                  <a:lnTo>
                    <a:pt x="616" y="243"/>
                  </a:lnTo>
                  <a:lnTo>
                    <a:pt x="550" y="298"/>
                  </a:lnTo>
                  <a:lnTo>
                    <a:pt x="473" y="332"/>
                  </a:lnTo>
                  <a:lnTo>
                    <a:pt x="385" y="354"/>
                  </a:lnTo>
                  <a:lnTo>
                    <a:pt x="253" y="354"/>
                  </a:lnTo>
                  <a:lnTo>
                    <a:pt x="176" y="3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587"/>
            <p:cNvSpPr>
              <a:spLocks/>
            </p:cNvSpPr>
            <p:nvPr/>
          </p:nvSpPr>
          <p:spPr bwMode="auto">
            <a:xfrm>
              <a:off x="21289" y="19581"/>
              <a:ext cx="769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208" y="828"/>
                </a:cxn>
                <a:cxn ang="0">
                  <a:pos x="230" y="773"/>
                </a:cxn>
                <a:cxn ang="0">
                  <a:pos x="285" y="552"/>
                </a:cxn>
                <a:cxn ang="0">
                  <a:pos x="318" y="431"/>
                </a:cxn>
                <a:cxn ang="0">
                  <a:pos x="351" y="265"/>
                </a:cxn>
                <a:cxn ang="0">
                  <a:pos x="417" y="155"/>
                </a:cxn>
                <a:cxn ang="0">
                  <a:pos x="461" y="100"/>
                </a:cxn>
                <a:cxn ang="0">
                  <a:pos x="494" y="78"/>
                </a:cxn>
                <a:cxn ang="0">
                  <a:pos x="571" y="45"/>
                </a:cxn>
                <a:cxn ang="0">
                  <a:pos x="670" y="56"/>
                </a:cxn>
                <a:cxn ang="0">
                  <a:pos x="692" y="67"/>
                </a:cxn>
                <a:cxn ang="0">
                  <a:pos x="626" y="100"/>
                </a:cxn>
                <a:cxn ang="0">
                  <a:pos x="593" y="166"/>
                </a:cxn>
                <a:cxn ang="0">
                  <a:pos x="604" y="199"/>
                </a:cxn>
                <a:cxn ang="0">
                  <a:pos x="637" y="232"/>
                </a:cxn>
                <a:cxn ang="0">
                  <a:pos x="769" y="166"/>
                </a:cxn>
                <a:cxn ang="0">
                  <a:pos x="747" y="56"/>
                </a:cxn>
                <a:cxn ang="0">
                  <a:pos x="659" y="0"/>
                </a:cxn>
                <a:cxn ang="0">
                  <a:pos x="527" y="11"/>
                </a:cxn>
                <a:cxn ang="0">
                  <a:pos x="406" y="100"/>
                </a:cxn>
                <a:cxn ang="0">
                  <a:pos x="362" y="100"/>
                </a:cxn>
                <a:cxn ang="0">
                  <a:pos x="296" y="23"/>
                </a:cxn>
                <a:cxn ang="0">
                  <a:pos x="198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33" y="166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19" y="45"/>
                </a:cxn>
                <a:cxn ang="0">
                  <a:pos x="252" y="89"/>
                </a:cxn>
                <a:cxn ang="0">
                  <a:pos x="241" y="188"/>
                </a:cxn>
                <a:cxn ang="0">
                  <a:pos x="230" y="243"/>
                </a:cxn>
                <a:cxn ang="0">
                  <a:pos x="110" y="729"/>
                </a:cxn>
              </a:cxnLst>
              <a:rect l="0" t="0" r="r" b="b"/>
              <a:pathLst>
                <a:path w="769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8" y="828"/>
                  </a:lnTo>
                  <a:lnTo>
                    <a:pt x="219" y="806"/>
                  </a:lnTo>
                  <a:lnTo>
                    <a:pt x="230" y="773"/>
                  </a:lnTo>
                  <a:lnTo>
                    <a:pt x="241" y="707"/>
                  </a:lnTo>
                  <a:lnTo>
                    <a:pt x="285" y="552"/>
                  </a:lnTo>
                  <a:lnTo>
                    <a:pt x="296" y="508"/>
                  </a:lnTo>
                  <a:lnTo>
                    <a:pt x="318" y="431"/>
                  </a:lnTo>
                  <a:lnTo>
                    <a:pt x="340" y="332"/>
                  </a:lnTo>
                  <a:lnTo>
                    <a:pt x="351" y="265"/>
                  </a:lnTo>
                  <a:lnTo>
                    <a:pt x="373" y="221"/>
                  </a:lnTo>
                  <a:lnTo>
                    <a:pt x="417" y="155"/>
                  </a:lnTo>
                  <a:lnTo>
                    <a:pt x="439" y="133"/>
                  </a:lnTo>
                  <a:lnTo>
                    <a:pt x="461" y="100"/>
                  </a:lnTo>
                  <a:lnTo>
                    <a:pt x="472" y="89"/>
                  </a:lnTo>
                  <a:lnTo>
                    <a:pt x="494" y="78"/>
                  </a:lnTo>
                  <a:lnTo>
                    <a:pt x="527" y="56"/>
                  </a:lnTo>
                  <a:lnTo>
                    <a:pt x="571" y="45"/>
                  </a:lnTo>
                  <a:lnTo>
                    <a:pt x="648" y="45"/>
                  </a:lnTo>
                  <a:lnTo>
                    <a:pt x="670" y="56"/>
                  </a:lnTo>
                  <a:lnTo>
                    <a:pt x="692" y="56"/>
                  </a:lnTo>
                  <a:lnTo>
                    <a:pt x="692" y="67"/>
                  </a:lnTo>
                  <a:lnTo>
                    <a:pt x="659" y="78"/>
                  </a:lnTo>
                  <a:lnTo>
                    <a:pt x="626" y="100"/>
                  </a:lnTo>
                  <a:lnTo>
                    <a:pt x="604" y="133"/>
                  </a:lnTo>
                  <a:lnTo>
                    <a:pt x="593" y="166"/>
                  </a:lnTo>
                  <a:lnTo>
                    <a:pt x="593" y="188"/>
                  </a:lnTo>
                  <a:lnTo>
                    <a:pt x="604" y="199"/>
                  </a:lnTo>
                  <a:lnTo>
                    <a:pt x="615" y="221"/>
                  </a:lnTo>
                  <a:lnTo>
                    <a:pt x="637" y="232"/>
                  </a:lnTo>
                  <a:lnTo>
                    <a:pt x="703" y="232"/>
                  </a:lnTo>
                  <a:lnTo>
                    <a:pt x="769" y="166"/>
                  </a:lnTo>
                  <a:lnTo>
                    <a:pt x="769" y="89"/>
                  </a:lnTo>
                  <a:lnTo>
                    <a:pt x="747" y="56"/>
                  </a:lnTo>
                  <a:lnTo>
                    <a:pt x="703" y="11"/>
                  </a:lnTo>
                  <a:lnTo>
                    <a:pt x="659" y="0"/>
                  </a:lnTo>
                  <a:lnTo>
                    <a:pt x="615" y="0"/>
                  </a:lnTo>
                  <a:lnTo>
                    <a:pt x="527" y="11"/>
                  </a:lnTo>
                  <a:lnTo>
                    <a:pt x="461" y="56"/>
                  </a:lnTo>
                  <a:lnTo>
                    <a:pt x="406" y="100"/>
                  </a:lnTo>
                  <a:lnTo>
                    <a:pt x="373" y="144"/>
                  </a:lnTo>
                  <a:lnTo>
                    <a:pt x="362" y="100"/>
                  </a:lnTo>
                  <a:lnTo>
                    <a:pt x="329" y="56"/>
                  </a:lnTo>
                  <a:lnTo>
                    <a:pt x="296" y="23"/>
                  </a:lnTo>
                  <a:lnTo>
                    <a:pt x="252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66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19" y="45"/>
                  </a:lnTo>
                  <a:lnTo>
                    <a:pt x="241" y="67"/>
                  </a:lnTo>
                  <a:lnTo>
                    <a:pt x="252" y="89"/>
                  </a:lnTo>
                  <a:lnTo>
                    <a:pt x="252" y="166"/>
                  </a:lnTo>
                  <a:lnTo>
                    <a:pt x="241" y="188"/>
                  </a:lnTo>
                  <a:lnTo>
                    <a:pt x="241" y="210"/>
                  </a:lnTo>
                  <a:lnTo>
                    <a:pt x="230" y="243"/>
                  </a:lnTo>
                  <a:lnTo>
                    <a:pt x="219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588"/>
            <p:cNvSpPr>
              <a:spLocks/>
            </p:cNvSpPr>
            <p:nvPr/>
          </p:nvSpPr>
          <p:spPr bwMode="auto">
            <a:xfrm>
              <a:off x="22190" y="19581"/>
              <a:ext cx="770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42" y="707"/>
                </a:cxn>
                <a:cxn ang="0">
                  <a:pos x="297" y="508"/>
                </a:cxn>
                <a:cxn ang="0">
                  <a:pos x="341" y="332"/>
                </a:cxn>
                <a:cxn ang="0">
                  <a:pos x="374" y="221"/>
                </a:cxn>
                <a:cxn ang="0">
                  <a:pos x="440" y="133"/>
                </a:cxn>
                <a:cxn ang="0">
                  <a:pos x="473" y="89"/>
                </a:cxn>
                <a:cxn ang="0">
                  <a:pos x="528" y="56"/>
                </a:cxn>
                <a:cxn ang="0">
                  <a:pos x="649" y="45"/>
                </a:cxn>
                <a:cxn ang="0">
                  <a:pos x="682" y="56"/>
                </a:cxn>
                <a:cxn ang="0">
                  <a:pos x="649" y="78"/>
                </a:cxn>
                <a:cxn ang="0">
                  <a:pos x="605" y="133"/>
                </a:cxn>
                <a:cxn ang="0">
                  <a:pos x="594" y="188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9"/>
                </a:cxn>
                <a:cxn ang="0">
                  <a:pos x="726" y="34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100"/>
                </a:cxn>
                <a:cxn ang="0">
                  <a:pos x="330" y="56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09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31" y="773"/>
                  </a:lnTo>
                  <a:lnTo>
                    <a:pt x="242" y="707"/>
                  </a:lnTo>
                  <a:lnTo>
                    <a:pt x="286" y="552"/>
                  </a:lnTo>
                  <a:lnTo>
                    <a:pt x="297" y="508"/>
                  </a:lnTo>
                  <a:lnTo>
                    <a:pt x="319" y="431"/>
                  </a:lnTo>
                  <a:lnTo>
                    <a:pt x="341" y="332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5"/>
                  </a:lnTo>
                  <a:lnTo>
                    <a:pt x="440" y="133"/>
                  </a:lnTo>
                  <a:lnTo>
                    <a:pt x="462" y="100"/>
                  </a:lnTo>
                  <a:lnTo>
                    <a:pt x="473" y="89"/>
                  </a:lnTo>
                  <a:lnTo>
                    <a:pt x="495" y="78"/>
                  </a:lnTo>
                  <a:lnTo>
                    <a:pt x="528" y="56"/>
                  </a:lnTo>
                  <a:lnTo>
                    <a:pt x="572" y="45"/>
                  </a:lnTo>
                  <a:lnTo>
                    <a:pt x="649" y="45"/>
                  </a:lnTo>
                  <a:lnTo>
                    <a:pt x="671" y="56"/>
                  </a:lnTo>
                  <a:lnTo>
                    <a:pt x="682" y="56"/>
                  </a:lnTo>
                  <a:lnTo>
                    <a:pt x="693" y="67"/>
                  </a:lnTo>
                  <a:lnTo>
                    <a:pt x="649" y="78"/>
                  </a:lnTo>
                  <a:lnTo>
                    <a:pt x="627" y="100"/>
                  </a:lnTo>
                  <a:lnTo>
                    <a:pt x="605" y="133"/>
                  </a:lnTo>
                  <a:lnTo>
                    <a:pt x="594" y="166"/>
                  </a:lnTo>
                  <a:lnTo>
                    <a:pt x="594" y="188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6"/>
                  </a:lnTo>
                  <a:lnTo>
                    <a:pt x="770" y="89"/>
                  </a:lnTo>
                  <a:lnTo>
                    <a:pt x="748" y="56"/>
                  </a:lnTo>
                  <a:lnTo>
                    <a:pt x="726" y="34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6"/>
                  </a:lnTo>
                  <a:lnTo>
                    <a:pt x="407" y="100"/>
                  </a:lnTo>
                  <a:lnTo>
                    <a:pt x="374" y="144"/>
                  </a:lnTo>
                  <a:lnTo>
                    <a:pt x="330" y="56"/>
                  </a:lnTo>
                  <a:lnTo>
                    <a:pt x="297" y="23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09" y="45"/>
                  </a:lnTo>
                  <a:lnTo>
                    <a:pt x="231" y="56"/>
                  </a:lnTo>
                  <a:lnTo>
                    <a:pt x="242" y="67"/>
                  </a:lnTo>
                  <a:lnTo>
                    <a:pt x="253" y="89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589"/>
            <p:cNvSpPr>
              <a:spLocks/>
            </p:cNvSpPr>
            <p:nvPr/>
          </p:nvSpPr>
          <p:spPr bwMode="auto">
            <a:xfrm>
              <a:off x="23224" y="18997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4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4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590"/>
            <p:cNvSpPr>
              <a:spLocks/>
            </p:cNvSpPr>
            <p:nvPr/>
          </p:nvSpPr>
          <p:spPr bwMode="auto">
            <a:xfrm>
              <a:off x="2387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591"/>
            <p:cNvSpPr>
              <a:spLocks/>
            </p:cNvSpPr>
            <p:nvPr/>
          </p:nvSpPr>
          <p:spPr bwMode="auto">
            <a:xfrm>
              <a:off x="24940" y="18997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4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4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" name="Group 1028"/>
          <p:cNvGrpSpPr>
            <a:grpSpLocks/>
          </p:cNvGrpSpPr>
          <p:nvPr/>
        </p:nvGrpSpPr>
        <p:grpSpPr bwMode="auto">
          <a:xfrm>
            <a:off x="374250" y="2689070"/>
            <a:ext cx="3703637" cy="2579687"/>
            <a:chOff x="1584" y="1392"/>
            <a:chExt cx="2333" cy="1625"/>
          </a:xfrm>
        </p:grpSpPr>
        <p:sp>
          <p:nvSpPr>
            <p:cNvPr id="258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9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0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1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2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5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8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0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1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2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4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7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8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9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0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1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3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9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666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1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2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3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4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5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8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9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0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2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3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4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5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6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895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K nearest neighborhood classification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dirty="0"/>
              <a:t> I</a:t>
            </a:r>
            <a:r>
              <a:rPr lang="en-US" dirty="0" smtClean="0"/>
              <a:t>mproved variants</a:t>
            </a:r>
            <a:endParaRPr lang="en-US" dirty="0"/>
          </a:p>
          <a:p>
            <a:r>
              <a:rPr lang="en-US" dirty="0" smtClean="0"/>
              <a:t> Probabilistic Generative Model</a:t>
            </a:r>
          </a:p>
          <a:p>
            <a:r>
              <a:rPr lang="en-US" dirty="0"/>
              <a:t> </a:t>
            </a:r>
            <a:r>
              <a:rPr lang="en-US" dirty="0" smtClean="0"/>
              <a:t>Discriminant Functions</a:t>
            </a:r>
          </a:p>
          <a:p>
            <a:r>
              <a:rPr lang="en-US" dirty="0"/>
              <a:t> </a:t>
            </a:r>
            <a:r>
              <a:rPr lang="en-US" dirty="0" smtClean="0"/>
              <a:t>Probabilistic Discriminative Model</a:t>
            </a:r>
            <a:endParaRPr lang="en-US" dirty="0"/>
          </a:p>
          <a:p>
            <a:r>
              <a:rPr lang="en-US" dirty="0" smtClean="0"/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13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Leave-One-Out Method</a:t>
            </a:r>
          </a:p>
        </p:txBody>
      </p:sp>
      <p:grpSp>
        <p:nvGrpSpPr>
          <p:cNvPr id="2" name="Group 1086"/>
          <p:cNvGrpSpPr>
            <a:grpSpLocks/>
          </p:cNvGrpSpPr>
          <p:nvPr/>
        </p:nvGrpSpPr>
        <p:grpSpPr bwMode="auto">
          <a:xfrm>
            <a:off x="1295400" y="3581400"/>
            <a:ext cx="1143000" cy="3016250"/>
            <a:chOff x="816" y="2256"/>
            <a:chExt cx="720" cy="1900"/>
          </a:xfrm>
        </p:grpSpPr>
        <p:sp>
          <p:nvSpPr>
            <p:cNvPr id="80955" name="Oval 1083"/>
            <p:cNvSpPr>
              <a:spLocks noChangeArrowheads="1"/>
            </p:cNvSpPr>
            <p:nvPr/>
          </p:nvSpPr>
          <p:spPr bwMode="auto">
            <a:xfrm>
              <a:off x="1008" y="2256"/>
              <a:ext cx="528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56" name="Text Box 1084"/>
            <p:cNvSpPr txBox="1">
              <a:spLocks noChangeArrowheads="1"/>
            </p:cNvSpPr>
            <p:nvPr/>
          </p:nvSpPr>
          <p:spPr bwMode="auto">
            <a:xfrm>
              <a:off x="816" y="3408"/>
              <a:ext cx="54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 altLang="ja-JP" sz="2400" dirty="0">
                <a:ea typeface="ＭＳ Ｐゴシック" pitchFamily="34" charset="-128"/>
              </a:endParaRPr>
            </a:p>
            <a:p>
              <a:r>
                <a:rPr lang="en-US" altLang="ja-JP" sz="2400" dirty="0">
                  <a:ea typeface="ＭＳ Ｐゴシック" pitchFamily="34" charset="-128"/>
                </a:rPr>
                <a:t>(k=1)</a:t>
              </a:r>
            </a:p>
            <a:p>
              <a:endParaRPr lang="en-US" altLang="ja-JP" sz="2400" dirty="0">
                <a:ea typeface="ＭＳ Ｐゴシック" pitchFamily="34" charset="-128"/>
              </a:endParaRPr>
            </a:p>
          </p:txBody>
        </p:sp>
        <p:sp>
          <p:nvSpPr>
            <p:cNvPr id="80957" name="Line 1085"/>
            <p:cNvSpPr>
              <a:spLocks noChangeShapeType="1"/>
            </p:cNvSpPr>
            <p:nvPr/>
          </p:nvSpPr>
          <p:spPr bwMode="auto">
            <a:xfrm flipV="1">
              <a:off x="1056" y="2640"/>
              <a:ext cx="192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0959" name="Rectangle 1087"/>
          <p:cNvSpPr>
            <a:spLocks noChangeArrowheads="1"/>
          </p:cNvSpPr>
          <p:nvPr/>
        </p:nvSpPr>
        <p:spPr bwMode="auto">
          <a:xfrm>
            <a:off x="2209800" y="5943600"/>
            <a:ext cx="198438" cy="2174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1" name="Group 44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929058" y="2141454"/>
            <a:ext cx="5000628" cy="3645000"/>
            <a:chOff x="951" y="480"/>
            <a:chExt cx="35824" cy="21794"/>
          </a:xfrm>
        </p:grpSpPr>
        <p:sp>
          <p:nvSpPr>
            <p:cNvPr id="62" name="Freeform 445"/>
            <p:cNvSpPr>
              <a:spLocks/>
            </p:cNvSpPr>
            <p:nvPr/>
          </p:nvSpPr>
          <p:spPr bwMode="auto">
            <a:xfrm>
              <a:off x="951" y="955"/>
              <a:ext cx="726" cy="728"/>
            </a:xfrm>
            <a:custGeom>
              <a:avLst/>
              <a:gdLst/>
              <a:ahLst/>
              <a:cxnLst>
                <a:cxn ang="0">
                  <a:pos x="726" y="364"/>
                </a:cxn>
                <a:cxn ang="0">
                  <a:pos x="693" y="221"/>
                </a:cxn>
                <a:cxn ang="0">
                  <a:pos x="616" y="99"/>
                </a:cxn>
                <a:cxn ang="0">
                  <a:pos x="506" y="22"/>
                </a:cxn>
                <a:cxn ang="0">
                  <a:pos x="363" y="0"/>
                </a:cxn>
                <a:cxn ang="0">
                  <a:pos x="220" y="22"/>
                </a:cxn>
                <a:cxn ang="0">
                  <a:pos x="99" y="110"/>
                </a:cxn>
                <a:cxn ang="0">
                  <a:pos x="22" y="221"/>
                </a:cxn>
                <a:cxn ang="0">
                  <a:pos x="0" y="364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6"/>
                </a:cxn>
                <a:cxn ang="0">
                  <a:pos x="363" y="728"/>
                </a:cxn>
                <a:cxn ang="0">
                  <a:pos x="506" y="706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4"/>
                </a:cxn>
              </a:cxnLst>
              <a:rect l="0" t="0" r="r" b="b"/>
              <a:pathLst>
                <a:path w="726" h="728">
                  <a:moveTo>
                    <a:pt x="726" y="364"/>
                  </a:moveTo>
                  <a:lnTo>
                    <a:pt x="693" y="221"/>
                  </a:lnTo>
                  <a:lnTo>
                    <a:pt x="616" y="99"/>
                  </a:lnTo>
                  <a:lnTo>
                    <a:pt x="506" y="22"/>
                  </a:lnTo>
                  <a:lnTo>
                    <a:pt x="363" y="0"/>
                  </a:lnTo>
                  <a:lnTo>
                    <a:pt x="220" y="22"/>
                  </a:lnTo>
                  <a:lnTo>
                    <a:pt x="99" y="110"/>
                  </a:lnTo>
                  <a:lnTo>
                    <a:pt x="22" y="221"/>
                  </a:lnTo>
                  <a:lnTo>
                    <a:pt x="0" y="364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6"/>
                  </a:lnTo>
                  <a:lnTo>
                    <a:pt x="363" y="728"/>
                  </a:lnTo>
                  <a:lnTo>
                    <a:pt x="506" y="706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46"/>
            <p:cNvSpPr>
              <a:spLocks/>
            </p:cNvSpPr>
            <p:nvPr/>
          </p:nvSpPr>
          <p:spPr bwMode="auto">
            <a:xfrm>
              <a:off x="2788" y="503"/>
              <a:ext cx="1089" cy="1291"/>
            </a:xfrm>
            <a:custGeom>
              <a:avLst/>
              <a:gdLst/>
              <a:ahLst/>
              <a:cxnLst>
                <a:cxn ang="0">
                  <a:pos x="1034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1"/>
                </a:cxn>
                <a:cxn ang="0">
                  <a:pos x="165" y="1213"/>
                </a:cxn>
                <a:cxn ang="0">
                  <a:pos x="99" y="1235"/>
                </a:cxn>
                <a:cxn ang="0">
                  <a:pos x="0" y="1235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6" y="1291"/>
                </a:cxn>
                <a:cxn ang="0">
                  <a:pos x="605" y="1291"/>
                </a:cxn>
                <a:cxn ang="0">
                  <a:pos x="605" y="1235"/>
                </a:cxn>
                <a:cxn ang="0">
                  <a:pos x="539" y="1235"/>
                </a:cxn>
                <a:cxn ang="0">
                  <a:pos x="440" y="1224"/>
                </a:cxn>
                <a:cxn ang="0">
                  <a:pos x="385" y="1213"/>
                </a:cxn>
                <a:cxn ang="0">
                  <a:pos x="363" y="1180"/>
                </a:cxn>
                <a:cxn ang="0">
                  <a:pos x="363" y="673"/>
                </a:cxn>
                <a:cxn ang="0">
                  <a:pos x="528" y="673"/>
                </a:cxn>
                <a:cxn ang="0">
                  <a:pos x="638" y="684"/>
                </a:cxn>
                <a:cxn ang="0">
                  <a:pos x="693" y="728"/>
                </a:cxn>
                <a:cxn ang="0">
                  <a:pos x="715" y="794"/>
                </a:cxn>
                <a:cxn ang="0">
                  <a:pos x="726" y="893"/>
                </a:cxn>
                <a:cxn ang="0">
                  <a:pos x="770" y="893"/>
                </a:cxn>
                <a:cxn ang="0">
                  <a:pos x="770" y="397"/>
                </a:cxn>
                <a:cxn ang="0">
                  <a:pos x="726" y="397"/>
                </a:cxn>
                <a:cxn ang="0">
                  <a:pos x="715" y="496"/>
                </a:cxn>
                <a:cxn ang="0">
                  <a:pos x="693" y="562"/>
                </a:cxn>
                <a:cxn ang="0">
                  <a:pos x="627" y="606"/>
                </a:cxn>
                <a:cxn ang="0">
                  <a:pos x="528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2" y="55"/>
                </a:cxn>
                <a:cxn ang="0">
                  <a:pos x="825" y="66"/>
                </a:cxn>
                <a:cxn ang="0">
                  <a:pos x="924" y="110"/>
                </a:cxn>
                <a:cxn ang="0">
                  <a:pos x="979" y="187"/>
                </a:cxn>
                <a:cxn ang="0">
                  <a:pos x="1023" y="286"/>
                </a:cxn>
                <a:cxn ang="0">
                  <a:pos x="1045" y="430"/>
                </a:cxn>
                <a:cxn ang="0">
                  <a:pos x="1089" y="430"/>
                </a:cxn>
                <a:cxn ang="0">
                  <a:pos x="1034" y="0"/>
                </a:cxn>
              </a:cxnLst>
              <a:rect l="0" t="0" r="r" b="b"/>
              <a:pathLst>
                <a:path w="1089" h="1291">
                  <a:moveTo>
                    <a:pt x="1034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1"/>
                  </a:lnTo>
                  <a:lnTo>
                    <a:pt x="165" y="1213"/>
                  </a:lnTo>
                  <a:lnTo>
                    <a:pt x="99" y="1235"/>
                  </a:lnTo>
                  <a:lnTo>
                    <a:pt x="0" y="1235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6" y="1291"/>
                  </a:lnTo>
                  <a:lnTo>
                    <a:pt x="605" y="1291"/>
                  </a:lnTo>
                  <a:lnTo>
                    <a:pt x="605" y="1235"/>
                  </a:lnTo>
                  <a:lnTo>
                    <a:pt x="539" y="1235"/>
                  </a:lnTo>
                  <a:lnTo>
                    <a:pt x="440" y="1224"/>
                  </a:lnTo>
                  <a:lnTo>
                    <a:pt x="385" y="1213"/>
                  </a:lnTo>
                  <a:lnTo>
                    <a:pt x="363" y="1180"/>
                  </a:lnTo>
                  <a:lnTo>
                    <a:pt x="363" y="673"/>
                  </a:lnTo>
                  <a:lnTo>
                    <a:pt x="528" y="673"/>
                  </a:lnTo>
                  <a:lnTo>
                    <a:pt x="638" y="684"/>
                  </a:lnTo>
                  <a:lnTo>
                    <a:pt x="693" y="728"/>
                  </a:lnTo>
                  <a:lnTo>
                    <a:pt x="715" y="794"/>
                  </a:lnTo>
                  <a:lnTo>
                    <a:pt x="726" y="893"/>
                  </a:lnTo>
                  <a:lnTo>
                    <a:pt x="770" y="893"/>
                  </a:lnTo>
                  <a:lnTo>
                    <a:pt x="770" y="397"/>
                  </a:lnTo>
                  <a:lnTo>
                    <a:pt x="726" y="397"/>
                  </a:lnTo>
                  <a:lnTo>
                    <a:pt x="715" y="496"/>
                  </a:lnTo>
                  <a:lnTo>
                    <a:pt x="693" y="562"/>
                  </a:lnTo>
                  <a:lnTo>
                    <a:pt x="627" y="606"/>
                  </a:lnTo>
                  <a:lnTo>
                    <a:pt x="528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2" y="55"/>
                  </a:lnTo>
                  <a:lnTo>
                    <a:pt x="825" y="66"/>
                  </a:lnTo>
                  <a:lnTo>
                    <a:pt x="924" y="110"/>
                  </a:lnTo>
                  <a:lnTo>
                    <a:pt x="979" y="187"/>
                  </a:lnTo>
                  <a:lnTo>
                    <a:pt x="1023" y="286"/>
                  </a:lnTo>
                  <a:lnTo>
                    <a:pt x="1045" y="430"/>
                  </a:lnTo>
                  <a:lnTo>
                    <a:pt x="1089" y="430"/>
                  </a:lnTo>
                  <a:lnTo>
                    <a:pt x="10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47"/>
            <p:cNvSpPr>
              <a:spLocks noEditPoints="1"/>
            </p:cNvSpPr>
            <p:nvPr/>
          </p:nvSpPr>
          <p:spPr bwMode="auto">
            <a:xfrm>
              <a:off x="3844" y="944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4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5"/>
                </a:cxn>
                <a:cxn ang="0">
                  <a:pos x="264" y="772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5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5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5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4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5"/>
                  </a:lnTo>
                  <a:lnTo>
                    <a:pt x="264" y="772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5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5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5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48"/>
            <p:cNvSpPr>
              <a:spLocks/>
            </p:cNvSpPr>
            <p:nvPr/>
          </p:nvSpPr>
          <p:spPr bwMode="auto">
            <a:xfrm>
              <a:off x="4790" y="955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88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88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49"/>
            <p:cNvSpPr>
              <a:spLocks/>
            </p:cNvSpPr>
            <p:nvPr/>
          </p:nvSpPr>
          <p:spPr bwMode="auto">
            <a:xfrm>
              <a:off x="6187" y="480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2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1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2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2"/>
                </a:cxn>
                <a:cxn ang="0">
                  <a:pos x="583" y="1281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1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1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2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2"/>
                  </a:lnTo>
                  <a:lnTo>
                    <a:pt x="176" y="12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1"/>
                  </a:lnTo>
                  <a:lnTo>
                    <a:pt x="11" y="1303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2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2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1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1"/>
                  </a:lnTo>
                  <a:lnTo>
                    <a:pt x="616" y="1292"/>
                  </a:lnTo>
                  <a:lnTo>
                    <a:pt x="594" y="1292"/>
                  </a:lnTo>
                  <a:lnTo>
                    <a:pt x="583" y="1281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1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1"/>
                  </a:lnTo>
                  <a:lnTo>
                    <a:pt x="682" y="663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3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50"/>
            <p:cNvSpPr>
              <a:spLocks noEditPoints="1"/>
            </p:cNvSpPr>
            <p:nvPr/>
          </p:nvSpPr>
          <p:spPr bwMode="auto">
            <a:xfrm>
              <a:off x="7781" y="1098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3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5"/>
                </a:cxn>
                <a:cxn ang="0">
                  <a:pos x="22" y="365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3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5"/>
                  </a:lnTo>
                  <a:lnTo>
                    <a:pt x="22" y="365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51"/>
            <p:cNvSpPr>
              <a:spLocks/>
            </p:cNvSpPr>
            <p:nvPr/>
          </p:nvSpPr>
          <p:spPr bwMode="auto">
            <a:xfrm>
              <a:off x="9838" y="525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7"/>
                </a:cxn>
                <a:cxn ang="0">
                  <a:pos x="66" y="187"/>
                </a:cxn>
                <a:cxn ang="0">
                  <a:pos x="154" y="165"/>
                </a:cxn>
                <a:cxn ang="0">
                  <a:pos x="253" y="132"/>
                </a:cxn>
                <a:cxn ang="0">
                  <a:pos x="253" y="1158"/>
                </a:cxn>
                <a:cxn ang="0">
                  <a:pos x="231" y="1191"/>
                </a:cxn>
                <a:cxn ang="0">
                  <a:pos x="176" y="1202"/>
                </a:cxn>
                <a:cxn ang="0">
                  <a:pos x="77" y="1213"/>
                </a:cxn>
                <a:cxn ang="0">
                  <a:pos x="11" y="1213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3"/>
                </a:cxn>
                <a:cxn ang="0">
                  <a:pos x="572" y="1213"/>
                </a:cxn>
                <a:cxn ang="0">
                  <a:pos x="473" y="1202"/>
                </a:cxn>
                <a:cxn ang="0">
                  <a:pos x="418" y="1191"/>
                </a:cxn>
                <a:cxn ang="0">
                  <a:pos x="396" y="1158"/>
                </a:cxn>
                <a:cxn ang="0">
                  <a:pos x="396" y="1114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7"/>
                  </a:lnTo>
                  <a:lnTo>
                    <a:pt x="66" y="187"/>
                  </a:lnTo>
                  <a:lnTo>
                    <a:pt x="154" y="165"/>
                  </a:lnTo>
                  <a:lnTo>
                    <a:pt x="253" y="132"/>
                  </a:lnTo>
                  <a:lnTo>
                    <a:pt x="253" y="1158"/>
                  </a:lnTo>
                  <a:lnTo>
                    <a:pt x="231" y="1191"/>
                  </a:lnTo>
                  <a:lnTo>
                    <a:pt x="176" y="1202"/>
                  </a:lnTo>
                  <a:lnTo>
                    <a:pt x="77" y="1213"/>
                  </a:lnTo>
                  <a:lnTo>
                    <a:pt x="11" y="1213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3"/>
                  </a:lnTo>
                  <a:lnTo>
                    <a:pt x="572" y="1213"/>
                  </a:lnTo>
                  <a:lnTo>
                    <a:pt x="473" y="1202"/>
                  </a:lnTo>
                  <a:lnTo>
                    <a:pt x="418" y="1191"/>
                  </a:lnTo>
                  <a:lnTo>
                    <a:pt x="396" y="1158"/>
                  </a:lnTo>
                  <a:lnTo>
                    <a:pt x="396" y="1114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52"/>
            <p:cNvSpPr>
              <a:spLocks/>
            </p:cNvSpPr>
            <p:nvPr/>
          </p:nvSpPr>
          <p:spPr bwMode="auto">
            <a:xfrm>
              <a:off x="10784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53"/>
            <p:cNvSpPr>
              <a:spLocks/>
            </p:cNvSpPr>
            <p:nvPr/>
          </p:nvSpPr>
          <p:spPr bwMode="auto">
            <a:xfrm>
              <a:off x="11565" y="525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1"/>
                </a:cxn>
                <a:cxn ang="0">
                  <a:pos x="660" y="1103"/>
                </a:cxn>
                <a:cxn ang="0">
                  <a:pos x="638" y="1114"/>
                </a:cxn>
                <a:cxn ang="0">
                  <a:pos x="583" y="1125"/>
                </a:cxn>
                <a:cxn ang="0">
                  <a:pos x="143" y="1125"/>
                </a:cxn>
                <a:cxn ang="0">
                  <a:pos x="341" y="927"/>
                </a:cxn>
                <a:cxn ang="0">
                  <a:pos x="495" y="783"/>
                </a:cxn>
                <a:cxn ang="0">
                  <a:pos x="616" y="673"/>
                </a:cxn>
                <a:cxn ang="0">
                  <a:pos x="693" y="573"/>
                </a:cxn>
                <a:cxn ang="0">
                  <a:pos x="737" y="474"/>
                </a:cxn>
                <a:cxn ang="0">
                  <a:pos x="748" y="375"/>
                </a:cxn>
                <a:cxn ang="0">
                  <a:pos x="726" y="253"/>
                </a:cxn>
                <a:cxn ang="0">
                  <a:pos x="671" y="154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4"/>
                </a:cxn>
                <a:cxn ang="0">
                  <a:pos x="11" y="242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2"/>
                </a:cxn>
                <a:cxn ang="0">
                  <a:pos x="121" y="452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5"/>
                </a:cxn>
                <a:cxn ang="0">
                  <a:pos x="132" y="264"/>
                </a:cxn>
                <a:cxn ang="0">
                  <a:pos x="99" y="253"/>
                </a:cxn>
                <a:cxn ang="0">
                  <a:pos x="66" y="253"/>
                </a:cxn>
                <a:cxn ang="0">
                  <a:pos x="132" y="154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2"/>
                </a:cxn>
                <a:cxn ang="0">
                  <a:pos x="539" y="198"/>
                </a:cxn>
                <a:cxn ang="0">
                  <a:pos x="572" y="275"/>
                </a:cxn>
                <a:cxn ang="0">
                  <a:pos x="583" y="375"/>
                </a:cxn>
                <a:cxn ang="0">
                  <a:pos x="550" y="518"/>
                </a:cxn>
                <a:cxn ang="0">
                  <a:pos x="473" y="662"/>
                </a:cxn>
                <a:cxn ang="0">
                  <a:pos x="385" y="794"/>
                </a:cxn>
                <a:cxn ang="0">
                  <a:pos x="11" y="1202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1"/>
                  </a:lnTo>
                  <a:lnTo>
                    <a:pt x="660" y="1103"/>
                  </a:lnTo>
                  <a:lnTo>
                    <a:pt x="638" y="1114"/>
                  </a:lnTo>
                  <a:lnTo>
                    <a:pt x="583" y="1125"/>
                  </a:lnTo>
                  <a:lnTo>
                    <a:pt x="143" y="1125"/>
                  </a:lnTo>
                  <a:lnTo>
                    <a:pt x="341" y="927"/>
                  </a:lnTo>
                  <a:lnTo>
                    <a:pt x="495" y="783"/>
                  </a:lnTo>
                  <a:lnTo>
                    <a:pt x="616" y="673"/>
                  </a:lnTo>
                  <a:lnTo>
                    <a:pt x="693" y="573"/>
                  </a:lnTo>
                  <a:lnTo>
                    <a:pt x="737" y="474"/>
                  </a:lnTo>
                  <a:lnTo>
                    <a:pt x="748" y="375"/>
                  </a:lnTo>
                  <a:lnTo>
                    <a:pt x="726" y="253"/>
                  </a:lnTo>
                  <a:lnTo>
                    <a:pt x="671" y="154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4"/>
                  </a:lnTo>
                  <a:lnTo>
                    <a:pt x="11" y="242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2"/>
                  </a:lnTo>
                  <a:lnTo>
                    <a:pt x="121" y="452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5"/>
                  </a:lnTo>
                  <a:lnTo>
                    <a:pt x="132" y="264"/>
                  </a:lnTo>
                  <a:lnTo>
                    <a:pt x="99" y="253"/>
                  </a:lnTo>
                  <a:lnTo>
                    <a:pt x="66" y="253"/>
                  </a:lnTo>
                  <a:lnTo>
                    <a:pt x="132" y="154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2"/>
                  </a:lnTo>
                  <a:lnTo>
                    <a:pt x="539" y="198"/>
                  </a:lnTo>
                  <a:lnTo>
                    <a:pt x="572" y="275"/>
                  </a:lnTo>
                  <a:lnTo>
                    <a:pt x="583" y="375"/>
                  </a:lnTo>
                  <a:lnTo>
                    <a:pt x="550" y="518"/>
                  </a:lnTo>
                  <a:lnTo>
                    <a:pt x="473" y="662"/>
                  </a:lnTo>
                  <a:lnTo>
                    <a:pt x="385" y="794"/>
                  </a:lnTo>
                  <a:lnTo>
                    <a:pt x="11" y="1202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54"/>
            <p:cNvSpPr>
              <a:spLocks/>
            </p:cNvSpPr>
            <p:nvPr/>
          </p:nvSpPr>
          <p:spPr bwMode="auto">
            <a:xfrm>
              <a:off x="12577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5"/>
            <p:cNvSpPr>
              <a:spLocks/>
            </p:cNvSpPr>
            <p:nvPr/>
          </p:nvSpPr>
          <p:spPr bwMode="auto">
            <a:xfrm>
              <a:off x="13424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56"/>
            <p:cNvSpPr>
              <a:spLocks/>
            </p:cNvSpPr>
            <p:nvPr/>
          </p:nvSpPr>
          <p:spPr bwMode="auto">
            <a:xfrm>
              <a:off x="14271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57"/>
            <p:cNvSpPr>
              <a:spLocks/>
            </p:cNvSpPr>
            <p:nvPr/>
          </p:nvSpPr>
          <p:spPr bwMode="auto">
            <a:xfrm>
              <a:off x="15118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58"/>
            <p:cNvSpPr>
              <a:spLocks/>
            </p:cNvSpPr>
            <p:nvPr/>
          </p:nvSpPr>
          <p:spPr bwMode="auto">
            <a:xfrm>
              <a:off x="15921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59"/>
            <p:cNvSpPr>
              <a:spLocks/>
            </p:cNvSpPr>
            <p:nvPr/>
          </p:nvSpPr>
          <p:spPr bwMode="auto">
            <a:xfrm>
              <a:off x="16680" y="492"/>
              <a:ext cx="1606" cy="1302"/>
            </a:xfrm>
            <a:custGeom>
              <a:avLst/>
              <a:gdLst/>
              <a:ahLst/>
              <a:cxnLst>
                <a:cxn ang="0">
                  <a:pos x="880" y="529"/>
                </a:cxn>
                <a:cxn ang="0">
                  <a:pos x="902" y="485"/>
                </a:cxn>
                <a:cxn ang="0">
                  <a:pos x="935" y="463"/>
                </a:cxn>
                <a:cxn ang="0">
                  <a:pos x="1375" y="132"/>
                </a:cxn>
                <a:cxn ang="0">
                  <a:pos x="1529" y="66"/>
                </a:cxn>
                <a:cxn ang="0">
                  <a:pos x="1606" y="44"/>
                </a:cxn>
                <a:cxn ang="0">
                  <a:pos x="1595" y="11"/>
                </a:cxn>
                <a:cxn ang="0">
                  <a:pos x="1518" y="11"/>
                </a:cxn>
                <a:cxn ang="0">
                  <a:pos x="1243" y="0"/>
                </a:cxn>
                <a:cxn ang="0">
                  <a:pos x="1221" y="11"/>
                </a:cxn>
                <a:cxn ang="0">
                  <a:pos x="1210" y="55"/>
                </a:cxn>
                <a:cxn ang="0">
                  <a:pos x="1232" y="66"/>
                </a:cxn>
                <a:cxn ang="0">
                  <a:pos x="1276" y="77"/>
                </a:cxn>
                <a:cxn ang="0">
                  <a:pos x="1287" y="99"/>
                </a:cxn>
                <a:cxn ang="0">
                  <a:pos x="1221" y="187"/>
                </a:cxn>
                <a:cxn ang="0">
                  <a:pos x="627" y="154"/>
                </a:cxn>
                <a:cxn ang="0">
                  <a:pos x="649" y="110"/>
                </a:cxn>
                <a:cxn ang="0">
                  <a:pos x="671" y="77"/>
                </a:cxn>
                <a:cxn ang="0">
                  <a:pos x="825" y="66"/>
                </a:cxn>
                <a:cxn ang="0">
                  <a:pos x="858" y="22"/>
                </a:cxn>
                <a:cxn ang="0">
                  <a:pos x="836" y="11"/>
                </a:cxn>
                <a:cxn ang="0">
                  <a:pos x="748" y="0"/>
                </a:cxn>
                <a:cxn ang="0">
                  <a:pos x="418" y="11"/>
                </a:cxn>
                <a:cxn ang="0">
                  <a:pos x="330" y="0"/>
                </a:cxn>
                <a:cxn ang="0">
                  <a:pos x="308" y="11"/>
                </a:cxn>
                <a:cxn ang="0">
                  <a:pos x="319" y="66"/>
                </a:cxn>
                <a:cxn ang="0">
                  <a:pos x="462" y="77"/>
                </a:cxn>
                <a:cxn ang="0">
                  <a:pos x="484" y="99"/>
                </a:cxn>
                <a:cxn ang="0">
                  <a:pos x="473" y="132"/>
                </a:cxn>
                <a:cxn ang="0">
                  <a:pos x="209" y="1180"/>
                </a:cxn>
                <a:cxn ang="0">
                  <a:pos x="176" y="1235"/>
                </a:cxn>
                <a:cxn ang="0">
                  <a:pos x="99" y="1246"/>
                </a:cxn>
                <a:cxn ang="0">
                  <a:pos x="0" y="1257"/>
                </a:cxn>
                <a:cxn ang="0">
                  <a:pos x="11" y="1302"/>
                </a:cxn>
                <a:cxn ang="0">
                  <a:pos x="264" y="1291"/>
                </a:cxn>
                <a:cxn ang="0">
                  <a:pos x="528" y="1302"/>
                </a:cxn>
                <a:cxn ang="0">
                  <a:pos x="539" y="1280"/>
                </a:cxn>
                <a:cxn ang="0">
                  <a:pos x="528" y="1246"/>
                </a:cxn>
                <a:cxn ang="0">
                  <a:pos x="374" y="1224"/>
                </a:cxn>
                <a:cxn ang="0">
                  <a:pos x="385" y="1147"/>
                </a:cxn>
                <a:cxn ang="0">
                  <a:pos x="462" y="827"/>
                </a:cxn>
                <a:cxn ang="0">
                  <a:pos x="781" y="695"/>
                </a:cxn>
                <a:cxn ang="0">
                  <a:pos x="880" y="926"/>
                </a:cxn>
                <a:cxn ang="0">
                  <a:pos x="968" y="1114"/>
                </a:cxn>
                <a:cxn ang="0">
                  <a:pos x="979" y="1158"/>
                </a:cxn>
                <a:cxn ang="0">
                  <a:pos x="990" y="1180"/>
                </a:cxn>
                <a:cxn ang="0">
                  <a:pos x="957" y="1235"/>
                </a:cxn>
                <a:cxn ang="0">
                  <a:pos x="913" y="1246"/>
                </a:cxn>
                <a:cxn ang="0">
                  <a:pos x="847" y="1257"/>
                </a:cxn>
                <a:cxn ang="0">
                  <a:pos x="858" y="1302"/>
                </a:cxn>
                <a:cxn ang="0">
                  <a:pos x="1100" y="1291"/>
                </a:cxn>
                <a:cxn ang="0">
                  <a:pos x="1232" y="1302"/>
                </a:cxn>
                <a:cxn ang="0">
                  <a:pos x="1320" y="1291"/>
                </a:cxn>
                <a:cxn ang="0">
                  <a:pos x="1309" y="1246"/>
                </a:cxn>
                <a:cxn ang="0">
                  <a:pos x="1210" y="1235"/>
                </a:cxn>
                <a:cxn ang="0">
                  <a:pos x="1177" y="1191"/>
                </a:cxn>
                <a:cxn ang="0">
                  <a:pos x="891" y="529"/>
                </a:cxn>
              </a:cxnLst>
              <a:rect l="0" t="0" r="r" b="b"/>
              <a:pathLst>
                <a:path w="1606" h="1302">
                  <a:moveTo>
                    <a:pt x="891" y="529"/>
                  </a:moveTo>
                  <a:lnTo>
                    <a:pt x="880" y="529"/>
                  </a:lnTo>
                  <a:lnTo>
                    <a:pt x="880" y="507"/>
                  </a:lnTo>
                  <a:lnTo>
                    <a:pt x="902" y="485"/>
                  </a:lnTo>
                  <a:lnTo>
                    <a:pt x="924" y="474"/>
                  </a:lnTo>
                  <a:lnTo>
                    <a:pt x="935" y="463"/>
                  </a:lnTo>
                  <a:lnTo>
                    <a:pt x="1265" y="209"/>
                  </a:lnTo>
                  <a:lnTo>
                    <a:pt x="1375" y="132"/>
                  </a:lnTo>
                  <a:lnTo>
                    <a:pt x="1463" y="88"/>
                  </a:lnTo>
                  <a:lnTo>
                    <a:pt x="1529" y="66"/>
                  </a:lnTo>
                  <a:lnTo>
                    <a:pt x="1584" y="66"/>
                  </a:lnTo>
                  <a:lnTo>
                    <a:pt x="1606" y="44"/>
                  </a:lnTo>
                  <a:lnTo>
                    <a:pt x="1606" y="11"/>
                  </a:lnTo>
                  <a:lnTo>
                    <a:pt x="1595" y="11"/>
                  </a:lnTo>
                  <a:lnTo>
                    <a:pt x="1584" y="0"/>
                  </a:lnTo>
                  <a:lnTo>
                    <a:pt x="1518" y="11"/>
                  </a:lnTo>
                  <a:lnTo>
                    <a:pt x="1452" y="11"/>
                  </a:lnTo>
                  <a:lnTo>
                    <a:pt x="1243" y="0"/>
                  </a:lnTo>
                  <a:lnTo>
                    <a:pt x="1232" y="0"/>
                  </a:lnTo>
                  <a:lnTo>
                    <a:pt x="1221" y="11"/>
                  </a:lnTo>
                  <a:lnTo>
                    <a:pt x="1210" y="11"/>
                  </a:lnTo>
                  <a:lnTo>
                    <a:pt x="1210" y="55"/>
                  </a:lnTo>
                  <a:lnTo>
                    <a:pt x="1221" y="55"/>
                  </a:lnTo>
                  <a:lnTo>
                    <a:pt x="1232" y="66"/>
                  </a:lnTo>
                  <a:lnTo>
                    <a:pt x="1254" y="66"/>
                  </a:lnTo>
                  <a:lnTo>
                    <a:pt x="1276" y="77"/>
                  </a:lnTo>
                  <a:lnTo>
                    <a:pt x="1287" y="88"/>
                  </a:lnTo>
                  <a:lnTo>
                    <a:pt x="1287" y="99"/>
                  </a:lnTo>
                  <a:lnTo>
                    <a:pt x="1265" y="143"/>
                  </a:lnTo>
                  <a:lnTo>
                    <a:pt x="1221" y="187"/>
                  </a:lnTo>
                  <a:lnTo>
                    <a:pt x="484" y="761"/>
                  </a:lnTo>
                  <a:lnTo>
                    <a:pt x="627" y="154"/>
                  </a:lnTo>
                  <a:lnTo>
                    <a:pt x="638" y="121"/>
                  </a:lnTo>
                  <a:lnTo>
                    <a:pt x="649" y="110"/>
                  </a:lnTo>
                  <a:lnTo>
                    <a:pt x="660" y="88"/>
                  </a:lnTo>
                  <a:lnTo>
                    <a:pt x="671" y="77"/>
                  </a:lnTo>
                  <a:lnTo>
                    <a:pt x="704" y="66"/>
                  </a:lnTo>
                  <a:lnTo>
                    <a:pt x="825" y="66"/>
                  </a:lnTo>
                  <a:lnTo>
                    <a:pt x="847" y="44"/>
                  </a:lnTo>
                  <a:lnTo>
                    <a:pt x="858" y="22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825" y="0"/>
                  </a:lnTo>
                  <a:lnTo>
                    <a:pt x="748" y="0"/>
                  </a:lnTo>
                  <a:lnTo>
                    <a:pt x="660" y="11"/>
                  </a:lnTo>
                  <a:lnTo>
                    <a:pt x="418" y="11"/>
                  </a:lnTo>
                  <a:lnTo>
                    <a:pt x="341" y="0"/>
                  </a:lnTo>
                  <a:lnTo>
                    <a:pt x="330" y="0"/>
                  </a:lnTo>
                  <a:lnTo>
                    <a:pt x="319" y="11"/>
                  </a:lnTo>
                  <a:lnTo>
                    <a:pt x="308" y="11"/>
                  </a:lnTo>
                  <a:lnTo>
                    <a:pt x="308" y="55"/>
                  </a:lnTo>
                  <a:lnTo>
                    <a:pt x="319" y="66"/>
                  </a:lnTo>
                  <a:lnTo>
                    <a:pt x="440" y="66"/>
                  </a:lnTo>
                  <a:lnTo>
                    <a:pt x="462" y="77"/>
                  </a:lnTo>
                  <a:lnTo>
                    <a:pt x="473" y="77"/>
                  </a:lnTo>
                  <a:lnTo>
                    <a:pt x="484" y="99"/>
                  </a:lnTo>
                  <a:lnTo>
                    <a:pt x="484" y="121"/>
                  </a:lnTo>
                  <a:lnTo>
                    <a:pt x="473" y="132"/>
                  </a:lnTo>
                  <a:lnTo>
                    <a:pt x="220" y="1158"/>
                  </a:lnTo>
                  <a:lnTo>
                    <a:pt x="209" y="1180"/>
                  </a:lnTo>
                  <a:lnTo>
                    <a:pt x="209" y="1202"/>
                  </a:lnTo>
                  <a:lnTo>
                    <a:pt x="176" y="1235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11" y="1246"/>
                  </a:lnTo>
                  <a:lnTo>
                    <a:pt x="0" y="1257"/>
                  </a:lnTo>
                  <a:lnTo>
                    <a:pt x="0" y="1291"/>
                  </a:lnTo>
                  <a:lnTo>
                    <a:pt x="11" y="1302"/>
                  </a:lnTo>
                  <a:lnTo>
                    <a:pt x="187" y="1302"/>
                  </a:lnTo>
                  <a:lnTo>
                    <a:pt x="264" y="1291"/>
                  </a:lnTo>
                  <a:lnTo>
                    <a:pt x="319" y="1302"/>
                  </a:lnTo>
                  <a:lnTo>
                    <a:pt x="528" y="1302"/>
                  </a:lnTo>
                  <a:lnTo>
                    <a:pt x="539" y="1291"/>
                  </a:lnTo>
                  <a:lnTo>
                    <a:pt x="539" y="1280"/>
                  </a:lnTo>
                  <a:lnTo>
                    <a:pt x="550" y="1269"/>
                  </a:lnTo>
                  <a:lnTo>
                    <a:pt x="528" y="1246"/>
                  </a:lnTo>
                  <a:lnTo>
                    <a:pt x="418" y="1246"/>
                  </a:lnTo>
                  <a:lnTo>
                    <a:pt x="374" y="1224"/>
                  </a:lnTo>
                  <a:lnTo>
                    <a:pt x="374" y="1169"/>
                  </a:lnTo>
                  <a:lnTo>
                    <a:pt x="385" y="1147"/>
                  </a:lnTo>
                  <a:lnTo>
                    <a:pt x="385" y="1125"/>
                  </a:lnTo>
                  <a:lnTo>
                    <a:pt x="462" y="827"/>
                  </a:lnTo>
                  <a:lnTo>
                    <a:pt x="748" y="606"/>
                  </a:lnTo>
                  <a:lnTo>
                    <a:pt x="781" y="695"/>
                  </a:lnTo>
                  <a:lnTo>
                    <a:pt x="825" y="805"/>
                  </a:lnTo>
                  <a:lnTo>
                    <a:pt x="880" y="926"/>
                  </a:lnTo>
                  <a:lnTo>
                    <a:pt x="924" y="1037"/>
                  </a:lnTo>
                  <a:lnTo>
                    <a:pt x="968" y="1114"/>
                  </a:lnTo>
                  <a:lnTo>
                    <a:pt x="979" y="1136"/>
                  </a:lnTo>
                  <a:lnTo>
                    <a:pt x="979" y="1158"/>
                  </a:lnTo>
                  <a:lnTo>
                    <a:pt x="990" y="1169"/>
                  </a:lnTo>
                  <a:lnTo>
                    <a:pt x="990" y="1180"/>
                  </a:lnTo>
                  <a:lnTo>
                    <a:pt x="968" y="1224"/>
                  </a:lnTo>
                  <a:lnTo>
                    <a:pt x="957" y="1235"/>
                  </a:lnTo>
                  <a:lnTo>
                    <a:pt x="935" y="1235"/>
                  </a:lnTo>
                  <a:lnTo>
                    <a:pt x="913" y="1246"/>
                  </a:lnTo>
                  <a:lnTo>
                    <a:pt x="858" y="1246"/>
                  </a:lnTo>
                  <a:lnTo>
                    <a:pt x="847" y="1257"/>
                  </a:lnTo>
                  <a:lnTo>
                    <a:pt x="847" y="1291"/>
                  </a:lnTo>
                  <a:lnTo>
                    <a:pt x="858" y="1302"/>
                  </a:lnTo>
                  <a:lnTo>
                    <a:pt x="869" y="1302"/>
                  </a:lnTo>
                  <a:lnTo>
                    <a:pt x="1100" y="1291"/>
                  </a:lnTo>
                  <a:lnTo>
                    <a:pt x="1166" y="1291"/>
                  </a:lnTo>
                  <a:lnTo>
                    <a:pt x="1232" y="1302"/>
                  </a:lnTo>
                  <a:lnTo>
                    <a:pt x="1309" y="1302"/>
                  </a:lnTo>
                  <a:lnTo>
                    <a:pt x="1320" y="1291"/>
                  </a:lnTo>
                  <a:lnTo>
                    <a:pt x="1320" y="1257"/>
                  </a:lnTo>
                  <a:lnTo>
                    <a:pt x="1309" y="1246"/>
                  </a:lnTo>
                  <a:lnTo>
                    <a:pt x="1243" y="1246"/>
                  </a:lnTo>
                  <a:lnTo>
                    <a:pt x="1210" y="1235"/>
                  </a:lnTo>
                  <a:lnTo>
                    <a:pt x="1188" y="1213"/>
                  </a:lnTo>
                  <a:lnTo>
                    <a:pt x="1177" y="1191"/>
                  </a:lnTo>
                  <a:lnTo>
                    <a:pt x="1155" y="1158"/>
                  </a:lnTo>
                  <a:lnTo>
                    <a:pt x="891" y="5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460"/>
            <p:cNvSpPr>
              <a:spLocks noChangeArrowheads="1"/>
            </p:cNvSpPr>
            <p:nvPr/>
          </p:nvSpPr>
          <p:spPr bwMode="auto">
            <a:xfrm>
              <a:off x="4878" y="5038"/>
              <a:ext cx="1089" cy="6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1"/>
            <p:cNvSpPr>
              <a:spLocks noEditPoints="1"/>
            </p:cNvSpPr>
            <p:nvPr/>
          </p:nvSpPr>
          <p:spPr bwMode="auto">
            <a:xfrm>
              <a:off x="6990" y="4751"/>
              <a:ext cx="725" cy="861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0" y="353"/>
                </a:cxn>
                <a:cxn ang="0">
                  <a:pos x="637" y="309"/>
                </a:cxn>
                <a:cxn ang="0">
                  <a:pos x="681" y="243"/>
                </a:cxn>
                <a:cxn ang="0">
                  <a:pos x="692" y="199"/>
                </a:cxn>
                <a:cxn ang="0">
                  <a:pos x="692" y="165"/>
                </a:cxn>
                <a:cxn ang="0">
                  <a:pos x="681" y="99"/>
                </a:cxn>
                <a:cxn ang="0">
                  <a:pos x="648" y="44"/>
                </a:cxn>
                <a:cxn ang="0">
                  <a:pos x="582" y="11"/>
                </a:cxn>
                <a:cxn ang="0">
                  <a:pos x="494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2"/>
                </a:cxn>
                <a:cxn ang="0">
                  <a:pos x="22" y="364"/>
                </a:cxn>
                <a:cxn ang="0">
                  <a:pos x="0" y="519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0" y="783"/>
                </a:cxn>
                <a:cxn ang="0">
                  <a:pos x="648" y="728"/>
                </a:cxn>
                <a:cxn ang="0">
                  <a:pos x="703" y="662"/>
                </a:cxn>
                <a:cxn ang="0">
                  <a:pos x="725" y="640"/>
                </a:cxn>
                <a:cxn ang="0">
                  <a:pos x="714" y="618"/>
                </a:cxn>
                <a:cxn ang="0">
                  <a:pos x="703" y="607"/>
                </a:cxn>
                <a:cxn ang="0">
                  <a:pos x="692" y="607"/>
                </a:cxn>
                <a:cxn ang="0">
                  <a:pos x="692" y="618"/>
                </a:cxn>
                <a:cxn ang="0">
                  <a:pos x="681" y="629"/>
                </a:cxn>
                <a:cxn ang="0">
                  <a:pos x="582" y="717"/>
                </a:cxn>
                <a:cxn ang="0">
                  <a:pos x="483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2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1" y="44"/>
                </a:cxn>
                <a:cxn ang="0">
                  <a:pos x="538" y="44"/>
                </a:cxn>
                <a:cxn ang="0">
                  <a:pos x="571" y="55"/>
                </a:cxn>
                <a:cxn ang="0">
                  <a:pos x="615" y="99"/>
                </a:cxn>
                <a:cxn ang="0">
                  <a:pos x="637" y="165"/>
                </a:cxn>
                <a:cxn ang="0">
                  <a:pos x="615" y="243"/>
                </a:cxn>
                <a:cxn ang="0">
                  <a:pos x="549" y="298"/>
                </a:cxn>
                <a:cxn ang="0">
                  <a:pos x="472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5" h="861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0" y="353"/>
                  </a:lnTo>
                  <a:lnTo>
                    <a:pt x="637" y="309"/>
                  </a:lnTo>
                  <a:lnTo>
                    <a:pt x="681" y="243"/>
                  </a:lnTo>
                  <a:lnTo>
                    <a:pt x="692" y="199"/>
                  </a:lnTo>
                  <a:lnTo>
                    <a:pt x="692" y="165"/>
                  </a:lnTo>
                  <a:lnTo>
                    <a:pt x="681" y="99"/>
                  </a:lnTo>
                  <a:lnTo>
                    <a:pt x="648" y="44"/>
                  </a:lnTo>
                  <a:lnTo>
                    <a:pt x="582" y="11"/>
                  </a:lnTo>
                  <a:lnTo>
                    <a:pt x="494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2"/>
                  </a:lnTo>
                  <a:lnTo>
                    <a:pt x="22" y="364"/>
                  </a:lnTo>
                  <a:lnTo>
                    <a:pt x="0" y="519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0" y="783"/>
                  </a:lnTo>
                  <a:lnTo>
                    <a:pt x="648" y="728"/>
                  </a:lnTo>
                  <a:lnTo>
                    <a:pt x="703" y="662"/>
                  </a:lnTo>
                  <a:lnTo>
                    <a:pt x="725" y="640"/>
                  </a:lnTo>
                  <a:lnTo>
                    <a:pt x="714" y="618"/>
                  </a:lnTo>
                  <a:lnTo>
                    <a:pt x="703" y="607"/>
                  </a:lnTo>
                  <a:lnTo>
                    <a:pt x="692" y="607"/>
                  </a:lnTo>
                  <a:lnTo>
                    <a:pt x="692" y="618"/>
                  </a:lnTo>
                  <a:lnTo>
                    <a:pt x="681" y="629"/>
                  </a:lnTo>
                  <a:lnTo>
                    <a:pt x="582" y="717"/>
                  </a:lnTo>
                  <a:lnTo>
                    <a:pt x="483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2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1" y="44"/>
                  </a:lnTo>
                  <a:lnTo>
                    <a:pt x="538" y="44"/>
                  </a:lnTo>
                  <a:lnTo>
                    <a:pt x="571" y="55"/>
                  </a:lnTo>
                  <a:lnTo>
                    <a:pt x="615" y="99"/>
                  </a:lnTo>
                  <a:lnTo>
                    <a:pt x="637" y="165"/>
                  </a:lnTo>
                  <a:lnTo>
                    <a:pt x="615" y="243"/>
                  </a:lnTo>
                  <a:lnTo>
                    <a:pt x="549" y="298"/>
                  </a:lnTo>
                  <a:lnTo>
                    <a:pt x="472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2"/>
            <p:cNvSpPr>
              <a:spLocks/>
            </p:cNvSpPr>
            <p:nvPr/>
          </p:nvSpPr>
          <p:spPr bwMode="auto">
            <a:xfrm>
              <a:off x="7836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2"/>
                </a:cxn>
                <a:cxn ang="0">
                  <a:pos x="319" y="430"/>
                </a:cxn>
                <a:cxn ang="0">
                  <a:pos x="352" y="265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9"/>
                </a:cxn>
                <a:cxn ang="0">
                  <a:pos x="638" y="232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3"/>
                </a:cxn>
                <a:cxn ang="0">
                  <a:pos x="110" y="728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3"/>
            <p:cNvSpPr>
              <a:spLocks/>
            </p:cNvSpPr>
            <p:nvPr/>
          </p:nvSpPr>
          <p:spPr bwMode="auto">
            <a:xfrm>
              <a:off x="8738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1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64"/>
            <p:cNvSpPr>
              <a:spLocks/>
            </p:cNvSpPr>
            <p:nvPr/>
          </p:nvSpPr>
          <p:spPr bwMode="auto">
            <a:xfrm>
              <a:off x="9772" y="4166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3"/>
                </a:cxn>
                <a:cxn ang="0">
                  <a:pos x="286" y="1688"/>
                </a:cxn>
                <a:cxn ang="0">
                  <a:pos x="198" y="1501"/>
                </a:cxn>
                <a:cxn ang="0">
                  <a:pos x="143" y="1313"/>
                </a:cxn>
                <a:cxn ang="0">
                  <a:pos x="121" y="1126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3"/>
                </a:cxn>
                <a:cxn ang="0">
                  <a:pos x="209" y="375"/>
                </a:cxn>
                <a:cxn ang="0">
                  <a:pos x="297" y="199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3"/>
                </a:cxn>
                <a:cxn ang="0">
                  <a:pos x="121" y="364"/>
                </a:cxn>
                <a:cxn ang="0">
                  <a:pos x="44" y="574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6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6"/>
                </a:cxn>
                <a:cxn ang="0">
                  <a:pos x="341" y="1843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3"/>
                  </a:lnTo>
                  <a:lnTo>
                    <a:pt x="286" y="1688"/>
                  </a:lnTo>
                  <a:lnTo>
                    <a:pt x="198" y="1501"/>
                  </a:lnTo>
                  <a:lnTo>
                    <a:pt x="143" y="1313"/>
                  </a:lnTo>
                  <a:lnTo>
                    <a:pt x="121" y="1126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3"/>
                  </a:lnTo>
                  <a:lnTo>
                    <a:pt x="209" y="375"/>
                  </a:lnTo>
                  <a:lnTo>
                    <a:pt x="297" y="199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3"/>
                  </a:lnTo>
                  <a:lnTo>
                    <a:pt x="121" y="364"/>
                  </a:lnTo>
                  <a:lnTo>
                    <a:pt x="44" y="574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6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6"/>
                  </a:lnTo>
                  <a:lnTo>
                    <a:pt x="341" y="1843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65"/>
            <p:cNvSpPr>
              <a:spLocks/>
            </p:cNvSpPr>
            <p:nvPr/>
          </p:nvSpPr>
          <p:spPr bwMode="auto">
            <a:xfrm>
              <a:off x="10421" y="4276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1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66"/>
            <p:cNvSpPr>
              <a:spLocks/>
            </p:cNvSpPr>
            <p:nvPr/>
          </p:nvSpPr>
          <p:spPr bwMode="auto">
            <a:xfrm>
              <a:off x="11488" y="4166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4"/>
                </a:cxn>
                <a:cxn ang="0">
                  <a:pos x="308" y="353"/>
                </a:cxn>
                <a:cxn ang="0">
                  <a:pos x="242" y="232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1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8"/>
                </a:cxn>
                <a:cxn ang="0">
                  <a:pos x="286" y="1335"/>
                </a:cxn>
                <a:cxn ang="0">
                  <a:pos x="231" y="1523"/>
                </a:cxn>
                <a:cxn ang="0">
                  <a:pos x="143" y="1688"/>
                </a:cxn>
                <a:cxn ang="0">
                  <a:pos x="22" y="1843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3"/>
                </a:cxn>
                <a:cxn ang="0">
                  <a:pos x="165" y="1766"/>
                </a:cxn>
                <a:cxn ang="0">
                  <a:pos x="242" y="1655"/>
                </a:cxn>
                <a:cxn ang="0">
                  <a:pos x="319" y="1523"/>
                </a:cxn>
                <a:cxn ang="0">
                  <a:pos x="396" y="1324"/>
                </a:cxn>
                <a:cxn ang="0">
                  <a:pos x="429" y="1126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4"/>
                  </a:lnTo>
                  <a:lnTo>
                    <a:pt x="308" y="353"/>
                  </a:lnTo>
                  <a:lnTo>
                    <a:pt x="242" y="232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1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8"/>
                  </a:lnTo>
                  <a:lnTo>
                    <a:pt x="286" y="1335"/>
                  </a:lnTo>
                  <a:lnTo>
                    <a:pt x="231" y="1523"/>
                  </a:lnTo>
                  <a:lnTo>
                    <a:pt x="143" y="1688"/>
                  </a:lnTo>
                  <a:lnTo>
                    <a:pt x="22" y="1843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3"/>
                  </a:lnTo>
                  <a:lnTo>
                    <a:pt x="165" y="1766"/>
                  </a:lnTo>
                  <a:lnTo>
                    <a:pt x="242" y="1655"/>
                  </a:lnTo>
                  <a:lnTo>
                    <a:pt x="319" y="1523"/>
                  </a:lnTo>
                  <a:lnTo>
                    <a:pt x="396" y="1324"/>
                  </a:lnTo>
                  <a:lnTo>
                    <a:pt x="429" y="1126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67"/>
            <p:cNvSpPr>
              <a:spLocks noEditPoints="1"/>
            </p:cNvSpPr>
            <p:nvPr/>
          </p:nvSpPr>
          <p:spPr bwMode="auto">
            <a:xfrm>
              <a:off x="12797" y="4894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68"/>
            <p:cNvSpPr>
              <a:spLocks noEditPoints="1"/>
            </p:cNvSpPr>
            <p:nvPr/>
          </p:nvSpPr>
          <p:spPr bwMode="auto">
            <a:xfrm>
              <a:off x="14744" y="4321"/>
              <a:ext cx="792" cy="1313"/>
            </a:xfrm>
            <a:custGeom>
              <a:avLst/>
              <a:gdLst/>
              <a:ahLst/>
              <a:cxnLst>
                <a:cxn ang="0">
                  <a:pos x="792" y="662"/>
                </a:cxn>
                <a:cxn ang="0">
                  <a:pos x="792" y="507"/>
                </a:cxn>
                <a:cxn ang="0">
                  <a:pos x="770" y="364"/>
                </a:cxn>
                <a:cxn ang="0">
                  <a:pos x="715" y="220"/>
                </a:cxn>
                <a:cxn ang="0">
                  <a:pos x="638" y="110"/>
                </a:cxn>
                <a:cxn ang="0">
                  <a:pos x="550" y="44"/>
                </a:cxn>
                <a:cxn ang="0">
                  <a:pos x="473" y="11"/>
                </a:cxn>
                <a:cxn ang="0">
                  <a:pos x="396" y="0"/>
                </a:cxn>
                <a:cxn ang="0">
                  <a:pos x="308" y="11"/>
                </a:cxn>
                <a:cxn ang="0">
                  <a:pos x="220" y="55"/>
                </a:cxn>
                <a:cxn ang="0">
                  <a:pos x="132" y="121"/>
                </a:cxn>
                <a:cxn ang="0">
                  <a:pos x="66" y="231"/>
                </a:cxn>
                <a:cxn ang="0">
                  <a:pos x="22" y="364"/>
                </a:cxn>
                <a:cxn ang="0">
                  <a:pos x="0" y="507"/>
                </a:cxn>
                <a:cxn ang="0">
                  <a:pos x="0" y="816"/>
                </a:cxn>
                <a:cxn ang="0">
                  <a:pos x="22" y="971"/>
                </a:cxn>
                <a:cxn ang="0">
                  <a:pos x="77" y="1114"/>
                </a:cxn>
                <a:cxn ang="0">
                  <a:pos x="154" y="1213"/>
                </a:cxn>
                <a:cxn ang="0">
                  <a:pos x="231" y="1269"/>
                </a:cxn>
                <a:cxn ang="0">
                  <a:pos x="319" y="1302"/>
                </a:cxn>
                <a:cxn ang="0">
                  <a:pos x="396" y="1313"/>
                </a:cxn>
                <a:cxn ang="0">
                  <a:pos x="473" y="1302"/>
                </a:cxn>
                <a:cxn ang="0">
                  <a:pos x="561" y="1269"/>
                </a:cxn>
                <a:cxn ang="0">
                  <a:pos x="649" y="1202"/>
                </a:cxn>
                <a:cxn ang="0">
                  <a:pos x="726" y="1092"/>
                </a:cxn>
                <a:cxn ang="0">
                  <a:pos x="770" y="960"/>
                </a:cxn>
                <a:cxn ang="0">
                  <a:pos x="792" y="805"/>
                </a:cxn>
                <a:cxn ang="0">
                  <a:pos x="792" y="662"/>
                </a:cxn>
                <a:cxn ang="0">
                  <a:pos x="396" y="1269"/>
                </a:cxn>
                <a:cxn ang="0">
                  <a:pos x="330" y="1257"/>
                </a:cxn>
                <a:cxn ang="0">
                  <a:pos x="275" y="1224"/>
                </a:cxn>
                <a:cxn ang="0">
                  <a:pos x="209" y="1147"/>
                </a:cxn>
                <a:cxn ang="0">
                  <a:pos x="176" y="1037"/>
                </a:cxn>
                <a:cxn ang="0">
                  <a:pos x="165" y="904"/>
                </a:cxn>
                <a:cxn ang="0">
                  <a:pos x="154" y="761"/>
                </a:cxn>
                <a:cxn ang="0">
                  <a:pos x="154" y="452"/>
                </a:cxn>
                <a:cxn ang="0">
                  <a:pos x="165" y="286"/>
                </a:cxn>
                <a:cxn ang="0">
                  <a:pos x="198" y="176"/>
                </a:cxn>
                <a:cxn ang="0">
                  <a:pos x="253" y="110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40" y="55"/>
                </a:cxn>
                <a:cxn ang="0">
                  <a:pos x="495" y="66"/>
                </a:cxn>
                <a:cxn ang="0">
                  <a:pos x="539" y="110"/>
                </a:cxn>
                <a:cxn ang="0">
                  <a:pos x="583" y="176"/>
                </a:cxn>
                <a:cxn ang="0">
                  <a:pos x="616" y="264"/>
                </a:cxn>
                <a:cxn ang="0">
                  <a:pos x="638" y="452"/>
                </a:cxn>
                <a:cxn ang="0">
                  <a:pos x="638" y="838"/>
                </a:cxn>
                <a:cxn ang="0">
                  <a:pos x="616" y="1026"/>
                </a:cxn>
                <a:cxn ang="0">
                  <a:pos x="583" y="1147"/>
                </a:cxn>
                <a:cxn ang="0">
                  <a:pos x="528" y="1213"/>
                </a:cxn>
                <a:cxn ang="0">
                  <a:pos x="462" y="1257"/>
                </a:cxn>
                <a:cxn ang="0">
                  <a:pos x="396" y="1269"/>
                </a:cxn>
              </a:cxnLst>
              <a:rect l="0" t="0" r="r" b="b"/>
              <a:pathLst>
                <a:path w="792" h="1313">
                  <a:moveTo>
                    <a:pt x="792" y="662"/>
                  </a:moveTo>
                  <a:lnTo>
                    <a:pt x="792" y="507"/>
                  </a:lnTo>
                  <a:lnTo>
                    <a:pt x="770" y="364"/>
                  </a:lnTo>
                  <a:lnTo>
                    <a:pt x="715" y="220"/>
                  </a:lnTo>
                  <a:lnTo>
                    <a:pt x="638" y="110"/>
                  </a:lnTo>
                  <a:lnTo>
                    <a:pt x="550" y="44"/>
                  </a:lnTo>
                  <a:lnTo>
                    <a:pt x="473" y="11"/>
                  </a:lnTo>
                  <a:lnTo>
                    <a:pt x="396" y="0"/>
                  </a:lnTo>
                  <a:lnTo>
                    <a:pt x="308" y="11"/>
                  </a:lnTo>
                  <a:lnTo>
                    <a:pt x="220" y="55"/>
                  </a:lnTo>
                  <a:lnTo>
                    <a:pt x="132" y="121"/>
                  </a:lnTo>
                  <a:lnTo>
                    <a:pt x="66" y="231"/>
                  </a:lnTo>
                  <a:lnTo>
                    <a:pt x="22" y="364"/>
                  </a:lnTo>
                  <a:lnTo>
                    <a:pt x="0" y="507"/>
                  </a:lnTo>
                  <a:lnTo>
                    <a:pt x="0" y="816"/>
                  </a:lnTo>
                  <a:lnTo>
                    <a:pt x="22" y="971"/>
                  </a:lnTo>
                  <a:lnTo>
                    <a:pt x="77" y="1114"/>
                  </a:lnTo>
                  <a:lnTo>
                    <a:pt x="154" y="1213"/>
                  </a:lnTo>
                  <a:lnTo>
                    <a:pt x="231" y="1269"/>
                  </a:lnTo>
                  <a:lnTo>
                    <a:pt x="319" y="1302"/>
                  </a:lnTo>
                  <a:lnTo>
                    <a:pt x="396" y="1313"/>
                  </a:lnTo>
                  <a:lnTo>
                    <a:pt x="473" y="1302"/>
                  </a:lnTo>
                  <a:lnTo>
                    <a:pt x="561" y="1269"/>
                  </a:lnTo>
                  <a:lnTo>
                    <a:pt x="649" y="1202"/>
                  </a:lnTo>
                  <a:lnTo>
                    <a:pt x="726" y="1092"/>
                  </a:lnTo>
                  <a:lnTo>
                    <a:pt x="770" y="960"/>
                  </a:lnTo>
                  <a:lnTo>
                    <a:pt x="792" y="805"/>
                  </a:lnTo>
                  <a:lnTo>
                    <a:pt x="792" y="662"/>
                  </a:lnTo>
                  <a:close/>
                  <a:moveTo>
                    <a:pt x="396" y="1269"/>
                  </a:moveTo>
                  <a:lnTo>
                    <a:pt x="330" y="1257"/>
                  </a:lnTo>
                  <a:lnTo>
                    <a:pt x="275" y="1224"/>
                  </a:lnTo>
                  <a:lnTo>
                    <a:pt x="209" y="1147"/>
                  </a:lnTo>
                  <a:lnTo>
                    <a:pt x="176" y="1037"/>
                  </a:lnTo>
                  <a:lnTo>
                    <a:pt x="165" y="904"/>
                  </a:lnTo>
                  <a:lnTo>
                    <a:pt x="154" y="761"/>
                  </a:lnTo>
                  <a:lnTo>
                    <a:pt x="154" y="452"/>
                  </a:lnTo>
                  <a:lnTo>
                    <a:pt x="165" y="286"/>
                  </a:lnTo>
                  <a:lnTo>
                    <a:pt x="198" y="176"/>
                  </a:lnTo>
                  <a:lnTo>
                    <a:pt x="253" y="110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40" y="55"/>
                  </a:lnTo>
                  <a:lnTo>
                    <a:pt x="495" y="66"/>
                  </a:lnTo>
                  <a:lnTo>
                    <a:pt x="539" y="110"/>
                  </a:lnTo>
                  <a:lnTo>
                    <a:pt x="583" y="176"/>
                  </a:lnTo>
                  <a:lnTo>
                    <a:pt x="616" y="264"/>
                  </a:lnTo>
                  <a:lnTo>
                    <a:pt x="638" y="452"/>
                  </a:lnTo>
                  <a:lnTo>
                    <a:pt x="638" y="838"/>
                  </a:lnTo>
                  <a:lnTo>
                    <a:pt x="616" y="1026"/>
                  </a:lnTo>
                  <a:lnTo>
                    <a:pt x="583" y="1147"/>
                  </a:lnTo>
                  <a:lnTo>
                    <a:pt x="528" y="1213"/>
                  </a:lnTo>
                  <a:lnTo>
                    <a:pt x="462" y="1257"/>
                  </a:lnTo>
                  <a:lnTo>
                    <a:pt x="396" y="12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469"/>
            <p:cNvSpPr>
              <a:spLocks noChangeArrowheads="1"/>
            </p:cNvSpPr>
            <p:nvPr/>
          </p:nvSpPr>
          <p:spPr bwMode="auto">
            <a:xfrm>
              <a:off x="4878" y="8083"/>
              <a:ext cx="1089" cy="67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70"/>
            <p:cNvSpPr>
              <a:spLocks/>
            </p:cNvSpPr>
            <p:nvPr/>
          </p:nvSpPr>
          <p:spPr bwMode="auto">
            <a:xfrm>
              <a:off x="6968" y="7344"/>
              <a:ext cx="1088" cy="1291"/>
            </a:xfrm>
            <a:custGeom>
              <a:avLst/>
              <a:gdLst/>
              <a:ahLst/>
              <a:cxnLst>
                <a:cxn ang="0">
                  <a:pos x="1033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2"/>
                </a:cxn>
                <a:cxn ang="0">
                  <a:pos x="165" y="1214"/>
                </a:cxn>
                <a:cxn ang="0">
                  <a:pos x="99" y="1236"/>
                </a:cxn>
                <a:cxn ang="0">
                  <a:pos x="0" y="1236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5" y="1291"/>
                </a:cxn>
                <a:cxn ang="0">
                  <a:pos x="604" y="1291"/>
                </a:cxn>
                <a:cxn ang="0">
                  <a:pos x="604" y="1236"/>
                </a:cxn>
                <a:cxn ang="0">
                  <a:pos x="538" y="1236"/>
                </a:cxn>
                <a:cxn ang="0">
                  <a:pos x="440" y="1225"/>
                </a:cxn>
                <a:cxn ang="0">
                  <a:pos x="385" y="1214"/>
                </a:cxn>
                <a:cxn ang="0">
                  <a:pos x="363" y="1181"/>
                </a:cxn>
                <a:cxn ang="0">
                  <a:pos x="363" y="673"/>
                </a:cxn>
                <a:cxn ang="0">
                  <a:pos x="527" y="673"/>
                </a:cxn>
                <a:cxn ang="0">
                  <a:pos x="637" y="684"/>
                </a:cxn>
                <a:cxn ang="0">
                  <a:pos x="692" y="728"/>
                </a:cxn>
                <a:cxn ang="0">
                  <a:pos x="714" y="795"/>
                </a:cxn>
                <a:cxn ang="0">
                  <a:pos x="725" y="894"/>
                </a:cxn>
                <a:cxn ang="0">
                  <a:pos x="769" y="894"/>
                </a:cxn>
                <a:cxn ang="0">
                  <a:pos x="769" y="397"/>
                </a:cxn>
                <a:cxn ang="0">
                  <a:pos x="725" y="397"/>
                </a:cxn>
                <a:cxn ang="0">
                  <a:pos x="714" y="497"/>
                </a:cxn>
                <a:cxn ang="0">
                  <a:pos x="692" y="563"/>
                </a:cxn>
                <a:cxn ang="0">
                  <a:pos x="626" y="607"/>
                </a:cxn>
                <a:cxn ang="0">
                  <a:pos x="527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1" y="55"/>
                </a:cxn>
                <a:cxn ang="0">
                  <a:pos x="824" y="66"/>
                </a:cxn>
                <a:cxn ang="0">
                  <a:pos x="923" y="110"/>
                </a:cxn>
                <a:cxn ang="0">
                  <a:pos x="978" y="188"/>
                </a:cxn>
                <a:cxn ang="0">
                  <a:pos x="1022" y="287"/>
                </a:cxn>
                <a:cxn ang="0">
                  <a:pos x="1044" y="430"/>
                </a:cxn>
                <a:cxn ang="0">
                  <a:pos x="1088" y="430"/>
                </a:cxn>
                <a:cxn ang="0">
                  <a:pos x="1033" y="0"/>
                </a:cxn>
              </a:cxnLst>
              <a:rect l="0" t="0" r="r" b="b"/>
              <a:pathLst>
                <a:path w="1088" h="1291">
                  <a:moveTo>
                    <a:pt x="1033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2"/>
                  </a:lnTo>
                  <a:lnTo>
                    <a:pt x="165" y="1214"/>
                  </a:lnTo>
                  <a:lnTo>
                    <a:pt x="99" y="1236"/>
                  </a:lnTo>
                  <a:lnTo>
                    <a:pt x="0" y="1236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5" y="1291"/>
                  </a:lnTo>
                  <a:lnTo>
                    <a:pt x="604" y="1291"/>
                  </a:lnTo>
                  <a:lnTo>
                    <a:pt x="604" y="1236"/>
                  </a:lnTo>
                  <a:lnTo>
                    <a:pt x="538" y="1236"/>
                  </a:lnTo>
                  <a:lnTo>
                    <a:pt x="440" y="1225"/>
                  </a:lnTo>
                  <a:lnTo>
                    <a:pt x="385" y="1214"/>
                  </a:lnTo>
                  <a:lnTo>
                    <a:pt x="363" y="1181"/>
                  </a:lnTo>
                  <a:lnTo>
                    <a:pt x="363" y="673"/>
                  </a:lnTo>
                  <a:lnTo>
                    <a:pt x="527" y="673"/>
                  </a:lnTo>
                  <a:lnTo>
                    <a:pt x="637" y="684"/>
                  </a:lnTo>
                  <a:lnTo>
                    <a:pt x="692" y="728"/>
                  </a:lnTo>
                  <a:lnTo>
                    <a:pt x="714" y="795"/>
                  </a:lnTo>
                  <a:lnTo>
                    <a:pt x="725" y="894"/>
                  </a:lnTo>
                  <a:lnTo>
                    <a:pt x="769" y="894"/>
                  </a:lnTo>
                  <a:lnTo>
                    <a:pt x="769" y="397"/>
                  </a:lnTo>
                  <a:lnTo>
                    <a:pt x="725" y="397"/>
                  </a:lnTo>
                  <a:lnTo>
                    <a:pt x="714" y="497"/>
                  </a:lnTo>
                  <a:lnTo>
                    <a:pt x="692" y="563"/>
                  </a:lnTo>
                  <a:lnTo>
                    <a:pt x="626" y="607"/>
                  </a:lnTo>
                  <a:lnTo>
                    <a:pt x="527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1" y="55"/>
                  </a:lnTo>
                  <a:lnTo>
                    <a:pt x="824" y="66"/>
                  </a:lnTo>
                  <a:lnTo>
                    <a:pt x="923" y="110"/>
                  </a:lnTo>
                  <a:lnTo>
                    <a:pt x="978" y="188"/>
                  </a:lnTo>
                  <a:lnTo>
                    <a:pt x="1022" y="287"/>
                  </a:lnTo>
                  <a:lnTo>
                    <a:pt x="1044" y="430"/>
                  </a:lnTo>
                  <a:lnTo>
                    <a:pt x="1088" y="430"/>
                  </a:lnTo>
                  <a:lnTo>
                    <a:pt x="10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71"/>
            <p:cNvSpPr>
              <a:spLocks noEditPoints="1"/>
            </p:cNvSpPr>
            <p:nvPr/>
          </p:nvSpPr>
          <p:spPr bwMode="auto">
            <a:xfrm>
              <a:off x="8023" y="7785"/>
              <a:ext cx="836" cy="872"/>
            </a:xfrm>
            <a:custGeom>
              <a:avLst/>
              <a:gdLst/>
              <a:ahLst/>
              <a:cxnLst>
                <a:cxn ang="0">
                  <a:pos x="836" y="442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9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9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2"/>
                </a:cxn>
                <a:cxn ang="0">
                  <a:pos x="22" y="585"/>
                </a:cxn>
                <a:cxn ang="0">
                  <a:pos x="77" y="696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6"/>
                </a:cxn>
                <a:cxn ang="0">
                  <a:pos x="814" y="585"/>
                </a:cxn>
                <a:cxn ang="0">
                  <a:pos x="836" y="442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6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3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100"/>
                </a:cxn>
                <a:cxn ang="0">
                  <a:pos x="341" y="56"/>
                </a:cxn>
                <a:cxn ang="0">
                  <a:pos x="418" y="45"/>
                </a:cxn>
                <a:cxn ang="0">
                  <a:pos x="495" y="56"/>
                </a:cxn>
                <a:cxn ang="0">
                  <a:pos x="572" y="100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3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5"/>
                </a:cxn>
                <a:cxn ang="0">
                  <a:pos x="583" y="762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2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9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9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2"/>
                  </a:lnTo>
                  <a:lnTo>
                    <a:pt x="22" y="585"/>
                  </a:lnTo>
                  <a:lnTo>
                    <a:pt x="77" y="696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6"/>
                  </a:lnTo>
                  <a:lnTo>
                    <a:pt x="814" y="585"/>
                  </a:lnTo>
                  <a:lnTo>
                    <a:pt x="836" y="442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6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3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100"/>
                  </a:lnTo>
                  <a:lnTo>
                    <a:pt x="341" y="56"/>
                  </a:lnTo>
                  <a:lnTo>
                    <a:pt x="418" y="45"/>
                  </a:lnTo>
                  <a:lnTo>
                    <a:pt x="495" y="56"/>
                  </a:lnTo>
                  <a:lnTo>
                    <a:pt x="572" y="100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3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5"/>
                  </a:lnTo>
                  <a:lnTo>
                    <a:pt x="583" y="762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72"/>
            <p:cNvSpPr>
              <a:spLocks/>
            </p:cNvSpPr>
            <p:nvPr/>
          </p:nvSpPr>
          <p:spPr bwMode="auto">
            <a:xfrm>
              <a:off x="8969" y="7796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73"/>
            <p:cNvSpPr>
              <a:spLocks noEditPoints="1"/>
            </p:cNvSpPr>
            <p:nvPr/>
          </p:nvSpPr>
          <p:spPr bwMode="auto">
            <a:xfrm>
              <a:off x="10322" y="7377"/>
              <a:ext cx="495" cy="1280"/>
            </a:xfrm>
            <a:custGeom>
              <a:avLst/>
              <a:gdLst/>
              <a:ahLst/>
              <a:cxnLst>
                <a:cxn ang="0">
                  <a:pos x="462" y="22"/>
                </a:cxn>
                <a:cxn ang="0">
                  <a:pos x="374" y="11"/>
                </a:cxn>
                <a:cxn ang="0">
                  <a:pos x="319" y="66"/>
                </a:cxn>
                <a:cxn ang="0">
                  <a:pos x="319" y="133"/>
                </a:cxn>
                <a:cxn ang="0">
                  <a:pos x="352" y="166"/>
                </a:cxn>
                <a:cxn ang="0">
                  <a:pos x="407" y="166"/>
                </a:cxn>
                <a:cxn ang="0">
                  <a:pos x="462" y="133"/>
                </a:cxn>
                <a:cxn ang="0">
                  <a:pos x="341" y="784"/>
                </a:cxn>
                <a:cxn ang="0">
                  <a:pos x="363" y="717"/>
                </a:cxn>
                <a:cxn ang="0">
                  <a:pos x="407" y="607"/>
                </a:cxn>
                <a:cxn ang="0">
                  <a:pos x="396" y="530"/>
                </a:cxn>
                <a:cxn ang="0">
                  <a:pos x="363" y="464"/>
                </a:cxn>
                <a:cxn ang="0">
                  <a:pos x="253" y="419"/>
                </a:cxn>
                <a:cxn ang="0">
                  <a:pos x="110" y="486"/>
                </a:cxn>
                <a:cxn ang="0">
                  <a:pos x="22" y="629"/>
                </a:cxn>
                <a:cxn ang="0">
                  <a:pos x="0" y="706"/>
                </a:cxn>
                <a:cxn ang="0">
                  <a:pos x="11" y="728"/>
                </a:cxn>
                <a:cxn ang="0">
                  <a:pos x="44" y="717"/>
                </a:cxn>
                <a:cxn ang="0">
                  <a:pos x="99" y="585"/>
                </a:cxn>
                <a:cxn ang="0">
                  <a:pos x="198" y="475"/>
                </a:cxn>
                <a:cxn ang="0">
                  <a:pos x="275" y="464"/>
                </a:cxn>
                <a:cxn ang="0">
                  <a:pos x="286" y="563"/>
                </a:cxn>
                <a:cxn ang="0">
                  <a:pos x="275" y="618"/>
                </a:cxn>
                <a:cxn ang="0">
                  <a:pos x="209" y="784"/>
                </a:cxn>
                <a:cxn ang="0">
                  <a:pos x="143" y="971"/>
                </a:cxn>
                <a:cxn ang="0">
                  <a:pos x="110" y="1048"/>
                </a:cxn>
                <a:cxn ang="0">
                  <a:pos x="99" y="1170"/>
                </a:cxn>
                <a:cxn ang="0">
                  <a:pos x="176" y="1258"/>
                </a:cxn>
                <a:cxn ang="0">
                  <a:pos x="253" y="1280"/>
                </a:cxn>
                <a:cxn ang="0">
                  <a:pos x="396" y="1203"/>
                </a:cxn>
                <a:cxn ang="0">
                  <a:pos x="473" y="1071"/>
                </a:cxn>
                <a:cxn ang="0">
                  <a:pos x="495" y="971"/>
                </a:cxn>
                <a:cxn ang="0">
                  <a:pos x="451" y="982"/>
                </a:cxn>
                <a:cxn ang="0">
                  <a:pos x="418" y="1093"/>
                </a:cxn>
                <a:cxn ang="0">
                  <a:pos x="319" y="1214"/>
                </a:cxn>
                <a:cxn ang="0">
                  <a:pos x="231" y="1236"/>
                </a:cxn>
                <a:cxn ang="0">
                  <a:pos x="209" y="1203"/>
                </a:cxn>
                <a:cxn ang="0">
                  <a:pos x="231" y="1071"/>
                </a:cxn>
                <a:cxn ang="0">
                  <a:pos x="341" y="784"/>
                </a:cxn>
              </a:cxnLst>
              <a:rect l="0" t="0" r="r" b="b"/>
              <a:pathLst>
                <a:path w="495" h="1280">
                  <a:moveTo>
                    <a:pt x="484" y="66"/>
                  </a:moveTo>
                  <a:lnTo>
                    <a:pt x="462" y="22"/>
                  </a:lnTo>
                  <a:lnTo>
                    <a:pt x="418" y="0"/>
                  </a:lnTo>
                  <a:lnTo>
                    <a:pt x="374" y="11"/>
                  </a:lnTo>
                  <a:lnTo>
                    <a:pt x="341" y="33"/>
                  </a:lnTo>
                  <a:lnTo>
                    <a:pt x="319" y="66"/>
                  </a:lnTo>
                  <a:lnTo>
                    <a:pt x="308" y="99"/>
                  </a:lnTo>
                  <a:lnTo>
                    <a:pt x="319" y="133"/>
                  </a:lnTo>
                  <a:lnTo>
                    <a:pt x="330" y="155"/>
                  </a:lnTo>
                  <a:lnTo>
                    <a:pt x="352" y="166"/>
                  </a:lnTo>
                  <a:lnTo>
                    <a:pt x="385" y="177"/>
                  </a:lnTo>
                  <a:lnTo>
                    <a:pt x="407" y="166"/>
                  </a:lnTo>
                  <a:lnTo>
                    <a:pt x="440" y="155"/>
                  </a:lnTo>
                  <a:lnTo>
                    <a:pt x="462" y="133"/>
                  </a:lnTo>
                  <a:lnTo>
                    <a:pt x="484" y="66"/>
                  </a:lnTo>
                  <a:close/>
                  <a:moveTo>
                    <a:pt x="341" y="784"/>
                  </a:moveTo>
                  <a:lnTo>
                    <a:pt x="363" y="739"/>
                  </a:lnTo>
                  <a:lnTo>
                    <a:pt x="363" y="717"/>
                  </a:lnTo>
                  <a:lnTo>
                    <a:pt x="385" y="673"/>
                  </a:lnTo>
                  <a:lnTo>
                    <a:pt x="407" y="607"/>
                  </a:lnTo>
                  <a:lnTo>
                    <a:pt x="407" y="574"/>
                  </a:lnTo>
                  <a:lnTo>
                    <a:pt x="396" y="530"/>
                  </a:lnTo>
                  <a:lnTo>
                    <a:pt x="385" y="497"/>
                  </a:lnTo>
                  <a:lnTo>
                    <a:pt x="363" y="464"/>
                  </a:lnTo>
                  <a:lnTo>
                    <a:pt x="297" y="419"/>
                  </a:lnTo>
                  <a:lnTo>
                    <a:pt x="253" y="419"/>
                  </a:lnTo>
                  <a:lnTo>
                    <a:pt x="176" y="442"/>
                  </a:lnTo>
                  <a:lnTo>
                    <a:pt x="110" y="486"/>
                  </a:lnTo>
                  <a:lnTo>
                    <a:pt x="55" y="563"/>
                  </a:lnTo>
                  <a:lnTo>
                    <a:pt x="22" y="629"/>
                  </a:lnTo>
                  <a:lnTo>
                    <a:pt x="11" y="684"/>
                  </a:lnTo>
                  <a:lnTo>
                    <a:pt x="0" y="706"/>
                  </a:lnTo>
                  <a:lnTo>
                    <a:pt x="0" y="717"/>
                  </a:lnTo>
                  <a:lnTo>
                    <a:pt x="11" y="728"/>
                  </a:lnTo>
                  <a:lnTo>
                    <a:pt x="44" y="728"/>
                  </a:lnTo>
                  <a:lnTo>
                    <a:pt x="44" y="717"/>
                  </a:lnTo>
                  <a:lnTo>
                    <a:pt x="55" y="695"/>
                  </a:lnTo>
                  <a:lnTo>
                    <a:pt x="99" y="585"/>
                  </a:lnTo>
                  <a:lnTo>
                    <a:pt x="143" y="508"/>
                  </a:lnTo>
                  <a:lnTo>
                    <a:pt x="198" y="475"/>
                  </a:lnTo>
                  <a:lnTo>
                    <a:pt x="242" y="464"/>
                  </a:lnTo>
                  <a:lnTo>
                    <a:pt x="275" y="464"/>
                  </a:lnTo>
                  <a:lnTo>
                    <a:pt x="286" y="475"/>
                  </a:lnTo>
                  <a:lnTo>
                    <a:pt x="286" y="563"/>
                  </a:lnTo>
                  <a:lnTo>
                    <a:pt x="275" y="596"/>
                  </a:lnTo>
                  <a:lnTo>
                    <a:pt x="275" y="618"/>
                  </a:lnTo>
                  <a:lnTo>
                    <a:pt x="253" y="684"/>
                  </a:lnTo>
                  <a:lnTo>
                    <a:pt x="209" y="784"/>
                  </a:lnTo>
                  <a:lnTo>
                    <a:pt x="176" y="894"/>
                  </a:lnTo>
                  <a:lnTo>
                    <a:pt x="143" y="971"/>
                  </a:lnTo>
                  <a:lnTo>
                    <a:pt x="121" y="1015"/>
                  </a:lnTo>
                  <a:lnTo>
                    <a:pt x="110" y="1048"/>
                  </a:lnTo>
                  <a:lnTo>
                    <a:pt x="99" y="1093"/>
                  </a:lnTo>
                  <a:lnTo>
                    <a:pt x="99" y="1170"/>
                  </a:lnTo>
                  <a:lnTo>
                    <a:pt x="143" y="1236"/>
                  </a:lnTo>
                  <a:lnTo>
                    <a:pt x="176" y="1258"/>
                  </a:lnTo>
                  <a:lnTo>
                    <a:pt x="209" y="1269"/>
                  </a:lnTo>
                  <a:lnTo>
                    <a:pt x="253" y="1280"/>
                  </a:lnTo>
                  <a:lnTo>
                    <a:pt x="330" y="1258"/>
                  </a:lnTo>
                  <a:lnTo>
                    <a:pt x="396" y="1203"/>
                  </a:lnTo>
                  <a:lnTo>
                    <a:pt x="440" y="1137"/>
                  </a:lnTo>
                  <a:lnTo>
                    <a:pt x="473" y="1071"/>
                  </a:lnTo>
                  <a:lnTo>
                    <a:pt x="495" y="1015"/>
                  </a:lnTo>
                  <a:lnTo>
                    <a:pt x="495" y="971"/>
                  </a:lnTo>
                  <a:lnTo>
                    <a:pt x="462" y="971"/>
                  </a:lnTo>
                  <a:lnTo>
                    <a:pt x="451" y="982"/>
                  </a:lnTo>
                  <a:lnTo>
                    <a:pt x="451" y="1004"/>
                  </a:lnTo>
                  <a:lnTo>
                    <a:pt x="418" y="1093"/>
                  </a:lnTo>
                  <a:lnTo>
                    <a:pt x="374" y="1170"/>
                  </a:lnTo>
                  <a:lnTo>
                    <a:pt x="319" y="1214"/>
                  </a:lnTo>
                  <a:lnTo>
                    <a:pt x="253" y="1236"/>
                  </a:lnTo>
                  <a:lnTo>
                    <a:pt x="231" y="1236"/>
                  </a:lnTo>
                  <a:lnTo>
                    <a:pt x="220" y="1225"/>
                  </a:lnTo>
                  <a:lnTo>
                    <a:pt x="209" y="1203"/>
                  </a:lnTo>
                  <a:lnTo>
                    <a:pt x="209" y="1126"/>
                  </a:lnTo>
                  <a:lnTo>
                    <a:pt x="231" y="1071"/>
                  </a:lnTo>
                  <a:lnTo>
                    <a:pt x="264" y="982"/>
                  </a:lnTo>
                  <a:lnTo>
                    <a:pt x="341" y="7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74"/>
            <p:cNvSpPr>
              <a:spLocks noEditPoints="1"/>
            </p:cNvSpPr>
            <p:nvPr/>
          </p:nvSpPr>
          <p:spPr bwMode="auto">
            <a:xfrm>
              <a:off x="11554" y="7940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75"/>
            <p:cNvSpPr>
              <a:spLocks/>
            </p:cNvSpPr>
            <p:nvPr/>
          </p:nvSpPr>
          <p:spPr bwMode="auto">
            <a:xfrm>
              <a:off x="13589" y="7366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76"/>
            <p:cNvSpPr>
              <a:spLocks/>
            </p:cNvSpPr>
            <p:nvPr/>
          </p:nvSpPr>
          <p:spPr bwMode="auto">
            <a:xfrm>
              <a:off x="14535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77"/>
            <p:cNvSpPr>
              <a:spLocks/>
            </p:cNvSpPr>
            <p:nvPr/>
          </p:nvSpPr>
          <p:spPr bwMode="auto">
            <a:xfrm>
              <a:off x="15316" y="7366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2"/>
                </a:cxn>
                <a:cxn ang="0">
                  <a:pos x="660" y="1104"/>
                </a:cxn>
                <a:cxn ang="0">
                  <a:pos x="638" y="1115"/>
                </a:cxn>
                <a:cxn ang="0">
                  <a:pos x="583" y="1126"/>
                </a:cxn>
                <a:cxn ang="0">
                  <a:pos x="143" y="1126"/>
                </a:cxn>
                <a:cxn ang="0">
                  <a:pos x="341" y="927"/>
                </a:cxn>
                <a:cxn ang="0">
                  <a:pos x="495" y="784"/>
                </a:cxn>
                <a:cxn ang="0">
                  <a:pos x="616" y="673"/>
                </a:cxn>
                <a:cxn ang="0">
                  <a:pos x="693" y="574"/>
                </a:cxn>
                <a:cxn ang="0">
                  <a:pos x="737" y="475"/>
                </a:cxn>
                <a:cxn ang="0">
                  <a:pos x="748" y="375"/>
                </a:cxn>
                <a:cxn ang="0">
                  <a:pos x="726" y="254"/>
                </a:cxn>
                <a:cxn ang="0">
                  <a:pos x="671" y="155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5"/>
                </a:cxn>
                <a:cxn ang="0">
                  <a:pos x="11" y="243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3"/>
                </a:cxn>
                <a:cxn ang="0">
                  <a:pos x="121" y="453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6"/>
                </a:cxn>
                <a:cxn ang="0">
                  <a:pos x="132" y="265"/>
                </a:cxn>
                <a:cxn ang="0">
                  <a:pos x="99" y="254"/>
                </a:cxn>
                <a:cxn ang="0">
                  <a:pos x="66" y="254"/>
                </a:cxn>
                <a:cxn ang="0">
                  <a:pos x="132" y="155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3"/>
                </a:cxn>
                <a:cxn ang="0">
                  <a:pos x="539" y="199"/>
                </a:cxn>
                <a:cxn ang="0">
                  <a:pos x="572" y="276"/>
                </a:cxn>
                <a:cxn ang="0">
                  <a:pos x="583" y="375"/>
                </a:cxn>
                <a:cxn ang="0">
                  <a:pos x="550" y="519"/>
                </a:cxn>
                <a:cxn ang="0">
                  <a:pos x="473" y="662"/>
                </a:cxn>
                <a:cxn ang="0">
                  <a:pos x="385" y="795"/>
                </a:cxn>
                <a:cxn ang="0">
                  <a:pos x="11" y="1203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2"/>
                  </a:lnTo>
                  <a:lnTo>
                    <a:pt x="660" y="1104"/>
                  </a:lnTo>
                  <a:lnTo>
                    <a:pt x="638" y="1115"/>
                  </a:lnTo>
                  <a:lnTo>
                    <a:pt x="583" y="1126"/>
                  </a:lnTo>
                  <a:lnTo>
                    <a:pt x="143" y="1126"/>
                  </a:lnTo>
                  <a:lnTo>
                    <a:pt x="341" y="927"/>
                  </a:lnTo>
                  <a:lnTo>
                    <a:pt x="495" y="784"/>
                  </a:lnTo>
                  <a:lnTo>
                    <a:pt x="616" y="673"/>
                  </a:lnTo>
                  <a:lnTo>
                    <a:pt x="693" y="574"/>
                  </a:lnTo>
                  <a:lnTo>
                    <a:pt x="737" y="475"/>
                  </a:lnTo>
                  <a:lnTo>
                    <a:pt x="748" y="375"/>
                  </a:lnTo>
                  <a:lnTo>
                    <a:pt x="726" y="254"/>
                  </a:lnTo>
                  <a:lnTo>
                    <a:pt x="671" y="155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5"/>
                  </a:lnTo>
                  <a:lnTo>
                    <a:pt x="11" y="243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3"/>
                  </a:lnTo>
                  <a:lnTo>
                    <a:pt x="121" y="453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6"/>
                  </a:lnTo>
                  <a:lnTo>
                    <a:pt x="132" y="265"/>
                  </a:lnTo>
                  <a:lnTo>
                    <a:pt x="99" y="254"/>
                  </a:lnTo>
                  <a:lnTo>
                    <a:pt x="66" y="254"/>
                  </a:lnTo>
                  <a:lnTo>
                    <a:pt x="132" y="155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3"/>
                  </a:lnTo>
                  <a:lnTo>
                    <a:pt x="539" y="199"/>
                  </a:lnTo>
                  <a:lnTo>
                    <a:pt x="572" y="276"/>
                  </a:lnTo>
                  <a:lnTo>
                    <a:pt x="583" y="375"/>
                  </a:lnTo>
                  <a:lnTo>
                    <a:pt x="550" y="519"/>
                  </a:lnTo>
                  <a:lnTo>
                    <a:pt x="473" y="662"/>
                  </a:lnTo>
                  <a:lnTo>
                    <a:pt x="385" y="795"/>
                  </a:lnTo>
                  <a:lnTo>
                    <a:pt x="11" y="1203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78"/>
            <p:cNvSpPr>
              <a:spLocks/>
            </p:cNvSpPr>
            <p:nvPr/>
          </p:nvSpPr>
          <p:spPr bwMode="auto">
            <a:xfrm>
              <a:off x="16328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79"/>
            <p:cNvSpPr>
              <a:spLocks/>
            </p:cNvSpPr>
            <p:nvPr/>
          </p:nvSpPr>
          <p:spPr bwMode="auto">
            <a:xfrm>
              <a:off x="17175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80"/>
            <p:cNvSpPr>
              <a:spLocks/>
            </p:cNvSpPr>
            <p:nvPr/>
          </p:nvSpPr>
          <p:spPr bwMode="auto">
            <a:xfrm>
              <a:off x="18022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81"/>
            <p:cNvSpPr>
              <a:spLocks/>
            </p:cNvSpPr>
            <p:nvPr/>
          </p:nvSpPr>
          <p:spPr bwMode="auto">
            <a:xfrm>
              <a:off x="18869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82"/>
            <p:cNvSpPr>
              <a:spLocks/>
            </p:cNvSpPr>
            <p:nvPr/>
          </p:nvSpPr>
          <p:spPr bwMode="auto">
            <a:xfrm>
              <a:off x="19694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83"/>
            <p:cNvSpPr>
              <a:spLocks/>
            </p:cNvSpPr>
            <p:nvPr/>
          </p:nvSpPr>
          <p:spPr bwMode="auto">
            <a:xfrm>
              <a:off x="20431" y="7796"/>
              <a:ext cx="1023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31" y="784"/>
                </a:cxn>
                <a:cxn ang="0">
                  <a:pos x="242" y="718"/>
                </a:cxn>
                <a:cxn ang="0">
                  <a:pos x="253" y="663"/>
                </a:cxn>
                <a:cxn ang="0">
                  <a:pos x="297" y="497"/>
                </a:cxn>
                <a:cxn ang="0">
                  <a:pos x="330" y="365"/>
                </a:cxn>
                <a:cxn ang="0">
                  <a:pos x="352" y="298"/>
                </a:cxn>
                <a:cxn ang="0">
                  <a:pos x="374" y="232"/>
                </a:cxn>
                <a:cxn ang="0">
                  <a:pos x="484" y="111"/>
                </a:cxn>
                <a:cxn ang="0">
                  <a:pos x="660" y="45"/>
                </a:cxn>
                <a:cxn ang="0">
                  <a:pos x="715" y="56"/>
                </a:cxn>
                <a:cxn ang="0">
                  <a:pos x="759" y="122"/>
                </a:cxn>
                <a:cxn ang="0">
                  <a:pos x="770" y="177"/>
                </a:cxn>
                <a:cxn ang="0">
                  <a:pos x="715" y="409"/>
                </a:cxn>
                <a:cxn ang="0">
                  <a:pos x="638" y="618"/>
                </a:cxn>
                <a:cxn ang="0">
                  <a:pos x="627" y="707"/>
                </a:cxn>
                <a:cxn ang="0">
                  <a:pos x="682" y="828"/>
                </a:cxn>
                <a:cxn ang="0">
                  <a:pos x="781" y="861"/>
                </a:cxn>
                <a:cxn ang="0">
                  <a:pos x="924" y="784"/>
                </a:cxn>
                <a:cxn ang="0">
                  <a:pos x="1001" y="652"/>
                </a:cxn>
                <a:cxn ang="0">
                  <a:pos x="1023" y="552"/>
                </a:cxn>
                <a:cxn ang="0">
                  <a:pos x="979" y="563"/>
                </a:cxn>
                <a:cxn ang="0">
                  <a:pos x="946" y="674"/>
                </a:cxn>
                <a:cxn ang="0">
                  <a:pos x="847" y="795"/>
                </a:cxn>
                <a:cxn ang="0">
                  <a:pos x="759" y="817"/>
                </a:cxn>
                <a:cxn ang="0">
                  <a:pos x="737" y="784"/>
                </a:cxn>
                <a:cxn ang="0">
                  <a:pos x="759" y="663"/>
                </a:cxn>
                <a:cxn ang="0">
                  <a:pos x="803" y="530"/>
                </a:cxn>
                <a:cxn ang="0">
                  <a:pos x="869" y="298"/>
                </a:cxn>
                <a:cxn ang="0">
                  <a:pos x="858" y="89"/>
                </a:cxn>
                <a:cxn ang="0">
                  <a:pos x="671" y="0"/>
                </a:cxn>
                <a:cxn ang="0">
                  <a:pos x="473" y="67"/>
                </a:cxn>
                <a:cxn ang="0">
                  <a:pos x="374" y="166"/>
                </a:cxn>
                <a:cxn ang="0">
                  <a:pos x="319" y="45"/>
                </a:cxn>
                <a:cxn ang="0">
                  <a:pos x="242" y="0"/>
                </a:cxn>
                <a:cxn ang="0">
                  <a:pos x="132" y="23"/>
                </a:cxn>
                <a:cxn ang="0">
                  <a:pos x="88" y="67"/>
                </a:cxn>
                <a:cxn ang="0">
                  <a:pos x="55" y="111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87"/>
                </a:cxn>
                <a:cxn ang="0">
                  <a:pos x="88" y="144"/>
                </a:cxn>
                <a:cxn ang="0">
                  <a:pos x="198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1023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20" y="795"/>
                  </a:lnTo>
                  <a:lnTo>
                    <a:pt x="231" y="784"/>
                  </a:lnTo>
                  <a:lnTo>
                    <a:pt x="231" y="751"/>
                  </a:lnTo>
                  <a:lnTo>
                    <a:pt x="242" y="718"/>
                  </a:lnTo>
                  <a:lnTo>
                    <a:pt x="253" y="696"/>
                  </a:lnTo>
                  <a:lnTo>
                    <a:pt x="253" y="663"/>
                  </a:lnTo>
                  <a:lnTo>
                    <a:pt x="275" y="585"/>
                  </a:lnTo>
                  <a:lnTo>
                    <a:pt x="297" y="497"/>
                  </a:lnTo>
                  <a:lnTo>
                    <a:pt x="319" y="431"/>
                  </a:lnTo>
                  <a:lnTo>
                    <a:pt x="330" y="365"/>
                  </a:lnTo>
                  <a:lnTo>
                    <a:pt x="330" y="343"/>
                  </a:lnTo>
                  <a:lnTo>
                    <a:pt x="352" y="298"/>
                  </a:lnTo>
                  <a:lnTo>
                    <a:pt x="352" y="276"/>
                  </a:lnTo>
                  <a:lnTo>
                    <a:pt x="374" y="232"/>
                  </a:lnTo>
                  <a:lnTo>
                    <a:pt x="418" y="166"/>
                  </a:lnTo>
                  <a:lnTo>
                    <a:pt x="484" y="111"/>
                  </a:lnTo>
                  <a:lnTo>
                    <a:pt x="561" y="56"/>
                  </a:lnTo>
                  <a:lnTo>
                    <a:pt x="660" y="45"/>
                  </a:lnTo>
                  <a:lnTo>
                    <a:pt x="693" y="45"/>
                  </a:lnTo>
                  <a:lnTo>
                    <a:pt x="715" y="56"/>
                  </a:lnTo>
                  <a:lnTo>
                    <a:pt x="737" y="78"/>
                  </a:lnTo>
                  <a:lnTo>
                    <a:pt x="759" y="122"/>
                  </a:lnTo>
                  <a:lnTo>
                    <a:pt x="759" y="144"/>
                  </a:lnTo>
                  <a:lnTo>
                    <a:pt x="770" y="177"/>
                  </a:lnTo>
                  <a:lnTo>
                    <a:pt x="748" y="287"/>
                  </a:lnTo>
                  <a:lnTo>
                    <a:pt x="715" y="409"/>
                  </a:lnTo>
                  <a:lnTo>
                    <a:pt x="671" y="530"/>
                  </a:lnTo>
                  <a:lnTo>
                    <a:pt x="638" y="618"/>
                  </a:lnTo>
                  <a:lnTo>
                    <a:pt x="627" y="652"/>
                  </a:lnTo>
                  <a:lnTo>
                    <a:pt x="627" y="707"/>
                  </a:lnTo>
                  <a:lnTo>
                    <a:pt x="649" y="795"/>
                  </a:lnTo>
                  <a:lnTo>
                    <a:pt x="682" y="828"/>
                  </a:lnTo>
                  <a:lnTo>
                    <a:pt x="726" y="850"/>
                  </a:lnTo>
                  <a:lnTo>
                    <a:pt x="781" y="861"/>
                  </a:lnTo>
                  <a:lnTo>
                    <a:pt x="858" y="839"/>
                  </a:lnTo>
                  <a:lnTo>
                    <a:pt x="924" y="784"/>
                  </a:lnTo>
                  <a:lnTo>
                    <a:pt x="968" y="718"/>
                  </a:lnTo>
                  <a:lnTo>
                    <a:pt x="1001" y="652"/>
                  </a:lnTo>
                  <a:lnTo>
                    <a:pt x="1023" y="596"/>
                  </a:lnTo>
                  <a:lnTo>
                    <a:pt x="1023" y="552"/>
                  </a:lnTo>
                  <a:lnTo>
                    <a:pt x="990" y="552"/>
                  </a:lnTo>
                  <a:lnTo>
                    <a:pt x="979" y="563"/>
                  </a:lnTo>
                  <a:lnTo>
                    <a:pt x="979" y="585"/>
                  </a:lnTo>
                  <a:lnTo>
                    <a:pt x="946" y="674"/>
                  </a:lnTo>
                  <a:lnTo>
                    <a:pt x="902" y="751"/>
                  </a:lnTo>
                  <a:lnTo>
                    <a:pt x="847" y="795"/>
                  </a:lnTo>
                  <a:lnTo>
                    <a:pt x="781" y="817"/>
                  </a:lnTo>
                  <a:lnTo>
                    <a:pt x="759" y="817"/>
                  </a:lnTo>
                  <a:lnTo>
                    <a:pt x="748" y="806"/>
                  </a:lnTo>
                  <a:lnTo>
                    <a:pt x="737" y="784"/>
                  </a:lnTo>
                  <a:lnTo>
                    <a:pt x="737" y="707"/>
                  </a:lnTo>
                  <a:lnTo>
                    <a:pt x="759" y="663"/>
                  </a:lnTo>
                  <a:lnTo>
                    <a:pt x="770" y="618"/>
                  </a:lnTo>
                  <a:lnTo>
                    <a:pt x="803" y="530"/>
                  </a:lnTo>
                  <a:lnTo>
                    <a:pt x="847" y="420"/>
                  </a:lnTo>
                  <a:lnTo>
                    <a:pt x="869" y="298"/>
                  </a:lnTo>
                  <a:lnTo>
                    <a:pt x="891" y="199"/>
                  </a:lnTo>
                  <a:lnTo>
                    <a:pt x="858" y="89"/>
                  </a:lnTo>
                  <a:lnTo>
                    <a:pt x="781" y="23"/>
                  </a:lnTo>
                  <a:lnTo>
                    <a:pt x="671" y="0"/>
                  </a:lnTo>
                  <a:lnTo>
                    <a:pt x="561" y="23"/>
                  </a:lnTo>
                  <a:lnTo>
                    <a:pt x="473" y="67"/>
                  </a:lnTo>
                  <a:lnTo>
                    <a:pt x="407" y="122"/>
                  </a:lnTo>
                  <a:lnTo>
                    <a:pt x="374" y="166"/>
                  </a:lnTo>
                  <a:lnTo>
                    <a:pt x="363" y="111"/>
                  </a:lnTo>
                  <a:lnTo>
                    <a:pt x="319" y="45"/>
                  </a:lnTo>
                  <a:lnTo>
                    <a:pt x="286" y="23"/>
                  </a:lnTo>
                  <a:lnTo>
                    <a:pt x="242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88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20" y="45"/>
                  </a:lnTo>
                  <a:lnTo>
                    <a:pt x="242" y="67"/>
                  </a:lnTo>
                  <a:lnTo>
                    <a:pt x="253" y="100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84"/>
            <p:cNvSpPr>
              <a:spLocks/>
            </p:cNvSpPr>
            <p:nvPr/>
          </p:nvSpPr>
          <p:spPr bwMode="auto">
            <a:xfrm>
              <a:off x="8672" y="10798"/>
              <a:ext cx="704" cy="816"/>
            </a:xfrm>
            <a:custGeom>
              <a:avLst/>
              <a:gdLst/>
              <a:ahLst/>
              <a:cxnLst>
                <a:cxn ang="0">
                  <a:pos x="374" y="452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63"/>
                </a:cxn>
                <a:cxn ang="0">
                  <a:pos x="682" y="552"/>
                </a:cxn>
                <a:cxn ang="0">
                  <a:pos x="671" y="541"/>
                </a:cxn>
                <a:cxn ang="0">
                  <a:pos x="396" y="408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6"/>
                </a:cxn>
                <a:cxn ang="0">
                  <a:pos x="638" y="176"/>
                </a:cxn>
                <a:cxn ang="0">
                  <a:pos x="616" y="199"/>
                </a:cxn>
                <a:cxn ang="0">
                  <a:pos x="374" y="375"/>
                </a:cxn>
                <a:cxn ang="0">
                  <a:pos x="396" y="66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6"/>
                </a:cxn>
                <a:cxn ang="0">
                  <a:pos x="330" y="375"/>
                </a:cxn>
                <a:cxn ang="0">
                  <a:pos x="88" y="199"/>
                </a:cxn>
                <a:cxn ang="0">
                  <a:pos x="66" y="176"/>
                </a:cxn>
                <a:cxn ang="0">
                  <a:pos x="33" y="176"/>
                </a:cxn>
                <a:cxn ang="0">
                  <a:pos x="22" y="187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8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1"/>
                </a:cxn>
                <a:cxn ang="0">
                  <a:pos x="308" y="761"/>
                </a:cxn>
                <a:cxn ang="0">
                  <a:pos x="308" y="794"/>
                </a:cxn>
                <a:cxn ang="0">
                  <a:pos x="330" y="816"/>
                </a:cxn>
                <a:cxn ang="0">
                  <a:pos x="374" y="816"/>
                </a:cxn>
                <a:cxn ang="0">
                  <a:pos x="396" y="794"/>
                </a:cxn>
                <a:cxn ang="0">
                  <a:pos x="396" y="750"/>
                </a:cxn>
                <a:cxn ang="0">
                  <a:pos x="374" y="452"/>
                </a:cxn>
              </a:cxnLst>
              <a:rect l="0" t="0" r="r" b="b"/>
              <a:pathLst>
                <a:path w="704" h="816">
                  <a:moveTo>
                    <a:pt x="374" y="452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63"/>
                  </a:lnTo>
                  <a:lnTo>
                    <a:pt x="682" y="552"/>
                  </a:lnTo>
                  <a:lnTo>
                    <a:pt x="671" y="541"/>
                  </a:lnTo>
                  <a:lnTo>
                    <a:pt x="396" y="408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6"/>
                  </a:lnTo>
                  <a:lnTo>
                    <a:pt x="638" y="176"/>
                  </a:lnTo>
                  <a:lnTo>
                    <a:pt x="616" y="199"/>
                  </a:lnTo>
                  <a:lnTo>
                    <a:pt x="374" y="375"/>
                  </a:lnTo>
                  <a:lnTo>
                    <a:pt x="396" y="66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6"/>
                  </a:lnTo>
                  <a:lnTo>
                    <a:pt x="330" y="375"/>
                  </a:lnTo>
                  <a:lnTo>
                    <a:pt x="88" y="199"/>
                  </a:lnTo>
                  <a:lnTo>
                    <a:pt x="66" y="176"/>
                  </a:lnTo>
                  <a:lnTo>
                    <a:pt x="33" y="176"/>
                  </a:lnTo>
                  <a:lnTo>
                    <a:pt x="22" y="187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8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1"/>
                  </a:lnTo>
                  <a:lnTo>
                    <a:pt x="308" y="761"/>
                  </a:lnTo>
                  <a:lnTo>
                    <a:pt x="308" y="794"/>
                  </a:lnTo>
                  <a:lnTo>
                    <a:pt x="330" y="816"/>
                  </a:lnTo>
                  <a:lnTo>
                    <a:pt x="374" y="816"/>
                  </a:lnTo>
                  <a:lnTo>
                    <a:pt x="396" y="794"/>
                  </a:lnTo>
                  <a:lnTo>
                    <a:pt x="396" y="750"/>
                  </a:lnTo>
                  <a:lnTo>
                    <a:pt x="37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85"/>
            <p:cNvSpPr>
              <a:spLocks noEditPoints="1"/>
            </p:cNvSpPr>
            <p:nvPr/>
          </p:nvSpPr>
          <p:spPr bwMode="auto">
            <a:xfrm>
              <a:off x="10498" y="10379"/>
              <a:ext cx="1111" cy="1302"/>
            </a:xfrm>
            <a:custGeom>
              <a:avLst/>
              <a:gdLst/>
              <a:ahLst/>
              <a:cxnLst>
                <a:cxn ang="0">
                  <a:pos x="363" y="706"/>
                </a:cxn>
                <a:cxn ang="0">
                  <a:pos x="682" y="706"/>
                </a:cxn>
                <a:cxn ang="0">
                  <a:pos x="814" y="684"/>
                </a:cxn>
                <a:cxn ang="0">
                  <a:pos x="935" y="640"/>
                </a:cxn>
                <a:cxn ang="0">
                  <a:pos x="1034" y="562"/>
                </a:cxn>
                <a:cxn ang="0">
                  <a:pos x="1089" y="463"/>
                </a:cxn>
                <a:cxn ang="0">
                  <a:pos x="1111" y="353"/>
                </a:cxn>
                <a:cxn ang="0">
                  <a:pos x="1089" y="242"/>
                </a:cxn>
                <a:cxn ang="0">
                  <a:pos x="1034" y="154"/>
                </a:cxn>
                <a:cxn ang="0">
                  <a:pos x="935" y="77"/>
                </a:cxn>
                <a:cxn ang="0">
                  <a:pos x="814" y="22"/>
                </a:cxn>
                <a:cxn ang="0">
                  <a:pos x="671" y="0"/>
                </a:cxn>
                <a:cxn ang="0">
                  <a:pos x="0" y="0"/>
                </a:cxn>
                <a:cxn ang="0">
                  <a:pos x="0" y="66"/>
                </a:cxn>
                <a:cxn ang="0">
                  <a:pos x="143" y="66"/>
                </a:cxn>
                <a:cxn ang="0">
                  <a:pos x="187" y="88"/>
                </a:cxn>
                <a:cxn ang="0">
                  <a:pos x="187" y="110"/>
                </a:cxn>
                <a:cxn ang="0">
                  <a:pos x="198" y="121"/>
                </a:cxn>
                <a:cxn ang="0">
                  <a:pos x="198" y="1180"/>
                </a:cxn>
                <a:cxn ang="0">
                  <a:pos x="187" y="1202"/>
                </a:cxn>
                <a:cxn ang="0">
                  <a:pos x="187" y="1213"/>
                </a:cxn>
                <a:cxn ang="0">
                  <a:pos x="143" y="1235"/>
                </a:cxn>
                <a:cxn ang="0">
                  <a:pos x="99" y="1246"/>
                </a:cxn>
                <a:cxn ang="0">
                  <a:pos x="0" y="1246"/>
                </a:cxn>
                <a:cxn ang="0">
                  <a:pos x="0" y="1302"/>
                </a:cxn>
                <a:cxn ang="0">
                  <a:pos x="187" y="1302"/>
                </a:cxn>
                <a:cxn ang="0">
                  <a:pos x="275" y="1291"/>
                </a:cxn>
                <a:cxn ang="0">
                  <a:pos x="363" y="1291"/>
                </a:cxn>
                <a:cxn ang="0">
                  <a:pos x="473" y="1302"/>
                </a:cxn>
                <a:cxn ang="0">
                  <a:pos x="561" y="1302"/>
                </a:cxn>
                <a:cxn ang="0">
                  <a:pos x="561" y="1246"/>
                </a:cxn>
                <a:cxn ang="0">
                  <a:pos x="462" y="1246"/>
                </a:cxn>
                <a:cxn ang="0">
                  <a:pos x="418" y="1235"/>
                </a:cxn>
                <a:cxn ang="0">
                  <a:pos x="374" y="1213"/>
                </a:cxn>
                <a:cxn ang="0">
                  <a:pos x="363" y="1202"/>
                </a:cxn>
                <a:cxn ang="0">
                  <a:pos x="363" y="1158"/>
                </a:cxn>
                <a:cxn ang="0">
                  <a:pos x="363" y="706"/>
                </a:cxn>
                <a:cxn ang="0">
                  <a:pos x="363" y="651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616" y="66"/>
                </a:cxn>
                <a:cxn ang="0">
                  <a:pos x="748" y="77"/>
                </a:cxn>
                <a:cxn ang="0">
                  <a:pos x="825" y="121"/>
                </a:cxn>
                <a:cxn ang="0">
                  <a:pos x="880" y="176"/>
                </a:cxn>
                <a:cxn ang="0">
                  <a:pos x="913" y="242"/>
                </a:cxn>
                <a:cxn ang="0">
                  <a:pos x="924" y="309"/>
                </a:cxn>
                <a:cxn ang="0">
                  <a:pos x="924" y="408"/>
                </a:cxn>
                <a:cxn ang="0">
                  <a:pos x="913" y="474"/>
                </a:cxn>
                <a:cxn ang="0">
                  <a:pos x="880" y="540"/>
                </a:cxn>
                <a:cxn ang="0">
                  <a:pos x="836" y="595"/>
                </a:cxn>
                <a:cxn ang="0">
                  <a:pos x="748" y="640"/>
                </a:cxn>
                <a:cxn ang="0">
                  <a:pos x="616" y="651"/>
                </a:cxn>
                <a:cxn ang="0">
                  <a:pos x="363" y="651"/>
                </a:cxn>
              </a:cxnLst>
              <a:rect l="0" t="0" r="r" b="b"/>
              <a:pathLst>
                <a:path w="1111" h="1302">
                  <a:moveTo>
                    <a:pt x="363" y="706"/>
                  </a:moveTo>
                  <a:lnTo>
                    <a:pt x="682" y="706"/>
                  </a:lnTo>
                  <a:lnTo>
                    <a:pt x="814" y="684"/>
                  </a:lnTo>
                  <a:lnTo>
                    <a:pt x="935" y="640"/>
                  </a:lnTo>
                  <a:lnTo>
                    <a:pt x="1034" y="562"/>
                  </a:lnTo>
                  <a:lnTo>
                    <a:pt x="1089" y="463"/>
                  </a:lnTo>
                  <a:lnTo>
                    <a:pt x="1111" y="353"/>
                  </a:lnTo>
                  <a:lnTo>
                    <a:pt x="1089" y="242"/>
                  </a:lnTo>
                  <a:lnTo>
                    <a:pt x="1034" y="154"/>
                  </a:lnTo>
                  <a:lnTo>
                    <a:pt x="935" y="77"/>
                  </a:lnTo>
                  <a:lnTo>
                    <a:pt x="814" y="22"/>
                  </a:lnTo>
                  <a:lnTo>
                    <a:pt x="67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43" y="66"/>
                  </a:lnTo>
                  <a:lnTo>
                    <a:pt x="187" y="88"/>
                  </a:lnTo>
                  <a:lnTo>
                    <a:pt x="187" y="110"/>
                  </a:lnTo>
                  <a:lnTo>
                    <a:pt x="198" y="121"/>
                  </a:lnTo>
                  <a:lnTo>
                    <a:pt x="198" y="1180"/>
                  </a:lnTo>
                  <a:lnTo>
                    <a:pt x="187" y="1202"/>
                  </a:lnTo>
                  <a:lnTo>
                    <a:pt x="187" y="1213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0" y="1246"/>
                  </a:lnTo>
                  <a:lnTo>
                    <a:pt x="0" y="1302"/>
                  </a:lnTo>
                  <a:lnTo>
                    <a:pt x="187" y="1302"/>
                  </a:lnTo>
                  <a:lnTo>
                    <a:pt x="275" y="1291"/>
                  </a:lnTo>
                  <a:lnTo>
                    <a:pt x="363" y="1291"/>
                  </a:lnTo>
                  <a:lnTo>
                    <a:pt x="473" y="1302"/>
                  </a:lnTo>
                  <a:lnTo>
                    <a:pt x="561" y="1302"/>
                  </a:lnTo>
                  <a:lnTo>
                    <a:pt x="561" y="1246"/>
                  </a:lnTo>
                  <a:lnTo>
                    <a:pt x="462" y="1246"/>
                  </a:lnTo>
                  <a:lnTo>
                    <a:pt x="418" y="1235"/>
                  </a:lnTo>
                  <a:lnTo>
                    <a:pt x="374" y="1213"/>
                  </a:lnTo>
                  <a:lnTo>
                    <a:pt x="363" y="1202"/>
                  </a:lnTo>
                  <a:lnTo>
                    <a:pt x="363" y="1158"/>
                  </a:lnTo>
                  <a:lnTo>
                    <a:pt x="363" y="706"/>
                  </a:lnTo>
                  <a:close/>
                  <a:moveTo>
                    <a:pt x="363" y="651"/>
                  </a:moveTo>
                  <a:lnTo>
                    <a:pt x="363" y="88"/>
                  </a:lnTo>
                  <a:lnTo>
                    <a:pt x="385" y="66"/>
                  </a:lnTo>
                  <a:lnTo>
                    <a:pt x="616" y="66"/>
                  </a:lnTo>
                  <a:lnTo>
                    <a:pt x="748" y="77"/>
                  </a:lnTo>
                  <a:lnTo>
                    <a:pt x="825" y="121"/>
                  </a:lnTo>
                  <a:lnTo>
                    <a:pt x="880" y="176"/>
                  </a:lnTo>
                  <a:lnTo>
                    <a:pt x="913" y="242"/>
                  </a:lnTo>
                  <a:lnTo>
                    <a:pt x="924" y="309"/>
                  </a:lnTo>
                  <a:lnTo>
                    <a:pt x="924" y="408"/>
                  </a:lnTo>
                  <a:lnTo>
                    <a:pt x="913" y="474"/>
                  </a:lnTo>
                  <a:lnTo>
                    <a:pt x="880" y="540"/>
                  </a:lnTo>
                  <a:lnTo>
                    <a:pt x="836" y="595"/>
                  </a:lnTo>
                  <a:lnTo>
                    <a:pt x="748" y="640"/>
                  </a:lnTo>
                  <a:lnTo>
                    <a:pt x="616" y="651"/>
                  </a:lnTo>
                  <a:lnTo>
                    <a:pt x="363" y="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86"/>
            <p:cNvSpPr>
              <a:spLocks/>
            </p:cNvSpPr>
            <p:nvPr/>
          </p:nvSpPr>
          <p:spPr bwMode="auto">
            <a:xfrm>
              <a:off x="1177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95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95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87"/>
            <p:cNvSpPr>
              <a:spLocks noEditPoints="1"/>
            </p:cNvSpPr>
            <p:nvPr/>
          </p:nvSpPr>
          <p:spPr bwMode="auto">
            <a:xfrm>
              <a:off x="12511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88"/>
            <p:cNvSpPr>
              <a:spLocks noEditPoints="1"/>
            </p:cNvSpPr>
            <p:nvPr/>
          </p:nvSpPr>
          <p:spPr bwMode="auto">
            <a:xfrm>
              <a:off x="13369" y="10368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7"/>
                </a:cxn>
                <a:cxn ang="0">
                  <a:pos x="880" y="1257"/>
                </a:cxn>
                <a:cxn ang="0">
                  <a:pos x="836" y="1246"/>
                </a:cxn>
                <a:cxn ang="0">
                  <a:pos x="814" y="1235"/>
                </a:cxn>
                <a:cxn ang="0">
                  <a:pos x="792" y="1213"/>
                </a:cxn>
                <a:cxn ang="0">
                  <a:pos x="792" y="1191"/>
                </a:cxn>
                <a:cxn ang="0">
                  <a:pos x="781" y="1147"/>
                </a:cxn>
                <a:cxn ang="0">
                  <a:pos x="781" y="0"/>
                </a:cxn>
                <a:cxn ang="0">
                  <a:pos x="517" y="11"/>
                </a:cxn>
                <a:cxn ang="0">
                  <a:pos x="517" y="77"/>
                </a:cxn>
                <a:cxn ang="0">
                  <a:pos x="616" y="77"/>
                </a:cxn>
                <a:cxn ang="0">
                  <a:pos x="638" y="88"/>
                </a:cxn>
                <a:cxn ang="0">
                  <a:pos x="649" y="110"/>
                </a:cxn>
                <a:cxn ang="0">
                  <a:pos x="660" y="143"/>
                </a:cxn>
                <a:cxn ang="0">
                  <a:pos x="660" y="595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88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6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5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5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20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7"/>
                  </a:lnTo>
                  <a:lnTo>
                    <a:pt x="880" y="1257"/>
                  </a:lnTo>
                  <a:lnTo>
                    <a:pt x="836" y="1246"/>
                  </a:lnTo>
                  <a:lnTo>
                    <a:pt x="814" y="1235"/>
                  </a:lnTo>
                  <a:lnTo>
                    <a:pt x="792" y="1213"/>
                  </a:lnTo>
                  <a:lnTo>
                    <a:pt x="792" y="1191"/>
                  </a:lnTo>
                  <a:lnTo>
                    <a:pt x="781" y="1147"/>
                  </a:lnTo>
                  <a:lnTo>
                    <a:pt x="781" y="0"/>
                  </a:lnTo>
                  <a:lnTo>
                    <a:pt x="517" y="11"/>
                  </a:lnTo>
                  <a:lnTo>
                    <a:pt x="517" y="77"/>
                  </a:lnTo>
                  <a:lnTo>
                    <a:pt x="616" y="77"/>
                  </a:lnTo>
                  <a:lnTo>
                    <a:pt x="638" y="88"/>
                  </a:lnTo>
                  <a:lnTo>
                    <a:pt x="649" y="110"/>
                  </a:lnTo>
                  <a:lnTo>
                    <a:pt x="660" y="143"/>
                  </a:lnTo>
                  <a:lnTo>
                    <a:pt x="660" y="595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88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6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5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5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20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89"/>
            <p:cNvSpPr>
              <a:spLocks noEditPoints="1"/>
            </p:cNvSpPr>
            <p:nvPr/>
          </p:nvSpPr>
          <p:spPr bwMode="auto">
            <a:xfrm>
              <a:off x="14414" y="10412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132" y="529"/>
                </a:cxn>
                <a:cxn ang="0">
                  <a:pos x="143" y="540"/>
                </a:cxn>
                <a:cxn ang="0">
                  <a:pos x="154" y="573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2"/>
                </a:cxn>
                <a:cxn ang="0">
                  <a:pos x="99" y="1202"/>
                </a:cxn>
                <a:cxn ang="0">
                  <a:pos x="55" y="1213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3"/>
                </a:cxn>
                <a:cxn ang="0">
                  <a:pos x="352" y="1213"/>
                </a:cxn>
                <a:cxn ang="0">
                  <a:pos x="319" y="1202"/>
                </a:cxn>
                <a:cxn ang="0">
                  <a:pos x="297" y="1191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20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132" y="529"/>
                  </a:lnTo>
                  <a:lnTo>
                    <a:pt x="143" y="540"/>
                  </a:lnTo>
                  <a:lnTo>
                    <a:pt x="154" y="573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2"/>
                  </a:lnTo>
                  <a:lnTo>
                    <a:pt x="99" y="1202"/>
                  </a:lnTo>
                  <a:lnTo>
                    <a:pt x="55" y="1213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3"/>
                  </a:lnTo>
                  <a:lnTo>
                    <a:pt x="352" y="1213"/>
                  </a:lnTo>
                  <a:lnTo>
                    <a:pt x="319" y="1202"/>
                  </a:lnTo>
                  <a:lnTo>
                    <a:pt x="297" y="1191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20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90"/>
            <p:cNvSpPr>
              <a:spLocks/>
            </p:cNvSpPr>
            <p:nvPr/>
          </p:nvSpPr>
          <p:spPr bwMode="auto">
            <a:xfrm>
              <a:off x="14942" y="10831"/>
              <a:ext cx="726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77"/>
                </a:cxn>
                <a:cxn ang="0">
                  <a:pos x="528" y="188"/>
                </a:cxn>
                <a:cxn ang="0">
                  <a:pos x="528" y="199"/>
                </a:cxn>
                <a:cxn ang="0">
                  <a:pos x="550" y="265"/>
                </a:cxn>
                <a:cxn ang="0">
                  <a:pos x="583" y="287"/>
                </a:cxn>
                <a:cxn ang="0">
                  <a:pos x="649" y="287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704" y="199"/>
                </a:cxn>
                <a:cxn ang="0">
                  <a:pos x="682" y="110"/>
                </a:cxn>
                <a:cxn ang="0">
                  <a:pos x="616" y="55"/>
                </a:cxn>
                <a:cxn ang="0">
                  <a:pos x="517" y="11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83"/>
                </a:cxn>
                <a:cxn ang="0">
                  <a:pos x="286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704" y="695"/>
                </a:cxn>
                <a:cxn ang="0">
                  <a:pos x="715" y="651"/>
                </a:cxn>
                <a:cxn ang="0">
                  <a:pos x="726" y="629"/>
                </a:cxn>
                <a:cxn ang="0">
                  <a:pos x="726" y="618"/>
                </a:cxn>
                <a:cxn ang="0">
                  <a:pos x="715" y="607"/>
                </a:cxn>
                <a:cxn ang="0">
                  <a:pos x="693" y="607"/>
                </a:cxn>
                <a:cxn ang="0">
                  <a:pos x="671" y="629"/>
                </a:cxn>
                <a:cxn ang="0">
                  <a:pos x="627" y="728"/>
                </a:cxn>
                <a:cxn ang="0">
                  <a:pos x="561" y="794"/>
                </a:cxn>
                <a:cxn ang="0">
                  <a:pos x="484" y="817"/>
                </a:cxn>
                <a:cxn ang="0">
                  <a:pos x="429" y="828"/>
                </a:cxn>
                <a:cxn ang="0">
                  <a:pos x="374" y="817"/>
                </a:cxn>
                <a:cxn ang="0">
                  <a:pos x="319" y="794"/>
                </a:cxn>
                <a:cxn ang="0">
                  <a:pos x="253" y="739"/>
                </a:cxn>
                <a:cxn ang="0">
                  <a:pos x="209" y="673"/>
                </a:cxn>
                <a:cxn ang="0">
                  <a:pos x="176" y="574"/>
                </a:cxn>
                <a:cxn ang="0">
                  <a:pos x="165" y="430"/>
                </a:cxn>
                <a:cxn ang="0">
                  <a:pos x="176" y="298"/>
                </a:cxn>
                <a:cxn ang="0">
                  <a:pos x="209" y="199"/>
                </a:cxn>
                <a:cxn ang="0">
                  <a:pos x="253" y="121"/>
                </a:cxn>
                <a:cxn ang="0">
                  <a:pos x="308" y="77"/>
                </a:cxn>
                <a:cxn ang="0">
                  <a:pos x="363" y="55"/>
                </a:cxn>
                <a:cxn ang="0">
                  <a:pos x="418" y="44"/>
                </a:cxn>
                <a:cxn ang="0">
                  <a:pos x="462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26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77"/>
                  </a:lnTo>
                  <a:lnTo>
                    <a:pt x="528" y="188"/>
                  </a:lnTo>
                  <a:lnTo>
                    <a:pt x="528" y="199"/>
                  </a:lnTo>
                  <a:lnTo>
                    <a:pt x="550" y="265"/>
                  </a:lnTo>
                  <a:lnTo>
                    <a:pt x="583" y="287"/>
                  </a:lnTo>
                  <a:lnTo>
                    <a:pt x="649" y="287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704" y="199"/>
                  </a:lnTo>
                  <a:lnTo>
                    <a:pt x="682" y="110"/>
                  </a:lnTo>
                  <a:lnTo>
                    <a:pt x="616" y="55"/>
                  </a:lnTo>
                  <a:lnTo>
                    <a:pt x="517" y="11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83"/>
                  </a:lnTo>
                  <a:lnTo>
                    <a:pt x="286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704" y="695"/>
                  </a:lnTo>
                  <a:lnTo>
                    <a:pt x="715" y="651"/>
                  </a:lnTo>
                  <a:lnTo>
                    <a:pt x="726" y="629"/>
                  </a:lnTo>
                  <a:lnTo>
                    <a:pt x="726" y="618"/>
                  </a:lnTo>
                  <a:lnTo>
                    <a:pt x="715" y="607"/>
                  </a:lnTo>
                  <a:lnTo>
                    <a:pt x="693" y="607"/>
                  </a:lnTo>
                  <a:lnTo>
                    <a:pt x="671" y="629"/>
                  </a:lnTo>
                  <a:lnTo>
                    <a:pt x="627" y="728"/>
                  </a:lnTo>
                  <a:lnTo>
                    <a:pt x="561" y="794"/>
                  </a:lnTo>
                  <a:lnTo>
                    <a:pt x="484" y="817"/>
                  </a:lnTo>
                  <a:lnTo>
                    <a:pt x="429" y="828"/>
                  </a:lnTo>
                  <a:lnTo>
                    <a:pt x="374" y="817"/>
                  </a:lnTo>
                  <a:lnTo>
                    <a:pt x="319" y="794"/>
                  </a:lnTo>
                  <a:lnTo>
                    <a:pt x="253" y="739"/>
                  </a:lnTo>
                  <a:lnTo>
                    <a:pt x="209" y="673"/>
                  </a:lnTo>
                  <a:lnTo>
                    <a:pt x="176" y="574"/>
                  </a:lnTo>
                  <a:lnTo>
                    <a:pt x="165" y="430"/>
                  </a:lnTo>
                  <a:lnTo>
                    <a:pt x="176" y="298"/>
                  </a:lnTo>
                  <a:lnTo>
                    <a:pt x="209" y="199"/>
                  </a:lnTo>
                  <a:lnTo>
                    <a:pt x="253" y="121"/>
                  </a:lnTo>
                  <a:lnTo>
                    <a:pt x="308" y="77"/>
                  </a:lnTo>
                  <a:lnTo>
                    <a:pt x="363" y="55"/>
                  </a:lnTo>
                  <a:lnTo>
                    <a:pt x="418" y="44"/>
                  </a:lnTo>
                  <a:lnTo>
                    <a:pt x="462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91"/>
            <p:cNvSpPr>
              <a:spLocks/>
            </p:cNvSpPr>
            <p:nvPr/>
          </p:nvSpPr>
          <p:spPr bwMode="auto">
            <a:xfrm>
              <a:off x="15756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971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971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92"/>
            <p:cNvSpPr>
              <a:spLocks/>
            </p:cNvSpPr>
            <p:nvPr/>
          </p:nvSpPr>
          <p:spPr bwMode="auto">
            <a:xfrm>
              <a:off x="17109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93"/>
            <p:cNvSpPr>
              <a:spLocks/>
            </p:cNvSpPr>
            <p:nvPr/>
          </p:nvSpPr>
          <p:spPr bwMode="auto">
            <a:xfrm>
              <a:off x="17868" y="10368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7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5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7"/>
                </a:cxn>
                <a:cxn ang="0">
                  <a:pos x="374" y="1257"/>
                </a:cxn>
                <a:cxn ang="0">
                  <a:pos x="341" y="1246"/>
                </a:cxn>
                <a:cxn ang="0">
                  <a:pos x="308" y="1246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5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6"/>
                </a:cxn>
                <a:cxn ang="0">
                  <a:pos x="627" y="1246"/>
                </a:cxn>
                <a:cxn ang="0">
                  <a:pos x="583" y="1257"/>
                </a:cxn>
                <a:cxn ang="0">
                  <a:pos x="528" y="1257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7"/>
                </a:cxn>
                <a:cxn ang="0">
                  <a:pos x="880" y="1257"/>
                </a:cxn>
                <a:cxn ang="0">
                  <a:pos x="847" y="1246"/>
                </a:cxn>
                <a:cxn ang="0">
                  <a:pos x="825" y="1235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7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5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7"/>
                  </a:lnTo>
                  <a:lnTo>
                    <a:pt x="374" y="1257"/>
                  </a:lnTo>
                  <a:lnTo>
                    <a:pt x="341" y="1246"/>
                  </a:lnTo>
                  <a:lnTo>
                    <a:pt x="308" y="1246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5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6"/>
                  </a:lnTo>
                  <a:lnTo>
                    <a:pt x="627" y="1246"/>
                  </a:lnTo>
                  <a:lnTo>
                    <a:pt x="583" y="1257"/>
                  </a:lnTo>
                  <a:lnTo>
                    <a:pt x="528" y="1257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7"/>
                  </a:lnTo>
                  <a:lnTo>
                    <a:pt x="880" y="1257"/>
                  </a:lnTo>
                  <a:lnTo>
                    <a:pt x="847" y="1246"/>
                  </a:lnTo>
                  <a:lnTo>
                    <a:pt x="825" y="1235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94"/>
            <p:cNvSpPr>
              <a:spLocks noEditPoints="1"/>
            </p:cNvSpPr>
            <p:nvPr/>
          </p:nvSpPr>
          <p:spPr bwMode="auto">
            <a:xfrm>
              <a:off x="18913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95"/>
            <p:cNvSpPr>
              <a:spLocks/>
            </p:cNvSpPr>
            <p:nvPr/>
          </p:nvSpPr>
          <p:spPr bwMode="auto">
            <a:xfrm>
              <a:off x="20409" y="10831"/>
              <a:ext cx="715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54"/>
                </a:cxn>
                <a:cxn ang="0">
                  <a:pos x="528" y="177"/>
                </a:cxn>
                <a:cxn ang="0">
                  <a:pos x="528" y="232"/>
                </a:cxn>
                <a:cxn ang="0">
                  <a:pos x="550" y="265"/>
                </a:cxn>
                <a:cxn ang="0">
                  <a:pos x="572" y="287"/>
                </a:cxn>
                <a:cxn ang="0">
                  <a:pos x="638" y="287"/>
                </a:cxn>
                <a:cxn ang="0">
                  <a:pos x="660" y="276"/>
                </a:cxn>
                <a:cxn ang="0">
                  <a:pos x="682" y="254"/>
                </a:cxn>
                <a:cxn ang="0">
                  <a:pos x="693" y="232"/>
                </a:cxn>
                <a:cxn ang="0">
                  <a:pos x="704" y="199"/>
                </a:cxn>
                <a:cxn ang="0">
                  <a:pos x="671" y="110"/>
                </a:cxn>
                <a:cxn ang="0">
                  <a:pos x="605" y="55"/>
                </a:cxn>
                <a:cxn ang="0">
                  <a:pos x="517" y="11"/>
                </a:cxn>
                <a:cxn ang="0">
                  <a:pos x="407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65" y="783"/>
                </a:cxn>
                <a:cxn ang="0">
                  <a:pos x="275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693" y="695"/>
                </a:cxn>
                <a:cxn ang="0">
                  <a:pos x="715" y="651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82" y="607"/>
                </a:cxn>
                <a:cxn ang="0">
                  <a:pos x="671" y="618"/>
                </a:cxn>
                <a:cxn ang="0">
                  <a:pos x="671" y="629"/>
                </a:cxn>
                <a:cxn ang="0">
                  <a:pos x="616" y="728"/>
                </a:cxn>
                <a:cxn ang="0">
                  <a:pos x="550" y="794"/>
                </a:cxn>
                <a:cxn ang="0">
                  <a:pos x="484" y="817"/>
                </a:cxn>
                <a:cxn ang="0">
                  <a:pos x="418" y="828"/>
                </a:cxn>
                <a:cxn ang="0">
                  <a:pos x="363" y="817"/>
                </a:cxn>
                <a:cxn ang="0">
                  <a:pos x="308" y="794"/>
                </a:cxn>
                <a:cxn ang="0">
                  <a:pos x="253" y="739"/>
                </a:cxn>
                <a:cxn ang="0">
                  <a:pos x="198" y="673"/>
                </a:cxn>
                <a:cxn ang="0">
                  <a:pos x="165" y="574"/>
                </a:cxn>
                <a:cxn ang="0">
                  <a:pos x="154" y="430"/>
                </a:cxn>
                <a:cxn ang="0">
                  <a:pos x="165" y="298"/>
                </a:cxn>
                <a:cxn ang="0">
                  <a:pos x="198" y="199"/>
                </a:cxn>
                <a:cxn ang="0">
                  <a:pos x="242" y="121"/>
                </a:cxn>
                <a:cxn ang="0">
                  <a:pos x="297" y="77"/>
                </a:cxn>
                <a:cxn ang="0">
                  <a:pos x="352" y="55"/>
                </a:cxn>
                <a:cxn ang="0">
                  <a:pos x="407" y="44"/>
                </a:cxn>
                <a:cxn ang="0">
                  <a:pos x="451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15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54"/>
                  </a:lnTo>
                  <a:lnTo>
                    <a:pt x="528" y="177"/>
                  </a:lnTo>
                  <a:lnTo>
                    <a:pt x="528" y="232"/>
                  </a:lnTo>
                  <a:lnTo>
                    <a:pt x="550" y="265"/>
                  </a:lnTo>
                  <a:lnTo>
                    <a:pt x="572" y="287"/>
                  </a:lnTo>
                  <a:lnTo>
                    <a:pt x="638" y="287"/>
                  </a:lnTo>
                  <a:lnTo>
                    <a:pt x="660" y="276"/>
                  </a:lnTo>
                  <a:lnTo>
                    <a:pt x="682" y="254"/>
                  </a:lnTo>
                  <a:lnTo>
                    <a:pt x="693" y="232"/>
                  </a:lnTo>
                  <a:lnTo>
                    <a:pt x="704" y="199"/>
                  </a:lnTo>
                  <a:lnTo>
                    <a:pt x="671" y="110"/>
                  </a:lnTo>
                  <a:lnTo>
                    <a:pt x="605" y="55"/>
                  </a:lnTo>
                  <a:lnTo>
                    <a:pt x="517" y="11"/>
                  </a:lnTo>
                  <a:lnTo>
                    <a:pt x="407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65" y="783"/>
                  </a:lnTo>
                  <a:lnTo>
                    <a:pt x="275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693" y="695"/>
                  </a:lnTo>
                  <a:lnTo>
                    <a:pt x="715" y="651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82" y="607"/>
                  </a:lnTo>
                  <a:lnTo>
                    <a:pt x="671" y="618"/>
                  </a:lnTo>
                  <a:lnTo>
                    <a:pt x="671" y="629"/>
                  </a:lnTo>
                  <a:lnTo>
                    <a:pt x="616" y="728"/>
                  </a:lnTo>
                  <a:lnTo>
                    <a:pt x="550" y="794"/>
                  </a:lnTo>
                  <a:lnTo>
                    <a:pt x="484" y="817"/>
                  </a:lnTo>
                  <a:lnTo>
                    <a:pt x="418" y="828"/>
                  </a:lnTo>
                  <a:lnTo>
                    <a:pt x="363" y="817"/>
                  </a:lnTo>
                  <a:lnTo>
                    <a:pt x="308" y="794"/>
                  </a:lnTo>
                  <a:lnTo>
                    <a:pt x="253" y="739"/>
                  </a:lnTo>
                  <a:lnTo>
                    <a:pt x="198" y="673"/>
                  </a:lnTo>
                  <a:lnTo>
                    <a:pt x="165" y="574"/>
                  </a:lnTo>
                  <a:lnTo>
                    <a:pt x="154" y="430"/>
                  </a:lnTo>
                  <a:lnTo>
                    <a:pt x="165" y="298"/>
                  </a:lnTo>
                  <a:lnTo>
                    <a:pt x="198" y="199"/>
                  </a:lnTo>
                  <a:lnTo>
                    <a:pt x="242" y="121"/>
                  </a:lnTo>
                  <a:lnTo>
                    <a:pt x="297" y="77"/>
                  </a:lnTo>
                  <a:lnTo>
                    <a:pt x="352" y="55"/>
                  </a:lnTo>
                  <a:lnTo>
                    <a:pt x="407" y="44"/>
                  </a:lnTo>
                  <a:lnTo>
                    <a:pt x="451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96"/>
            <p:cNvSpPr>
              <a:spLocks/>
            </p:cNvSpPr>
            <p:nvPr/>
          </p:nvSpPr>
          <p:spPr bwMode="auto">
            <a:xfrm>
              <a:off x="21245" y="10368"/>
              <a:ext cx="417" cy="1313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7" y="1313"/>
                </a:cxn>
                <a:cxn ang="0">
                  <a:pos x="417" y="1313"/>
                </a:cxn>
                <a:cxn ang="0">
                  <a:pos x="417" y="1257"/>
                </a:cxn>
                <a:cxn ang="0">
                  <a:pos x="362" y="1257"/>
                </a:cxn>
                <a:cxn ang="0">
                  <a:pos x="329" y="1246"/>
                </a:cxn>
                <a:cxn ang="0">
                  <a:pos x="296" y="1246"/>
                </a:cxn>
                <a:cxn ang="0">
                  <a:pos x="274" y="1202"/>
                </a:cxn>
                <a:cxn ang="0">
                  <a:pos x="274" y="1169"/>
                </a:cxn>
                <a:cxn ang="0">
                  <a:pos x="274" y="0"/>
                </a:cxn>
              </a:cxnLst>
              <a:rect l="0" t="0" r="r" b="b"/>
              <a:pathLst>
                <a:path w="417" h="1313">
                  <a:moveTo>
                    <a:pt x="27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7" y="1313"/>
                  </a:lnTo>
                  <a:lnTo>
                    <a:pt x="417" y="1313"/>
                  </a:lnTo>
                  <a:lnTo>
                    <a:pt x="417" y="1257"/>
                  </a:lnTo>
                  <a:lnTo>
                    <a:pt x="362" y="1257"/>
                  </a:lnTo>
                  <a:lnTo>
                    <a:pt x="329" y="1246"/>
                  </a:lnTo>
                  <a:lnTo>
                    <a:pt x="296" y="1246"/>
                  </a:lnTo>
                  <a:lnTo>
                    <a:pt x="274" y="1202"/>
                  </a:lnTo>
                  <a:lnTo>
                    <a:pt x="274" y="1169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97"/>
            <p:cNvSpPr>
              <a:spLocks noEditPoints="1"/>
            </p:cNvSpPr>
            <p:nvPr/>
          </p:nvSpPr>
          <p:spPr bwMode="auto">
            <a:xfrm>
              <a:off x="21794" y="10831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38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3"/>
                </a:cxn>
                <a:cxn ang="0">
                  <a:pos x="132" y="132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3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4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38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4"/>
                  </a:lnTo>
                  <a:lnTo>
                    <a:pt x="187" y="143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73" y="750"/>
                  </a:lnTo>
                  <a:lnTo>
                    <a:pt x="429" y="794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3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98"/>
            <p:cNvSpPr>
              <a:spLocks/>
            </p:cNvSpPr>
            <p:nvPr/>
          </p:nvSpPr>
          <p:spPr bwMode="auto">
            <a:xfrm>
              <a:off x="22718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43" y="750"/>
                </a:cxn>
                <a:cxn ang="0">
                  <a:pos x="55" y="563"/>
                </a:cxn>
                <a:cxn ang="0">
                  <a:pos x="44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66" y="828"/>
                </a:cxn>
                <a:cxn ang="0">
                  <a:pos x="77" y="817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407" y="55"/>
                </a:cxn>
                <a:cxn ang="0">
                  <a:pos x="506" y="154"/>
                </a:cxn>
                <a:cxn ang="0">
                  <a:pos x="528" y="265"/>
                </a:cxn>
                <a:cxn ang="0">
                  <a:pos x="539" y="276"/>
                </a:cxn>
                <a:cxn ang="0">
                  <a:pos x="550" y="287"/>
                </a:cxn>
                <a:cxn ang="0">
                  <a:pos x="572" y="11"/>
                </a:cxn>
                <a:cxn ang="0">
                  <a:pos x="539" y="0"/>
                </a:cxn>
                <a:cxn ang="0">
                  <a:pos x="407" y="11"/>
                </a:cxn>
                <a:cxn ang="0">
                  <a:pos x="308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22" y="320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4"/>
                  </a:lnTo>
                  <a:lnTo>
                    <a:pt x="517" y="221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41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99"/>
            <p:cNvSpPr>
              <a:spLocks/>
            </p:cNvSpPr>
            <p:nvPr/>
          </p:nvSpPr>
          <p:spPr bwMode="auto">
            <a:xfrm>
              <a:off x="23466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32" y="750"/>
                </a:cxn>
                <a:cxn ang="0">
                  <a:pos x="55" y="563"/>
                </a:cxn>
                <a:cxn ang="0">
                  <a:pos x="33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55" y="850"/>
                </a:cxn>
                <a:cxn ang="0">
                  <a:pos x="77" y="828"/>
                </a:cxn>
                <a:cxn ang="0">
                  <a:pos x="110" y="783"/>
                </a:cxn>
                <a:cxn ang="0">
                  <a:pos x="264" y="872"/>
                </a:cxn>
                <a:cxn ang="0">
                  <a:pos x="429" y="861"/>
                </a:cxn>
                <a:cxn ang="0">
                  <a:pos x="572" y="761"/>
                </a:cxn>
                <a:cxn ang="0">
                  <a:pos x="616" y="607"/>
                </a:cxn>
                <a:cxn ang="0">
                  <a:pos x="572" y="463"/>
                </a:cxn>
                <a:cxn ang="0">
                  <a:pos x="473" y="375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385" y="44"/>
                </a:cxn>
                <a:cxn ang="0">
                  <a:pos x="484" y="132"/>
                </a:cxn>
                <a:cxn ang="0">
                  <a:pos x="517" y="232"/>
                </a:cxn>
                <a:cxn ang="0">
                  <a:pos x="528" y="276"/>
                </a:cxn>
                <a:cxn ang="0">
                  <a:pos x="539" y="287"/>
                </a:cxn>
                <a:cxn ang="0">
                  <a:pos x="572" y="265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297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2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374" y="11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00"/>
            <p:cNvSpPr>
              <a:spLocks/>
            </p:cNvSpPr>
            <p:nvPr/>
          </p:nvSpPr>
          <p:spPr bwMode="auto">
            <a:xfrm>
              <a:off x="24830" y="10368"/>
              <a:ext cx="418" cy="131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202"/>
                </a:cxn>
                <a:cxn ang="0">
                  <a:pos x="121" y="1246"/>
                </a:cxn>
                <a:cxn ang="0">
                  <a:pos x="88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19" y="1246"/>
                </a:cxn>
                <a:cxn ang="0">
                  <a:pos x="297" y="1246"/>
                </a:cxn>
                <a:cxn ang="0">
                  <a:pos x="275" y="1224"/>
                </a:cxn>
                <a:cxn ang="0">
                  <a:pos x="275" y="1202"/>
                </a:cxn>
                <a:cxn ang="0">
                  <a:pos x="264" y="1169"/>
                </a:cxn>
                <a:cxn ang="0">
                  <a:pos x="264" y="0"/>
                </a:cxn>
              </a:cxnLst>
              <a:rect l="0" t="0" r="r" b="b"/>
              <a:pathLst>
                <a:path w="418" h="1313">
                  <a:moveTo>
                    <a:pt x="26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202"/>
                  </a:lnTo>
                  <a:lnTo>
                    <a:pt x="121" y="1246"/>
                  </a:lnTo>
                  <a:lnTo>
                    <a:pt x="88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19" y="1246"/>
                  </a:lnTo>
                  <a:lnTo>
                    <a:pt x="297" y="1246"/>
                  </a:lnTo>
                  <a:lnTo>
                    <a:pt x="275" y="1224"/>
                  </a:lnTo>
                  <a:lnTo>
                    <a:pt x="275" y="1202"/>
                  </a:lnTo>
                  <a:lnTo>
                    <a:pt x="264" y="116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01"/>
            <p:cNvSpPr>
              <a:spLocks noEditPoints="1"/>
            </p:cNvSpPr>
            <p:nvPr/>
          </p:nvSpPr>
          <p:spPr bwMode="auto">
            <a:xfrm>
              <a:off x="25369" y="10831"/>
              <a:ext cx="858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82" y="750"/>
                </a:cxn>
                <a:cxn ang="0">
                  <a:pos x="671" y="254"/>
                </a:cxn>
                <a:cxn ang="0">
                  <a:pos x="605" y="99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77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43"/>
                </a:cxn>
                <a:cxn ang="0">
                  <a:pos x="220" y="177"/>
                </a:cxn>
                <a:cxn ang="0">
                  <a:pos x="165" y="132"/>
                </a:cxn>
                <a:cxn ang="0">
                  <a:pos x="198" y="77"/>
                </a:cxn>
                <a:cxn ang="0">
                  <a:pos x="341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22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495" y="783"/>
                </a:cxn>
                <a:cxn ang="0">
                  <a:pos x="539" y="397"/>
                </a:cxn>
                <a:cxn ang="0">
                  <a:pos x="528" y="684"/>
                </a:cxn>
                <a:cxn ang="0">
                  <a:pos x="429" y="794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65" y="750"/>
                </a:cxn>
                <a:cxn ang="0">
                  <a:pos x="143" y="662"/>
                </a:cxn>
                <a:cxn ang="0">
                  <a:pos x="176" y="552"/>
                </a:cxn>
                <a:cxn ang="0">
                  <a:pos x="297" y="441"/>
                </a:cxn>
                <a:cxn ang="0">
                  <a:pos x="539" y="397"/>
                </a:cxn>
              </a:cxnLst>
              <a:rect l="0" t="0" r="r" b="b"/>
              <a:pathLst>
                <a:path w="858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1"/>
                  </a:lnTo>
                  <a:lnTo>
                    <a:pt x="858" y="684"/>
                  </a:lnTo>
                  <a:lnTo>
                    <a:pt x="858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82" y="750"/>
                  </a:lnTo>
                  <a:lnTo>
                    <a:pt x="671" y="728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99"/>
                  </a:lnTo>
                  <a:lnTo>
                    <a:pt x="473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77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09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4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41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4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3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02"/>
            <p:cNvSpPr>
              <a:spLocks noEditPoints="1"/>
            </p:cNvSpPr>
            <p:nvPr/>
          </p:nvSpPr>
          <p:spPr bwMode="auto">
            <a:xfrm>
              <a:off x="26293" y="10368"/>
              <a:ext cx="935" cy="1335"/>
            </a:xfrm>
            <a:custGeom>
              <a:avLst/>
              <a:gdLst/>
              <a:ahLst/>
              <a:cxnLst>
                <a:cxn ang="0">
                  <a:pos x="264" y="595"/>
                </a:cxn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313"/>
                </a:cxn>
                <a:cxn ang="0">
                  <a:pos x="187" y="1313"/>
                </a:cxn>
                <a:cxn ang="0">
                  <a:pos x="209" y="1291"/>
                </a:cxn>
                <a:cxn ang="0">
                  <a:pos x="220" y="1269"/>
                </a:cxn>
                <a:cxn ang="0">
                  <a:pos x="242" y="1235"/>
                </a:cxn>
                <a:cxn ang="0">
                  <a:pos x="264" y="1191"/>
                </a:cxn>
                <a:cxn ang="0">
                  <a:pos x="297" y="1235"/>
                </a:cxn>
                <a:cxn ang="0">
                  <a:pos x="341" y="1280"/>
                </a:cxn>
                <a:cxn ang="0">
                  <a:pos x="418" y="1313"/>
                </a:cxn>
                <a:cxn ang="0">
                  <a:pos x="506" y="1335"/>
                </a:cxn>
                <a:cxn ang="0">
                  <a:pos x="638" y="1313"/>
                </a:cxn>
                <a:cxn ang="0">
                  <a:pos x="748" y="1257"/>
                </a:cxn>
                <a:cxn ang="0">
                  <a:pos x="847" y="1158"/>
                </a:cxn>
                <a:cxn ang="0">
                  <a:pos x="913" y="1037"/>
                </a:cxn>
                <a:cxn ang="0">
                  <a:pos x="935" y="904"/>
                </a:cxn>
                <a:cxn ang="0">
                  <a:pos x="913" y="761"/>
                </a:cxn>
                <a:cxn ang="0">
                  <a:pos x="847" y="651"/>
                </a:cxn>
                <a:cxn ang="0">
                  <a:pos x="759" y="551"/>
                </a:cxn>
                <a:cxn ang="0">
                  <a:pos x="649" y="496"/>
                </a:cxn>
                <a:cxn ang="0">
                  <a:pos x="528" y="474"/>
                </a:cxn>
                <a:cxn ang="0">
                  <a:pos x="429" y="485"/>
                </a:cxn>
                <a:cxn ang="0">
                  <a:pos x="352" y="518"/>
                </a:cxn>
                <a:cxn ang="0">
                  <a:pos x="297" y="562"/>
                </a:cxn>
                <a:cxn ang="0">
                  <a:pos x="264" y="595"/>
                </a:cxn>
                <a:cxn ang="0">
                  <a:pos x="275" y="1092"/>
                </a:cxn>
                <a:cxn ang="0">
                  <a:pos x="275" y="673"/>
                </a:cxn>
                <a:cxn ang="0">
                  <a:pos x="286" y="651"/>
                </a:cxn>
                <a:cxn ang="0">
                  <a:pos x="374" y="562"/>
                </a:cxn>
                <a:cxn ang="0">
                  <a:pos x="462" y="518"/>
                </a:cxn>
                <a:cxn ang="0">
                  <a:pos x="517" y="518"/>
                </a:cxn>
                <a:cxn ang="0">
                  <a:pos x="594" y="529"/>
                </a:cxn>
                <a:cxn ang="0">
                  <a:pos x="660" y="573"/>
                </a:cxn>
                <a:cxn ang="0">
                  <a:pos x="715" y="640"/>
                </a:cxn>
                <a:cxn ang="0">
                  <a:pos x="748" y="728"/>
                </a:cxn>
                <a:cxn ang="0">
                  <a:pos x="770" y="816"/>
                </a:cxn>
                <a:cxn ang="0">
                  <a:pos x="770" y="982"/>
                </a:cxn>
                <a:cxn ang="0">
                  <a:pos x="759" y="1081"/>
                </a:cxn>
                <a:cxn ang="0">
                  <a:pos x="715" y="1169"/>
                </a:cxn>
                <a:cxn ang="0">
                  <a:pos x="660" y="1224"/>
                </a:cxn>
                <a:cxn ang="0">
                  <a:pos x="594" y="1269"/>
                </a:cxn>
                <a:cxn ang="0">
                  <a:pos x="495" y="1291"/>
                </a:cxn>
                <a:cxn ang="0">
                  <a:pos x="385" y="1257"/>
                </a:cxn>
                <a:cxn ang="0">
                  <a:pos x="297" y="1180"/>
                </a:cxn>
                <a:cxn ang="0">
                  <a:pos x="275" y="1136"/>
                </a:cxn>
                <a:cxn ang="0">
                  <a:pos x="275" y="1092"/>
                </a:cxn>
              </a:cxnLst>
              <a:rect l="0" t="0" r="r" b="b"/>
              <a:pathLst>
                <a:path w="935" h="1335">
                  <a:moveTo>
                    <a:pt x="264" y="595"/>
                  </a:moveTo>
                  <a:lnTo>
                    <a:pt x="264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313"/>
                  </a:lnTo>
                  <a:lnTo>
                    <a:pt x="187" y="1313"/>
                  </a:lnTo>
                  <a:lnTo>
                    <a:pt x="209" y="1291"/>
                  </a:lnTo>
                  <a:lnTo>
                    <a:pt x="220" y="1269"/>
                  </a:lnTo>
                  <a:lnTo>
                    <a:pt x="242" y="1235"/>
                  </a:lnTo>
                  <a:lnTo>
                    <a:pt x="264" y="1191"/>
                  </a:lnTo>
                  <a:lnTo>
                    <a:pt x="297" y="1235"/>
                  </a:lnTo>
                  <a:lnTo>
                    <a:pt x="341" y="1280"/>
                  </a:lnTo>
                  <a:lnTo>
                    <a:pt x="418" y="1313"/>
                  </a:lnTo>
                  <a:lnTo>
                    <a:pt x="506" y="1335"/>
                  </a:lnTo>
                  <a:lnTo>
                    <a:pt x="638" y="1313"/>
                  </a:lnTo>
                  <a:lnTo>
                    <a:pt x="748" y="1257"/>
                  </a:lnTo>
                  <a:lnTo>
                    <a:pt x="847" y="1158"/>
                  </a:lnTo>
                  <a:lnTo>
                    <a:pt x="913" y="1037"/>
                  </a:lnTo>
                  <a:lnTo>
                    <a:pt x="935" y="904"/>
                  </a:lnTo>
                  <a:lnTo>
                    <a:pt x="913" y="761"/>
                  </a:lnTo>
                  <a:lnTo>
                    <a:pt x="847" y="651"/>
                  </a:lnTo>
                  <a:lnTo>
                    <a:pt x="759" y="551"/>
                  </a:lnTo>
                  <a:lnTo>
                    <a:pt x="649" y="496"/>
                  </a:lnTo>
                  <a:lnTo>
                    <a:pt x="528" y="474"/>
                  </a:lnTo>
                  <a:lnTo>
                    <a:pt x="429" y="485"/>
                  </a:lnTo>
                  <a:lnTo>
                    <a:pt x="352" y="518"/>
                  </a:lnTo>
                  <a:lnTo>
                    <a:pt x="297" y="562"/>
                  </a:lnTo>
                  <a:lnTo>
                    <a:pt x="264" y="595"/>
                  </a:lnTo>
                  <a:close/>
                  <a:moveTo>
                    <a:pt x="275" y="1092"/>
                  </a:moveTo>
                  <a:lnTo>
                    <a:pt x="275" y="673"/>
                  </a:lnTo>
                  <a:lnTo>
                    <a:pt x="286" y="651"/>
                  </a:lnTo>
                  <a:lnTo>
                    <a:pt x="374" y="562"/>
                  </a:lnTo>
                  <a:lnTo>
                    <a:pt x="462" y="518"/>
                  </a:lnTo>
                  <a:lnTo>
                    <a:pt x="517" y="518"/>
                  </a:lnTo>
                  <a:lnTo>
                    <a:pt x="594" y="529"/>
                  </a:lnTo>
                  <a:lnTo>
                    <a:pt x="660" y="573"/>
                  </a:lnTo>
                  <a:lnTo>
                    <a:pt x="715" y="640"/>
                  </a:lnTo>
                  <a:lnTo>
                    <a:pt x="748" y="728"/>
                  </a:lnTo>
                  <a:lnTo>
                    <a:pt x="770" y="816"/>
                  </a:lnTo>
                  <a:lnTo>
                    <a:pt x="770" y="982"/>
                  </a:lnTo>
                  <a:lnTo>
                    <a:pt x="759" y="1081"/>
                  </a:lnTo>
                  <a:lnTo>
                    <a:pt x="715" y="1169"/>
                  </a:lnTo>
                  <a:lnTo>
                    <a:pt x="660" y="1224"/>
                  </a:lnTo>
                  <a:lnTo>
                    <a:pt x="594" y="1269"/>
                  </a:lnTo>
                  <a:lnTo>
                    <a:pt x="495" y="1291"/>
                  </a:lnTo>
                  <a:lnTo>
                    <a:pt x="385" y="1257"/>
                  </a:lnTo>
                  <a:lnTo>
                    <a:pt x="297" y="1180"/>
                  </a:lnTo>
                  <a:lnTo>
                    <a:pt x="275" y="1136"/>
                  </a:lnTo>
                  <a:lnTo>
                    <a:pt x="275" y="10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03"/>
            <p:cNvSpPr>
              <a:spLocks noEditPoints="1"/>
            </p:cNvSpPr>
            <p:nvPr/>
          </p:nvSpPr>
          <p:spPr bwMode="auto">
            <a:xfrm>
              <a:off x="27393" y="10831"/>
              <a:ext cx="726" cy="872"/>
            </a:xfrm>
            <a:custGeom>
              <a:avLst/>
              <a:gdLst/>
              <a:ahLst/>
              <a:cxnLst>
                <a:cxn ang="0">
                  <a:pos x="682" y="408"/>
                </a:cxn>
                <a:cxn ang="0">
                  <a:pos x="726" y="408"/>
                </a:cxn>
                <a:cxn ang="0">
                  <a:pos x="726" y="375"/>
                </a:cxn>
                <a:cxn ang="0">
                  <a:pos x="715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17" y="22"/>
                </a:cxn>
                <a:cxn ang="0">
                  <a:pos x="396" y="0"/>
                </a:cxn>
                <a:cxn ang="0">
                  <a:pos x="264" y="22"/>
                </a:cxn>
                <a:cxn ang="0">
                  <a:pos x="154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82" y="728"/>
                </a:cxn>
                <a:cxn ang="0">
                  <a:pos x="715" y="662"/>
                </a:cxn>
                <a:cxn ang="0">
                  <a:pos x="726" y="629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04" y="596"/>
                </a:cxn>
                <a:cxn ang="0">
                  <a:pos x="682" y="618"/>
                </a:cxn>
                <a:cxn ang="0">
                  <a:pos x="682" y="629"/>
                </a:cxn>
                <a:cxn ang="0">
                  <a:pos x="627" y="728"/>
                </a:cxn>
                <a:cxn ang="0">
                  <a:pos x="572" y="783"/>
                </a:cxn>
                <a:cxn ang="0">
                  <a:pos x="506" y="806"/>
                </a:cxn>
                <a:cxn ang="0">
                  <a:pos x="451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64" y="761"/>
                </a:cxn>
                <a:cxn ang="0">
                  <a:pos x="209" y="695"/>
                </a:cxn>
                <a:cxn ang="0">
                  <a:pos x="176" y="596"/>
                </a:cxn>
                <a:cxn ang="0">
                  <a:pos x="154" y="497"/>
                </a:cxn>
                <a:cxn ang="0">
                  <a:pos x="154" y="408"/>
                </a:cxn>
                <a:cxn ang="0">
                  <a:pos x="682" y="408"/>
                </a:cxn>
                <a:cxn ang="0">
                  <a:pos x="154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53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73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54" y="375"/>
                </a:cxn>
              </a:cxnLst>
              <a:rect l="0" t="0" r="r" b="b"/>
              <a:pathLst>
                <a:path w="726" h="872">
                  <a:moveTo>
                    <a:pt x="682" y="408"/>
                  </a:moveTo>
                  <a:lnTo>
                    <a:pt x="726" y="408"/>
                  </a:lnTo>
                  <a:lnTo>
                    <a:pt x="726" y="375"/>
                  </a:lnTo>
                  <a:lnTo>
                    <a:pt x="715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17" y="22"/>
                  </a:lnTo>
                  <a:lnTo>
                    <a:pt x="396" y="0"/>
                  </a:lnTo>
                  <a:lnTo>
                    <a:pt x="264" y="22"/>
                  </a:lnTo>
                  <a:lnTo>
                    <a:pt x="154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82" y="728"/>
                  </a:lnTo>
                  <a:lnTo>
                    <a:pt x="715" y="662"/>
                  </a:lnTo>
                  <a:lnTo>
                    <a:pt x="726" y="629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04" y="596"/>
                  </a:lnTo>
                  <a:lnTo>
                    <a:pt x="682" y="618"/>
                  </a:lnTo>
                  <a:lnTo>
                    <a:pt x="682" y="629"/>
                  </a:lnTo>
                  <a:lnTo>
                    <a:pt x="627" y="728"/>
                  </a:lnTo>
                  <a:lnTo>
                    <a:pt x="572" y="783"/>
                  </a:lnTo>
                  <a:lnTo>
                    <a:pt x="506" y="806"/>
                  </a:lnTo>
                  <a:lnTo>
                    <a:pt x="451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64" y="761"/>
                  </a:lnTo>
                  <a:lnTo>
                    <a:pt x="209" y="695"/>
                  </a:lnTo>
                  <a:lnTo>
                    <a:pt x="176" y="596"/>
                  </a:lnTo>
                  <a:lnTo>
                    <a:pt x="154" y="497"/>
                  </a:lnTo>
                  <a:lnTo>
                    <a:pt x="154" y="408"/>
                  </a:lnTo>
                  <a:lnTo>
                    <a:pt x="682" y="408"/>
                  </a:lnTo>
                  <a:close/>
                  <a:moveTo>
                    <a:pt x="154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53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73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54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04"/>
            <p:cNvSpPr>
              <a:spLocks/>
            </p:cNvSpPr>
            <p:nvPr/>
          </p:nvSpPr>
          <p:spPr bwMode="auto">
            <a:xfrm>
              <a:off x="28240" y="10368"/>
              <a:ext cx="418" cy="1313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30" y="1246"/>
                </a:cxn>
                <a:cxn ang="0">
                  <a:pos x="297" y="1246"/>
                </a:cxn>
                <a:cxn ang="0">
                  <a:pos x="275" y="1202"/>
                </a:cxn>
                <a:cxn ang="0">
                  <a:pos x="275" y="1169"/>
                </a:cxn>
                <a:cxn ang="0">
                  <a:pos x="275" y="0"/>
                </a:cxn>
              </a:cxnLst>
              <a:rect l="0" t="0" r="r" b="b"/>
              <a:pathLst>
                <a:path w="418" h="1313">
                  <a:moveTo>
                    <a:pt x="275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30" y="1246"/>
                  </a:lnTo>
                  <a:lnTo>
                    <a:pt x="297" y="1246"/>
                  </a:lnTo>
                  <a:lnTo>
                    <a:pt x="275" y="1202"/>
                  </a:lnTo>
                  <a:lnTo>
                    <a:pt x="275" y="1169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05"/>
            <p:cNvSpPr>
              <a:spLocks/>
            </p:cNvSpPr>
            <p:nvPr/>
          </p:nvSpPr>
          <p:spPr bwMode="auto">
            <a:xfrm>
              <a:off x="29395" y="10268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1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1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06"/>
            <p:cNvSpPr>
              <a:spLocks/>
            </p:cNvSpPr>
            <p:nvPr/>
          </p:nvSpPr>
          <p:spPr bwMode="auto">
            <a:xfrm>
              <a:off x="29373" y="10842"/>
              <a:ext cx="869" cy="1225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6"/>
                </a:cxn>
                <a:cxn ang="0">
                  <a:pos x="682" y="309"/>
                </a:cxn>
                <a:cxn ang="0">
                  <a:pos x="583" y="695"/>
                </a:cxn>
                <a:cxn ang="0">
                  <a:pos x="473" y="795"/>
                </a:cxn>
                <a:cxn ang="0">
                  <a:pos x="352" y="817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3"/>
                </a:cxn>
                <a:cxn ang="0">
                  <a:pos x="363" y="287"/>
                </a:cxn>
                <a:cxn ang="0">
                  <a:pos x="396" y="221"/>
                </a:cxn>
                <a:cxn ang="0">
                  <a:pos x="407" y="177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10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98"/>
                </a:cxn>
                <a:cxn ang="0">
                  <a:pos x="99" y="166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2"/>
                </a:cxn>
                <a:cxn ang="0">
                  <a:pos x="176" y="475"/>
                </a:cxn>
                <a:cxn ang="0">
                  <a:pos x="154" y="629"/>
                </a:cxn>
                <a:cxn ang="0">
                  <a:pos x="198" y="783"/>
                </a:cxn>
                <a:cxn ang="0">
                  <a:pos x="319" y="850"/>
                </a:cxn>
                <a:cxn ang="0">
                  <a:pos x="484" y="839"/>
                </a:cxn>
                <a:cxn ang="0">
                  <a:pos x="550" y="872"/>
                </a:cxn>
                <a:cxn ang="0">
                  <a:pos x="451" y="1070"/>
                </a:cxn>
                <a:cxn ang="0">
                  <a:pos x="319" y="1170"/>
                </a:cxn>
                <a:cxn ang="0">
                  <a:pos x="198" y="1181"/>
                </a:cxn>
                <a:cxn ang="0">
                  <a:pos x="143" y="1159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8"/>
                </a:cxn>
                <a:cxn ang="0">
                  <a:pos x="99" y="949"/>
                </a:cxn>
                <a:cxn ang="0">
                  <a:pos x="44" y="1026"/>
                </a:cxn>
                <a:cxn ang="0">
                  <a:pos x="66" y="1148"/>
                </a:cxn>
                <a:cxn ang="0">
                  <a:pos x="242" y="1225"/>
                </a:cxn>
                <a:cxn ang="0">
                  <a:pos x="517" y="1115"/>
                </a:cxn>
                <a:cxn ang="0">
                  <a:pos x="682" y="839"/>
                </a:cxn>
              </a:cxnLst>
              <a:rect l="0" t="0" r="r" b="b"/>
              <a:pathLst>
                <a:path w="869" h="1225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6"/>
                  </a:lnTo>
                  <a:lnTo>
                    <a:pt x="704" y="243"/>
                  </a:lnTo>
                  <a:lnTo>
                    <a:pt x="682" y="309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5"/>
                  </a:lnTo>
                  <a:lnTo>
                    <a:pt x="385" y="817"/>
                  </a:lnTo>
                  <a:lnTo>
                    <a:pt x="352" y="817"/>
                  </a:lnTo>
                  <a:lnTo>
                    <a:pt x="319" y="795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3"/>
                  </a:lnTo>
                  <a:lnTo>
                    <a:pt x="319" y="441"/>
                  </a:lnTo>
                  <a:lnTo>
                    <a:pt x="363" y="287"/>
                  </a:lnTo>
                  <a:lnTo>
                    <a:pt x="385" y="254"/>
                  </a:lnTo>
                  <a:lnTo>
                    <a:pt x="396" y="221"/>
                  </a:lnTo>
                  <a:lnTo>
                    <a:pt x="396" y="199"/>
                  </a:lnTo>
                  <a:lnTo>
                    <a:pt x="407" y="177"/>
                  </a:lnTo>
                  <a:lnTo>
                    <a:pt x="407" y="155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10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98"/>
                  </a:lnTo>
                  <a:lnTo>
                    <a:pt x="55" y="276"/>
                  </a:lnTo>
                  <a:lnTo>
                    <a:pt x="99" y="166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9"/>
                  </a:lnTo>
                  <a:lnTo>
                    <a:pt x="264" y="232"/>
                  </a:lnTo>
                  <a:lnTo>
                    <a:pt x="209" y="364"/>
                  </a:lnTo>
                  <a:lnTo>
                    <a:pt x="176" y="475"/>
                  </a:lnTo>
                  <a:lnTo>
                    <a:pt x="154" y="563"/>
                  </a:lnTo>
                  <a:lnTo>
                    <a:pt x="154" y="629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8"/>
                  </a:lnTo>
                  <a:lnTo>
                    <a:pt x="319" y="850"/>
                  </a:lnTo>
                  <a:lnTo>
                    <a:pt x="385" y="861"/>
                  </a:lnTo>
                  <a:lnTo>
                    <a:pt x="484" y="839"/>
                  </a:lnTo>
                  <a:lnTo>
                    <a:pt x="572" y="772"/>
                  </a:lnTo>
                  <a:lnTo>
                    <a:pt x="550" y="872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6"/>
                  </a:lnTo>
                  <a:lnTo>
                    <a:pt x="319" y="1170"/>
                  </a:lnTo>
                  <a:lnTo>
                    <a:pt x="242" y="1181"/>
                  </a:lnTo>
                  <a:lnTo>
                    <a:pt x="198" y="1181"/>
                  </a:lnTo>
                  <a:lnTo>
                    <a:pt x="176" y="1170"/>
                  </a:lnTo>
                  <a:lnTo>
                    <a:pt x="143" y="1159"/>
                  </a:lnTo>
                  <a:lnTo>
                    <a:pt x="121" y="1137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8"/>
                  </a:lnTo>
                  <a:lnTo>
                    <a:pt x="121" y="938"/>
                  </a:lnTo>
                  <a:lnTo>
                    <a:pt x="99" y="949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8"/>
                  </a:lnTo>
                  <a:lnTo>
                    <a:pt x="132" y="1203"/>
                  </a:lnTo>
                  <a:lnTo>
                    <a:pt x="242" y="1225"/>
                  </a:lnTo>
                  <a:lnTo>
                    <a:pt x="385" y="1192"/>
                  </a:lnTo>
                  <a:lnTo>
                    <a:pt x="517" y="1115"/>
                  </a:lnTo>
                  <a:lnTo>
                    <a:pt x="616" y="993"/>
                  </a:lnTo>
                  <a:lnTo>
                    <a:pt x="682" y="839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07"/>
            <p:cNvSpPr>
              <a:spLocks noEditPoints="1"/>
            </p:cNvSpPr>
            <p:nvPr/>
          </p:nvSpPr>
          <p:spPr bwMode="auto">
            <a:xfrm>
              <a:off x="30363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08"/>
            <p:cNvSpPr>
              <a:spLocks/>
            </p:cNvSpPr>
            <p:nvPr/>
          </p:nvSpPr>
          <p:spPr bwMode="auto">
            <a:xfrm>
              <a:off x="31617" y="10345"/>
              <a:ext cx="605" cy="1336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84" y="574"/>
                </a:cxn>
                <a:cxn ang="0">
                  <a:pos x="484" y="519"/>
                </a:cxn>
                <a:cxn ang="0">
                  <a:pos x="264" y="519"/>
                </a:cxn>
                <a:cxn ang="0">
                  <a:pos x="264" y="298"/>
                </a:cxn>
                <a:cxn ang="0">
                  <a:pos x="275" y="188"/>
                </a:cxn>
                <a:cxn ang="0">
                  <a:pos x="319" y="100"/>
                </a:cxn>
                <a:cxn ang="0">
                  <a:pos x="374" y="56"/>
                </a:cxn>
                <a:cxn ang="0">
                  <a:pos x="440" y="34"/>
                </a:cxn>
                <a:cxn ang="0">
                  <a:pos x="451" y="34"/>
                </a:cxn>
                <a:cxn ang="0">
                  <a:pos x="473" y="45"/>
                </a:cxn>
                <a:cxn ang="0">
                  <a:pos x="506" y="56"/>
                </a:cxn>
                <a:cxn ang="0">
                  <a:pos x="462" y="78"/>
                </a:cxn>
                <a:cxn ang="0">
                  <a:pos x="451" y="100"/>
                </a:cxn>
                <a:cxn ang="0">
                  <a:pos x="440" y="133"/>
                </a:cxn>
                <a:cxn ang="0">
                  <a:pos x="473" y="199"/>
                </a:cxn>
                <a:cxn ang="0">
                  <a:pos x="495" y="210"/>
                </a:cxn>
                <a:cxn ang="0">
                  <a:pos x="561" y="210"/>
                </a:cxn>
                <a:cxn ang="0">
                  <a:pos x="583" y="199"/>
                </a:cxn>
                <a:cxn ang="0">
                  <a:pos x="605" y="155"/>
                </a:cxn>
                <a:cxn ang="0">
                  <a:pos x="605" y="100"/>
                </a:cxn>
                <a:cxn ang="0">
                  <a:pos x="561" y="34"/>
                </a:cxn>
                <a:cxn ang="0">
                  <a:pos x="528" y="12"/>
                </a:cxn>
                <a:cxn ang="0">
                  <a:pos x="484" y="0"/>
                </a:cxn>
                <a:cxn ang="0">
                  <a:pos x="440" y="0"/>
                </a:cxn>
                <a:cxn ang="0">
                  <a:pos x="363" y="12"/>
                </a:cxn>
                <a:cxn ang="0">
                  <a:pos x="275" y="45"/>
                </a:cxn>
                <a:cxn ang="0">
                  <a:pos x="209" y="111"/>
                </a:cxn>
                <a:cxn ang="0">
                  <a:pos x="165" y="188"/>
                </a:cxn>
                <a:cxn ang="0">
                  <a:pos x="143" y="298"/>
                </a:cxn>
                <a:cxn ang="0">
                  <a:pos x="143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43" y="574"/>
                </a:cxn>
                <a:cxn ang="0">
                  <a:pos x="143" y="1225"/>
                </a:cxn>
                <a:cxn ang="0">
                  <a:pos x="121" y="1269"/>
                </a:cxn>
                <a:cxn ang="0">
                  <a:pos x="88" y="1269"/>
                </a:cxn>
                <a:cxn ang="0">
                  <a:pos x="55" y="1280"/>
                </a:cxn>
                <a:cxn ang="0">
                  <a:pos x="0" y="1280"/>
                </a:cxn>
                <a:cxn ang="0">
                  <a:pos x="0" y="1336"/>
                </a:cxn>
                <a:cxn ang="0">
                  <a:pos x="110" y="1336"/>
                </a:cxn>
                <a:cxn ang="0">
                  <a:pos x="209" y="1325"/>
                </a:cxn>
                <a:cxn ang="0">
                  <a:pos x="330" y="1325"/>
                </a:cxn>
                <a:cxn ang="0">
                  <a:pos x="451" y="1336"/>
                </a:cxn>
                <a:cxn ang="0">
                  <a:pos x="451" y="1280"/>
                </a:cxn>
                <a:cxn ang="0">
                  <a:pos x="363" y="1280"/>
                </a:cxn>
                <a:cxn ang="0">
                  <a:pos x="297" y="1258"/>
                </a:cxn>
                <a:cxn ang="0">
                  <a:pos x="275" y="1236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05" h="1336">
                  <a:moveTo>
                    <a:pt x="275" y="574"/>
                  </a:moveTo>
                  <a:lnTo>
                    <a:pt x="484" y="574"/>
                  </a:lnTo>
                  <a:lnTo>
                    <a:pt x="484" y="519"/>
                  </a:lnTo>
                  <a:lnTo>
                    <a:pt x="264" y="519"/>
                  </a:lnTo>
                  <a:lnTo>
                    <a:pt x="264" y="298"/>
                  </a:lnTo>
                  <a:lnTo>
                    <a:pt x="275" y="188"/>
                  </a:lnTo>
                  <a:lnTo>
                    <a:pt x="319" y="100"/>
                  </a:lnTo>
                  <a:lnTo>
                    <a:pt x="374" y="56"/>
                  </a:lnTo>
                  <a:lnTo>
                    <a:pt x="440" y="34"/>
                  </a:lnTo>
                  <a:lnTo>
                    <a:pt x="451" y="34"/>
                  </a:lnTo>
                  <a:lnTo>
                    <a:pt x="473" y="45"/>
                  </a:lnTo>
                  <a:lnTo>
                    <a:pt x="506" y="56"/>
                  </a:lnTo>
                  <a:lnTo>
                    <a:pt x="462" y="78"/>
                  </a:lnTo>
                  <a:lnTo>
                    <a:pt x="451" y="100"/>
                  </a:lnTo>
                  <a:lnTo>
                    <a:pt x="440" y="133"/>
                  </a:lnTo>
                  <a:lnTo>
                    <a:pt x="473" y="199"/>
                  </a:lnTo>
                  <a:lnTo>
                    <a:pt x="495" y="210"/>
                  </a:lnTo>
                  <a:lnTo>
                    <a:pt x="561" y="210"/>
                  </a:lnTo>
                  <a:lnTo>
                    <a:pt x="583" y="199"/>
                  </a:lnTo>
                  <a:lnTo>
                    <a:pt x="605" y="155"/>
                  </a:lnTo>
                  <a:lnTo>
                    <a:pt x="605" y="100"/>
                  </a:lnTo>
                  <a:lnTo>
                    <a:pt x="561" y="34"/>
                  </a:lnTo>
                  <a:lnTo>
                    <a:pt x="528" y="12"/>
                  </a:lnTo>
                  <a:lnTo>
                    <a:pt x="484" y="0"/>
                  </a:lnTo>
                  <a:lnTo>
                    <a:pt x="440" y="0"/>
                  </a:lnTo>
                  <a:lnTo>
                    <a:pt x="363" y="12"/>
                  </a:lnTo>
                  <a:lnTo>
                    <a:pt x="275" y="45"/>
                  </a:lnTo>
                  <a:lnTo>
                    <a:pt x="209" y="111"/>
                  </a:lnTo>
                  <a:lnTo>
                    <a:pt x="165" y="188"/>
                  </a:lnTo>
                  <a:lnTo>
                    <a:pt x="143" y="298"/>
                  </a:lnTo>
                  <a:lnTo>
                    <a:pt x="143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43" y="574"/>
                  </a:lnTo>
                  <a:lnTo>
                    <a:pt x="143" y="1225"/>
                  </a:lnTo>
                  <a:lnTo>
                    <a:pt x="121" y="1269"/>
                  </a:lnTo>
                  <a:lnTo>
                    <a:pt x="88" y="1269"/>
                  </a:lnTo>
                  <a:lnTo>
                    <a:pt x="55" y="1280"/>
                  </a:lnTo>
                  <a:lnTo>
                    <a:pt x="0" y="1280"/>
                  </a:lnTo>
                  <a:lnTo>
                    <a:pt x="0" y="1336"/>
                  </a:lnTo>
                  <a:lnTo>
                    <a:pt x="110" y="1336"/>
                  </a:lnTo>
                  <a:lnTo>
                    <a:pt x="209" y="1325"/>
                  </a:lnTo>
                  <a:lnTo>
                    <a:pt x="330" y="1325"/>
                  </a:lnTo>
                  <a:lnTo>
                    <a:pt x="451" y="1336"/>
                  </a:lnTo>
                  <a:lnTo>
                    <a:pt x="451" y="1280"/>
                  </a:lnTo>
                  <a:lnTo>
                    <a:pt x="363" y="1280"/>
                  </a:lnTo>
                  <a:lnTo>
                    <a:pt x="297" y="1258"/>
                  </a:lnTo>
                  <a:lnTo>
                    <a:pt x="275" y="1236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09"/>
            <p:cNvSpPr>
              <a:spLocks noEditPoints="1"/>
            </p:cNvSpPr>
            <p:nvPr/>
          </p:nvSpPr>
          <p:spPr bwMode="auto">
            <a:xfrm>
              <a:off x="32178" y="10831"/>
              <a:ext cx="847" cy="872"/>
            </a:xfrm>
            <a:custGeom>
              <a:avLst/>
              <a:gdLst/>
              <a:ahLst/>
              <a:cxnLst>
                <a:cxn ang="0">
                  <a:pos x="847" y="441"/>
                </a:cxn>
                <a:cxn ang="0">
                  <a:pos x="825" y="298"/>
                </a:cxn>
                <a:cxn ang="0">
                  <a:pos x="759" y="177"/>
                </a:cxn>
                <a:cxn ang="0">
                  <a:pos x="671" y="88"/>
                </a:cxn>
                <a:cxn ang="0">
                  <a:pos x="561" y="22"/>
                </a:cxn>
                <a:cxn ang="0">
                  <a:pos x="429" y="0"/>
                </a:cxn>
                <a:cxn ang="0">
                  <a:pos x="297" y="22"/>
                </a:cxn>
                <a:cxn ang="0">
                  <a:pos x="176" y="88"/>
                </a:cxn>
                <a:cxn ang="0">
                  <a:pos x="88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71" y="794"/>
                </a:cxn>
                <a:cxn ang="0">
                  <a:pos x="759" y="695"/>
                </a:cxn>
                <a:cxn ang="0">
                  <a:pos x="825" y="585"/>
                </a:cxn>
                <a:cxn ang="0">
                  <a:pos x="847" y="441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72"/>
                </a:cxn>
                <a:cxn ang="0">
                  <a:pos x="209" y="695"/>
                </a:cxn>
                <a:cxn ang="0">
                  <a:pos x="176" y="607"/>
                </a:cxn>
                <a:cxn ang="0">
                  <a:pos x="165" y="508"/>
                </a:cxn>
                <a:cxn ang="0">
                  <a:pos x="165" y="342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75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506" y="55"/>
                </a:cxn>
                <a:cxn ang="0">
                  <a:pos x="583" y="99"/>
                </a:cxn>
                <a:cxn ang="0">
                  <a:pos x="638" y="166"/>
                </a:cxn>
                <a:cxn ang="0">
                  <a:pos x="671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49" y="684"/>
                </a:cxn>
                <a:cxn ang="0">
                  <a:pos x="594" y="761"/>
                </a:cxn>
                <a:cxn ang="0">
                  <a:pos x="517" y="806"/>
                </a:cxn>
                <a:cxn ang="0">
                  <a:pos x="429" y="828"/>
                </a:cxn>
              </a:cxnLst>
              <a:rect l="0" t="0" r="r" b="b"/>
              <a:pathLst>
                <a:path w="847" h="872">
                  <a:moveTo>
                    <a:pt x="847" y="441"/>
                  </a:moveTo>
                  <a:lnTo>
                    <a:pt x="825" y="298"/>
                  </a:lnTo>
                  <a:lnTo>
                    <a:pt x="759" y="177"/>
                  </a:lnTo>
                  <a:lnTo>
                    <a:pt x="671" y="88"/>
                  </a:lnTo>
                  <a:lnTo>
                    <a:pt x="561" y="22"/>
                  </a:lnTo>
                  <a:lnTo>
                    <a:pt x="429" y="0"/>
                  </a:lnTo>
                  <a:lnTo>
                    <a:pt x="297" y="22"/>
                  </a:lnTo>
                  <a:lnTo>
                    <a:pt x="176" y="88"/>
                  </a:lnTo>
                  <a:lnTo>
                    <a:pt x="88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71" y="794"/>
                  </a:lnTo>
                  <a:lnTo>
                    <a:pt x="759" y="695"/>
                  </a:lnTo>
                  <a:lnTo>
                    <a:pt x="825" y="585"/>
                  </a:lnTo>
                  <a:lnTo>
                    <a:pt x="847" y="441"/>
                  </a:lnTo>
                  <a:close/>
                  <a:moveTo>
                    <a:pt x="429" y="828"/>
                  </a:moveTo>
                  <a:lnTo>
                    <a:pt x="341" y="806"/>
                  </a:lnTo>
                  <a:lnTo>
                    <a:pt x="275" y="772"/>
                  </a:lnTo>
                  <a:lnTo>
                    <a:pt x="209" y="695"/>
                  </a:lnTo>
                  <a:lnTo>
                    <a:pt x="176" y="607"/>
                  </a:lnTo>
                  <a:lnTo>
                    <a:pt x="165" y="508"/>
                  </a:lnTo>
                  <a:lnTo>
                    <a:pt x="165" y="342"/>
                  </a:lnTo>
                  <a:lnTo>
                    <a:pt x="176" y="254"/>
                  </a:lnTo>
                  <a:lnTo>
                    <a:pt x="209" y="166"/>
                  </a:lnTo>
                  <a:lnTo>
                    <a:pt x="275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506" y="55"/>
                  </a:lnTo>
                  <a:lnTo>
                    <a:pt x="583" y="99"/>
                  </a:lnTo>
                  <a:lnTo>
                    <a:pt x="638" y="166"/>
                  </a:lnTo>
                  <a:lnTo>
                    <a:pt x="671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49" y="684"/>
                  </a:lnTo>
                  <a:lnTo>
                    <a:pt x="594" y="761"/>
                  </a:lnTo>
                  <a:lnTo>
                    <a:pt x="517" y="806"/>
                  </a:lnTo>
                  <a:lnTo>
                    <a:pt x="429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10"/>
            <p:cNvSpPr>
              <a:spLocks/>
            </p:cNvSpPr>
            <p:nvPr/>
          </p:nvSpPr>
          <p:spPr bwMode="auto">
            <a:xfrm>
              <a:off x="3312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407" y="66"/>
                </a:cxn>
                <a:cxn ang="0">
                  <a:pos x="506" y="44"/>
                </a:cxn>
                <a:cxn ang="0">
                  <a:pos x="517" y="44"/>
                </a:cxn>
                <a:cxn ang="0">
                  <a:pos x="495" y="66"/>
                </a:cxn>
                <a:cxn ang="0">
                  <a:pos x="484" y="88"/>
                </a:cxn>
                <a:cxn ang="0">
                  <a:pos x="484" y="143"/>
                </a:cxn>
                <a:cxn ang="0">
                  <a:pos x="495" y="166"/>
                </a:cxn>
                <a:cxn ang="0">
                  <a:pos x="517" y="188"/>
                </a:cxn>
                <a:cxn ang="0">
                  <a:pos x="539" y="199"/>
                </a:cxn>
                <a:cxn ang="0">
                  <a:pos x="583" y="199"/>
                </a:cxn>
                <a:cxn ang="0">
                  <a:pos x="605" y="188"/>
                </a:cxn>
                <a:cxn ang="0">
                  <a:pos x="627" y="166"/>
                </a:cxn>
                <a:cxn ang="0">
                  <a:pos x="638" y="143"/>
                </a:cxn>
                <a:cxn ang="0">
                  <a:pos x="638" y="77"/>
                </a:cxn>
                <a:cxn ang="0">
                  <a:pos x="616" y="44"/>
                </a:cxn>
                <a:cxn ang="0">
                  <a:pos x="550" y="0"/>
                </a:cxn>
                <a:cxn ang="0">
                  <a:pos x="506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97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54" y="155"/>
                </a:cxn>
                <a:cxn ang="0">
                  <a:pos x="154" y="728"/>
                </a:cxn>
                <a:cxn ang="0">
                  <a:pos x="132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62" y="839"/>
                </a:cxn>
                <a:cxn ang="0">
                  <a:pos x="462" y="783"/>
                </a:cxn>
                <a:cxn ang="0">
                  <a:pos x="363" y="783"/>
                </a:cxn>
                <a:cxn ang="0">
                  <a:pos x="330" y="772"/>
                </a:cxn>
                <a:cxn ang="0">
                  <a:pos x="286" y="750"/>
                </a:cxn>
                <a:cxn ang="0">
                  <a:pos x="286" y="739"/>
                </a:cxn>
                <a:cxn ang="0">
                  <a:pos x="275" y="717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407" y="66"/>
                  </a:lnTo>
                  <a:lnTo>
                    <a:pt x="506" y="44"/>
                  </a:lnTo>
                  <a:lnTo>
                    <a:pt x="517" y="44"/>
                  </a:lnTo>
                  <a:lnTo>
                    <a:pt x="495" y="66"/>
                  </a:lnTo>
                  <a:lnTo>
                    <a:pt x="484" y="88"/>
                  </a:lnTo>
                  <a:lnTo>
                    <a:pt x="484" y="143"/>
                  </a:lnTo>
                  <a:lnTo>
                    <a:pt x="495" y="166"/>
                  </a:lnTo>
                  <a:lnTo>
                    <a:pt x="517" y="188"/>
                  </a:lnTo>
                  <a:lnTo>
                    <a:pt x="539" y="199"/>
                  </a:lnTo>
                  <a:lnTo>
                    <a:pt x="583" y="199"/>
                  </a:lnTo>
                  <a:lnTo>
                    <a:pt x="605" y="188"/>
                  </a:lnTo>
                  <a:lnTo>
                    <a:pt x="627" y="166"/>
                  </a:lnTo>
                  <a:lnTo>
                    <a:pt x="638" y="143"/>
                  </a:lnTo>
                  <a:lnTo>
                    <a:pt x="638" y="77"/>
                  </a:lnTo>
                  <a:lnTo>
                    <a:pt x="616" y="44"/>
                  </a:lnTo>
                  <a:lnTo>
                    <a:pt x="550" y="0"/>
                  </a:lnTo>
                  <a:lnTo>
                    <a:pt x="506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97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54" y="155"/>
                  </a:lnTo>
                  <a:lnTo>
                    <a:pt x="154" y="728"/>
                  </a:lnTo>
                  <a:lnTo>
                    <a:pt x="132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62" y="839"/>
                  </a:lnTo>
                  <a:lnTo>
                    <a:pt x="462" y="783"/>
                  </a:lnTo>
                  <a:lnTo>
                    <a:pt x="363" y="783"/>
                  </a:lnTo>
                  <a:lnTo>
                    <a:pt x="330" y="772"/>
                  </a:lnTo>
                  <a:lnTo>
                    <a:pt x="286" y="750"/>
                  </a:lnTo>
                  <a:lnTo>
                    <a:pt x="286" y="739"/>
                  </a:lnTo>
                  <a:lnTo>
                    <a:pt x="275" y="717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11"/>
            <p:cNvSpPr>
              <a:spLocks/>
            </p:cNvSpPr>
            <p:nvPr/>
          </p:nvSpPr>
          <p:spPr bwMode="auto">
            <a:xfrm>
              <a:off x="34499" y="10842"/>
              <a:ext cx="1066" cy="839"/>
            </a:xfrm>
            <a:custGeom>
              <a:avLst/>
              <a:gdLst/>
              <a:ahLst/>
              <a:cxnLst>
                <a:cxn ang="0">
                  <a:pos x="616" y="375"/>
                </a:cxn>
                <a:cxn ang="0">
                  <a:pos x="836" y="121"/>
                </a:cxn>
                <a:cxn ang="0">
                  <a:pos x="880" y="99"/>
                </a:cxn>
                <a:cxn ang="0">
                  <a:pos x="935" y="88"/>
                </a:cxn>
                <a:cxn ang="0">
                  <a:pos x="1023" y="88"/>
                </a:cxn>
                <a:cxn ang="0">
                  <a:pos x="1023" y="0"/>
                </a:cxn>
                <a:cxn ang="0">
                  <a:pos x="660" y="0"/>
                </a:cxn>
                <a:cxn ang="0">
                  <a:pos x="660" y="88"/>
                </a:cxn>
                <a:cxn ang="0">
                  <a:pos x="693" y="88"/>
                </a:cxn>
                <a:cxn ang="0">
                  <a:pos x="726" y="99"/>
                </a:cxn>
                <a:cxn ang="0">
                  <a:pos x="726" y="110"/>
                </a:cxn>
                <a:cxn ang="0">
                  <a:pos x="715" y="121"/>
                </a:cxn>
                <a:cxn ang="0">
                  <a:pos x="550" y="298"/>
                </a:cxn>
                <a:cxn ang="0">
                  <a:pos x="374" y="88"/>
                </a:cxn>
                <a:cxn ang="0">
                  <a:pos x="440" y="88"/>
                </a:cxn>
                <a:cxn ang="0">
                  <a:pos x="440" y="0"/>
                </a:cxn>
                <a:cxn ang="0">
                  <a:pos x="11" y="0"/>
                </a:cxn>
                <a:cxn ang="0">
                  <a:pos x="11" y="88"/>
                </a:cxn>
                <a:cxn ang="0">
                  <a:pos x="143" y="88"/>
                </a:cxn>
                <a:cxn ang="0">
                  <a:pos x="440" y="430"/>
                </a:cxn>
                <a:cxn ang="0">
                  <a:pos x="187" y="717"/>
                </a:cxn>
                <a:cxn ang="0">
                  <a:pos x="143" y="739"/>
                </a:cxn>
                <a:cxn ang="0">
                  <a:pos x="77" y="750"/>
                </a:cxn>
                <a:cxn ang="0">
                  <a:pos x="0" y="750"/>
                </a:cxn>
                <a:cxn ang="0">
                  <a:pos x="0" y="839"/>
                </a:cxn>
                <a:cxn ang="0">
                  <a:pos x="154" y="839"/>
                </a:cxn>
                <a:cxn ang="0">
                  <a:pos x="176" y="828"/>
                </a:cxn>
                <a:cxn ang="0">
                  <a:pos x="231" y="828"/>
                </a:cxn>
                <a:cxn ang="0">
                  <a:pos x="308" y="839"/>
                </a:cxn>
                <a:cxn ang="0">
                  <a:pos x="363" y="839"/>
                </a:cxn>
                <a:cxn ang="0">
                  <a:pos x="363" y="750"/>
                </a:cxn>
                <a:cxn ang="0">
                  <a:pos x="341" y="750"/>
                </a:cxn>
                <a:cxn ang="0">
                  <a:pos x="319" y="739"/>
                </a:cxn>
                <a:cxn ang="0">
                  <a:pos x="308" y="739"/>
                </a:cxn>
                <a:cxn ang="0">
                  <a:pos x="297" y="728"/>
                </a:cxn>
                <a:cxn ang="0">
                  <a:pos x="297" y="717"/>
                </a:cxn>
                <a:cxn ang="0">
                  <a:pos x="308" y="706"/>
                </a:cxn>
                <a:cxn ang="0">
                  <a:pos x="495" y="508"/>
                </a:cxn>
                <a:cxn ang="0">
                  <a:pos x="704" y="750"/>
                </a:cxn>
                <a:cxn ang="0">
                  <a:pos x="627" y="750"/>
                </a:cxn>
                <a:cxn ang="0">
                  <a:pos x="627" y="839"/>
                </a:cxn>
                <a:cxn ang="0">
                  <a:pos x="781" y="839"/>
                </a:cxn>
                <a:cxn ang="0">
                  <a:pos x="858" y="828"/>
                </a:cxn>
                <a:cxn ang="0">
                  <a:pos x="957" y="839"/>
                </a:cxn>
                <a:cxn ang="0">
                  <a:pos x="1066" y="839"/>
                </a:cxn>
                <a:cxn ang="0">
                  <a:pos x="1066" y="750"/>
                </a:cxn>
                <a:cxn ang="0">
                  <a:pos x="924" y="750"/>
                </a:cxn>
                <a:cxn ang="0">
                  <a:pos x="616" y="375"/>
                </a:cxn>
              </a:cxnLst>
              <a:rect l="0" t="0" r="r" b="b"/>
              <a:pathLst>
                <a:path w="1066" h="839">
                  <a:moveTo>
                    <a:pt x="616" y="375"/>
                  </a:moveTo>
                  <a:lnTo>
                    <a:pt x="836" y="121"/>
                  </a:lnTo>
                  <a:lnTo>
                    <a:pt x="880" y="99"/>
                  </a:lnTo>
                  <a:lnTo>
                    <a:pt x="935" y="88"/>
                  </a:lnTo>
                  <a:lnTo>
                    <a:pt x="1023" y="88"/>
                  </a:lnTo>
                  <a:lnTo>
                    <a:pt x="1023" y="0"/>
                  </a:lnTo>
                  <a:lnTo>
                    <a:pt x="660" y="0"/>
                  </a:lnTo>
                  <a:lnTo>
                    <a:pt x="660" y="88"/>
                  </a:lnTo>
                  <a:lnTo>
                    <a:pt x="693" y="88"/>
                  </a:lnTo>
                  <a:lnTo>
                    <a:pt x="726" y="99"/>
                  </a:lnTo>
                  <a:lnTo>
                    <a:pt x="726" y="110"/>
                  </a:lnTo>
                  <a:lnTo>
                    <a:pt x="715" y="121"/>
                  </a:lnTo>
                  <a:lnTo>
                    <a:pt x="550" y="298"/>
                  </a:lnTo>
                  <a:lnTo>
                    <a:pt x="374" y="88"/>
                  </a:lnTo>
                  <a:lnTo>
                    <a:pt x="440" y="88"/>
                  </a:lnTo>
                  <a:lnTo>
                    <a:pt x="440" y="0"/>
                  </a:lnTo>
                  <a:lnTo>
                    <a:pt x="11" y="0"/>
                  </a:lnTo>
                  <a:lnTo>
                    <a:pt x="11" y="88"/>
                  </a:lnTo>
                  <a:lnTo>
                    <a:pt x="143" y="88"/>
                  </a:lnTo>
                  <a:lnTo>
                    <a:pt x="440" y="430"/>
                  </a:lnTo>
                  <a:lnTo>
                    <a:pt x="187" y="717"/>
                  </a:lnTo>
                  <a:lnTo>
                    <a:pt x="143" y="739"/>
                  </a:lnTo>
                  <a:lnTo>
                    <a:pt x="77" y="750"/>
                  </a:lnTo>
                  <a:lnTo>
                    <a:pt x="0" y="750"/>
                  </a:lnTo>
                  <a:lnTo>
                    <a:pt x="0" y="839"/>
                  </a:lnTo>
                  <a:lnTo>
                    <a:pt x="154" y="839"/>
                  </a:lnTo>
                  <a:lnTo>
                    <a:pt x="176" y="828"/>
                  </a:lnTo>
                  <a:lnTo>
                    <a:pt x="231" y="828"/>
                  </a:lnTo>
                  <a:lnTo>
                    <a:pt x="308" y="839"/>
                  </a:lnTo>
                  <a:lnTo>
                    <a:pt x="363" y="839"/>
                  </a:lnTo>
                  <a:lnTo>
                    <a:pt x="363" y="750"/>
                  </a:lnTo>
                  <a:lnTo>
                    <a:pt x="341" y="750"/>
                  </a:lnTo>
                  <a:lnTo>
                    <a:pt x="319" y="739"/>
                  </a:lnTo>
                  <a:lnTo>
                    <a:pt x="308" y="739"/>
                  </a:lnTo>
                  <a:lnTo>
                    <a:pt x="297" y="728"/>
                  </a:lnTo>
                  <a:lnTo>
                    <a:pt x="297" y="717"/>
                  </a:lnTo>
                  <a:lnTo>
                    <a:pt x="308" y="706"/>
                  </a:lnTo>
                  <a:lnTo>
                    <a:pt x="495" y="508"/>
                  </a:lnTo>
                  <a:lnTo>
                    <a:pt x="704" y="750"/>
                  </a:lnTo>
                  <a:lnTo>
                    <a:pt x="627" y="750"/>
                  </a:lnTo>
                  <a:lnTo>
                    <a:pt x="627" y="839"/>
                  </a:lnTo>
                  <a:lnTo>
                    <a:pt x="781" y="839"/>
                  </a:lnTo>
                  <a:lnTo>
                    <a:pt x="858" y="828"/>
                  </a:lnTo>
                  <a:lnTo>
                    <a:pt x="957" y="839"/>
                  </a:lnTo>
                  <a:lnTo>
                    <a:pt x="1066" y="839"/>
                  </a:lnTo>
                  <a:lnTo>
                    <a:pt x="1066" y="750"/>
                  </a:lnTo>
                  <a:lnTo>
                    <a:pt x="924" y="750"/>
                  </a:lnTo>
                  <a:lnTo>
                    <a:pt x="616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512"/>
            <p:cNvSpPr>
              <a:spLocks noEditPoints="1"/>
            </p:cNvSpPr>
            <p:nvPr/>
          </p:nvSpPr>
          <p:spPr bwMode="auto">
            <a:xfrm>
              <a:off x="35686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13"/>
            <p:cNvSpPr>
              <a:spLocks/>
            </p:cNvSpPr>
            <p:nvPr/>
          </p:nvSpPr>
          <p:spPr bwMode="auto">
            <a:xfrm>
              <a:off x="10509" y="13104"/>
              <a:ext cx="946" cy="861"/>
            </a:xfrm>
            <a:custGeom>
              <a:avLst/>
              <a:gdLst/>
              <a:ahLst/>
              <a:cxnLst>
                <a:cxn ang="0">
                  <a:pos x="671" y="684"/>
                </a:cxn>
                <a:cxn ang="0">
                  <a:pos x="671" y="861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91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03" y="739"/>
                </a:cxn>
                <a:cxn ang="0">
                  <a:pos x="803" y="0"/>
                </a:cxn>
                <a:cxn ang="0">
                  <a:pos x="517" y="22"/>
                </a:cxn>
                <a:cxn ang="0">
                  <a:pos x="517" y="77"/>
                </a:cxn>
                <a:cxn ang="0">
                  <a:pos x="572" y="77"/>
                </a:cxn>
                <a:cxn ang="0">
                  <a:pos x="605" y="88"/>
                </a:cxn>
                <a:cxn ang="0">
                  <a:pos x="638" y="88"/>
                </a:cxn>
                <a:cxn ang="0">
                  <a:pos x="649" y="99"/>
                </a:cxn>
                <a:cxn ang="0">
                  <a:pos x="660" y="122"/>
                </a:cxn>
                <a:cxn ang="0">
                  <a:pos x="671" y="155"/>
                </a:cxn>
                <a:cxn ang="0">
                  <a:pos x="671" y="519"/>
                </a:cxn>
                <a:cxn ang="0">
                  <a:pos x="649" y="640"/>
                </a:cxn>
                <a:cxn ang="0">
                  <a:pos x="605" y="728"/>
                </a:cxn>
                <a:cxn ang="0">
                  <a:pos x="539" y="795"/>
                </a:cxn>
                <a:cxn ang="0">
                  <a:pos x="440" y="817"/>
                </a:cxn>
                <a:cxn ang="0">
                  <a:pos x="363" y="806"/>
                </a:cxn>
                <a:cxn ang="0">
                  <a:pos x="308" y="784"/>
                </a:cxn>
                <a:cxn ang="0">
                  <a:pos x="286" y="739"/>
                </a:cxn>
                <a:cxn ang="0">
                  <a:pos x="275" y="684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4"/>
                </a:cxn>
                <a:cxn ang="0">
                  <a:pos x="176" y="750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9" y="861"/>
                </a:cxn>
                <a:cxn ang="0">
                  <a:pos x="528" y="839"/>
                </a:cxn>
                <a:cxn ang="0">
                  <a:pos x="605" y="784"/>
                </a:cxn>
                <a:cxn ang="0">
                  <a:pos x="671" y="684"/>
                </a:cxn>
              </a:cxnLst>
              <a:rect l="0" t="0" r="r" b="b"/>
              <a:pathLst>
                <a:path w="946" h="861">
                  <a:moveTo>
                    <a:pt x="671" y="684"/>
                  </a:moveTo>
                  <a:lnTo>
                    <a:pt x="671" y="861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03" y="739"/>
                  </a:lnTo>
                  <a:lnTo>
                    <a:pt x="803" y="0"/>
                  </a:lnTo>
                  <a:lnTo>
                    <a:pt x="517" y="22"/>
                  </a:lnTo>
                  <a:lnTo>
                    <a:pt x="517" y="77"/>
                  </a:lnTo>
                  <a:lnTo>
                    <a:pt x="572" y="77"/>
                  </a:lnTo>
                  <a:lnTo>
                    <a:pt x="605" y="88"/>
                  </a:lnTo>
                  <a:lnTo>
                    <a:pt x="638" y="88"/>
                  </a:lnTo>
                  <a:lnTo>
                    <a:pt x="649" y="99"/>
                  </a:lnTo>
                  <a:lnTo>
                    <a:pt x="660" y="122"/>
                  </a:lnTo>
                  <a:lnTo>
                    <a:pt x="671" y="155"/>
                  </a:lnTo>
                  <a:lnTo>
                    <a:pt x="671" y="519"/>
                  </a:lnTo>
                  <a:lnTo>
                    <a:pt x="649" y="640"/>
                  </a:lnTo>
                  <a:lnTo>
                    <a:pt x="605" y="728"/>
                  </a:lnTo>
                  <a:lnTo>
                    <a:pt x="539" y="795"/>
                  </a:lnTo>
                  <a:lnTo>
                    <a:pt x="440" y="817"/>
                  </a:lnTo>
                  <a:lnTo>
                    <a:pt x="363" y="806"/>
                  </a:lnTo>
                  <a:lnTo>
                    <a:pt x="308" y="784"/>
                  </a:lnTo>
                  <a:lnTo>
                    <a:pt x="286" y="739"/>
                  </a:lnTo>
                  <a:lnTo>
                    <a:pt x="275" y="684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4"/>
                  </a:lnTo>
                  <a:lnTo>
                    <a:pt x="176" y="750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9" y="861"/>
                  </a:lnTo>
                  <a:lnTo>
                    <a:pt x="528" y="839"/>
                  </a:lnTo>
                  <a:lnTo>
                    <a:pt x="605" y="784"/>
                  </a:lnTo>
                  <a:lnTo>
                    <a:pt x="671" y="6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14"/>
            <p:cNvSpPr>
              <a:spLocks/>
            </p:cNvSpPr>
            <p:nvPr/>
          </p:nvSpPr>
          <p:spPr bwMode="auto">
            <a:xfrm>
              <a:off x="11554" y="13093"/>
              <a:ext cx="627" cy="872"/>
            </a:xfrm>
            <a:custGeom>
              <a:avLst/>
              <a:gdLst/>
              <a:ahLst/>
              <a:cxnLst>
                <a:cxn ang="0">
                  <a:pos x="418" y="508"/>
                </a:cxn>
                <a:cxn ang="0">
                  <a:pos x="517" y="585"/>
                </a:cxn>
                <a:cxn ang="0">
                  <a:pos x="517" y="717"/>
                </a:cxn>
                <a:cxn ang="0">
                  <a:pos x="418" y="817"/>
                </a:cxn>
                <a:cxn ang="0">
                  <a:pos x="220" y="806"/>
                </a:cxn>
                <a:cxn ang="0">
                  <a:pos x="88" y="673"/>
                </a:cxn>
                <a:cxn ang="0">
                  <a:pos x="44" y="541"/>
                </a:cxn>
                <a:cxn ang="0">
                  <a:pos x="11" y="530"/>
                </a:cxn>
                <a:cxn ang="0">
                  <a:pos x="0" y="552"/>
                </a:cxn>
                <a:cxn ang="0">
                  <a:pos x="11" y="86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16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21" y="243"/>
                </a:cxn>
                <a:cxn ang="0">
                  <a:pos x="110" y="133"/>
                </a:cxn>
                <a:cxn ang="0">
                  <a:pos x="209" y="44"/>
                </a:cxn>
                <a:cxn ang="0">
                  <a:pos x="407" y="55"/>
                </a:cxn>
                <a:cxn ang="0">
                  <a:pos x="506" y="155"/>
                </a:cxn>
                <a:cxn ang="0">
                  <a:pos x="528" y="265"/>
                </a:cxn>
                <a:cxn ang="0">
                  <a:pos x="572" y="276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352" y="0"/>
                </a:cxn>
                <a:cxn ang="0">
                  <a:pos x="187" y="11"/>
                </a:cxn>
                <a:cxn ang="0">
                  <a:pos x="44" y="99"/>
                </a:cxn>
                <a:cxn ang="0">
                  <a:pos x="0" y="232"/>
                </a:cxn>
                <a:cxn ang="0">
                  <a:pos x="55" y="364"/>
                </a:cxn>
                <a:cxn ang="0">
                  <a:pos x="143" y="430"/>
                </a:cxn>
                <a:cxn ang="0">
                  <a:pos x="330" y="486"/>
                </a:cxn>
              </a:cxnLst>
              <a:rect l="0" t="0" r="r" b="b"/>
              <a:pathLst>
                <a:path w="627" h="872">
                  <a:moveTo>
                    <a:pt x="330" y="486"/>
                  </a:moveTo>
                  <a:lnTo>
                    <a:pt x="418" y="508"/>
                  </a:lnTo>
                  <a:lnTo>
                    <a:pt x="473" y="541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84" y="784"/>
                  </a:lnTo>
                  <a:lnTo>
                    <a:pt x="418" y="817"/>
                  </a:lnTo>
                  <a:lnTo>
                    <a:pt x="319" y="828"/>
                  </a:lnTo>
                  <a:lnTo>
                    <a:pt x="220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11" y="530"/>
                  </a:lnTo>
                  <a:lnTo>
                    <a:pt x="11" y="541"/>
                  </a:lnTo>
                  <a:lnTo>
                    <a:pt x="0" y="552"/>
                  </a:lnTo>
                  <a:lnTo>
                    <a:pt x="0" y="850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88" y="817"/>
                  </a:lnTo>
                  <a:lnTo>
                    <a:pt x="88" y="806"/>
                  </a:lnTo>
                  <a:lnTo>
                    <a:pt x="110" y="784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83" y="761"/>
                  </a:lnTo>
                  <a:lnTo>
                    <a:pt x="616" y="684"/>
                  </a:lnTo>
                  <a:lnTo>
                    <a:pt x="627" y="607"/>
                  </a:lnTo>
                  <a:lnTo>
                    <a:pt x="605" y="519"/>
                  </a:lnTo>
                  <a:lnTo>
                    <a:pt x="572" y="464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30" y="331"/>
                  </a:lnTo>
                  <a:lnTo>
                    <a:pt x="242" y="320"/>
                  </a:lnTo>
                  <a:lnTo>
                    <a:pt x="176" y="287"/>
                  </a:lnTo>
                  <a:lnTo>
                    <a:pt x="121" y="243"/>
                  </a:lnTo>
                  <a:lnTo>
                    <a:pt x="99" y="177"/>
                  </a:lnTo>
                  <a:lnTo>
                    <a:pt x="110" y="133"/>
                  </a:lnTo>
                  <a:lnTo>
                    <a:pt x="143" y="77"/>
                  </a:lnTo>
                  <a:lnTo>
                    <a:pt x="209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5"/>
                  </a:lnTo>
                  <a:lnTo>
                    <a:pt x="528" y="221"/>
                  </a:lnTo>
                  <a:lnTo>
                    <a:pt x="528" y="265"/>
                  </a:lnTo>
                  <a:lnTo>
                    <a:pt x="550" y="287"/>
                  </a:lnTo>
                  <a:lnTo>
                    <a:pt x="572" y="276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55" y="364"/>
                  </a:lnTo>
                  <a:lnTo>
                    <a:pt x="88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515"/>
            <p:cNvSpPr>
              <a:spLocks noEditPoints="1"/>
            </p:cNvSpPr>
            <p:nvPr/>
          </p:nvSpPr>
          <p:spPr bwMode="auto">
            <a:xfrm>
              <a:off x="12302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16"/>
            <p:cNvSpPr>
              <a:spLocks/>
            </p:cNvSpPr>
            <p:nvPr/>
          </p:nvSpPr>
          <p:spPr bwMode="auto">
            <a:xfrm>
              <a:off x="12830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25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25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17"/>
            <p:cNvSpPr>
              <a:spLocks noEditPoints="1"/>
            </p:cNvSpPr>
            <p:nvPr/>
          </p:nvSpPr>
          <p:spPr bwMode="auto">
            <a:xfrm>
              <a:off x="13875" y="13082"/>
              <a:ext cx="858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09" y="397"/>
                </a:cxn>
                <a:cxn ang="0">
                  <a:pos x="198" y="265"/>
                </a:cxn>
                <a:cxn ang="0">
                  <a:pos x="209" y="177"/>
                </a:cxn>
                <a:cxn ang="0">
                  <a:pos x="242" y="121"/>
                </a:cxn>
                <a:cxn ang="0">
                  <a:pos x="286" y="88"/>
                </a:cxn>
                <a:cxn ang="0">
                  <a:pos x="363" y="66"/>
                </a:cxn>
                <a:cxn ang="0">
                  <a:pos x="495" y="132"/>
                </a:cxn>
                <a:cxn ang="0">
                  <a:pos x="528" y="254"/>
                </a:cxn>
                <a:cxn ang="0">
                  <a:pos x="517" y="419"/>
                </a:cxn>
                <a:cxn ang="0">
                  <a:pos x="440" y="519"/>
                </a:cxn>
                <a:cxn ang="0">
                  <a:pos x="363" y="530"/>
                </a:cxn>
                <a:cxn ang="0">
                  <a:pos x="286" y="563"/>
                </a:cxn>
                <a:cxn ang="0">
                  <a:pos x="484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37" y="44"/>
                </a:cxn>
                <a:cxn ang="0">
                  <a:pos x="770" y="55"/>
                </a:cxn>
                <a:cxn ang="0">
                  <a:pos x="759" y="121"/>
                </a:cxn>
                <a:cxn ang="0">
                  <a:pos x="803" y="155"/>
                </a:cxn>
                <a:cxn ang="0">
                  <a:pos x="836" y="144"/>
                </a:cxn>
                <a:cxn ang="0">
                  <a:pos x="858" y="55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84" y="44"/>
                </a:cxn>
                <a:cxn ang="0">
                  <a:pos x="363" y="22"/>
                </a:cxn>
                <a:cxn ang="0">
                  <a:pos x="143" y="110"/>
                </a:cxn>
                <a:cxn ang="0">
                  <a:pos x="55" y="298"/>
                </a:cxn>
                <a:cxn ang="0">
                  <a:pos x="143" y="497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48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05" y="750"/>
                </a:cxn>
                <a:cxn ang="0">
                  <a:pos x="242" y="739"/>
                </a:cxn>
                <a:cxn ang="0">
                  <a:pos x="187" y="706"/>
                </a:cxn>
                <a:cxn ang="0">
                  <a:pos x="143" y="607"/>
                </a:cxn>
                <a:cxn ang="0">
                  <a:pos x="154" y="574"/>
                </a:cxn>
                <a:cxn ang="0">
                  <a:pos x="176" y="519"/>
                </a:cxn>
                <a:cxn ang="0">
                  <a:pos x="286" y="1192"/>
                </a:cxn>
                <a:cxn ang="0">
                  <a:pos x="121" y="1081"/>
                </a:cxn>
                <a:cxn ang="0">
                  <a:pos x="99" y="971"/>
                </a:cxn>
                <a:cxn ang="0">
                  <a:pos x="143" y="894"/>
                </a:cxn>
                <a:cxn ang="0">
                  <a:pos x="209" y="861"/>
                </a:cxn>
                <a:cxn ang="0">
                  <a:pos x="528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58" h="1247">
                  <a:moveTo>
                    <a:pt x="363" y="530"/>
                  </a:moveTo>
                  <a:lnTo>
                    <a:pt x="286" y="508"/>
                  </a:lnTo>
                  <a:lnTo>
                    <a:pt x="231" y="464"/>
                  </a:lnTo>
                  <a:lnTo>
                    <a:pt x="209" y="397"/>
                  </a:lnTo>
                  <a:lnTo>
                    <a:pt x="198" y="342"/>
                  </a:lnTo>
                  <a:lnTo>
                    <a:pt x="198" y="265"/>
                  </a:lnTo>
                  <a:lnTo>
                    <a:pt x="209" y="221"/>
                  </a:lnTo>
                  <a:lnTo>
                    <a:pt x="209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86" y="88"/>
                  </a:lnTo>
                  <a:lnTo>
                    <a:pt x="319" y="66"/>
                  </a:lnTo>
                  <a:lnTo>
                    <a:pt x="363" y="66"/>
                  </a:lnTo>
                  <a:lnTo>
                    <a:pt x="440" y="88"/>
                  </a:lnTo>
                  <a:lnTo>
                    <a:pt x="495" y="132"/>
                  </a:lnTo>
                  <a:lnTo>
                    <a:pt x="517" y="199"/>
                  </a:lnTo>
                  <a:lnTo>
                    <a:pt x="528" y="254"/>
                  </a:lnTo>
                  <a:lnTo>
                    <a:pt x="528" y="375"/>
                  </a:lnTo>
                  <a:lnTo>
                    <a:pt x="517" y="419"/>
                  </a:lnTo>
                  <a:lnTo>
                    <a:pt x="495" y="464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63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63" y="574"/>
                  </a:lnTo>
                  <a:lnTo>
                    <a:pt x="484" y="552"/>
                  </a:lnTo>
                  <a:lnTo>
                    <a:pt x="583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71" y="66"/>
                  </a:lnTo>
                  <a:lnTo>
                    <a:pt x="737" y="44"/>
                  </a:lnTo>
                  <a:lnTo>
                    <a:pt x="781" y="44"/>
                  </a:lnTo>
                  <a:lnTo>
                    <a:pt x="770" y="55"/>
                  </a:lnTo>
                  <a:lnTo>
                    <a:pt x="748" y="99"/>
                  </a:lnTo>
                  <a:lnTo>
                    <a:pt x="759" y="121"/>
                  </a:lnTo>
                  <a:lnTo>
                    <a:pt x="781" y="144"/>
                  </a:lnTo>
                  <a:lnTo>
                    <a:pt x="803" y="155"/>
                  </a:lnTo>
                  <a:lnTo>
                    <a:pt x="814" y="155"/>
                  </a:lnTo>
                  <a:lnTo>
                    <a:pt x="836" y="144"/>
                  </a:lnTo>
                  <a:lnTo>
                    <a:pt x="858" y="121"/>
                  </a:lnTo>
                  <a:lnTo>
                    <a:pt x="858" y="55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61" y="88"/>
                  </a:lnTo>
                  <a:lnTo>
                    <a:pt x="484" y="44"/>
                  </a:lnTo>
                  <a:lnTo>
                    <a:pt x="418" y="22"/>
                  </a:lnTo>
                  <a:lnTo>
                    <a:pt x="363" y="22"/>
                  </a:lnTo>
                  <a:lnTo>
                    <a:pt x="242" y="44"/>
                  </a:lnTo>
                  <a:lnTo>
                    <a:pt x="143" y="110"/>
                  </a:lnTo>
                  <a:lnTo>
                    <a:pt x="77" y="199"/>
                  </a:lnTo>
                  <a:lnTo>
                    <a:pt x="55" y="298"/>
                  </a:lnTo>
                  <a:lnTo>
                    <a:pt x="88" y="408"/>
                  </a:lnTo>
                  <a:lnTo>
                    <a:pt x="143" y="497"/>
                  </a:lnTo>
                  <a:lnTo>
                    <a:pt x="121" y="519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48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05" y="750"/>
                  </a:lnTo>
                  <a:lnTo>
                    <a:pt x="506" y="739"/>
                  </a:lnTo>
                  <a:lnTo>
                    <a:pt x="242" y="739"/>
                  </a:lnTo>
                  <a:lnTo>
                    <a:pt x="209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43" y="607"/>
                  </a:lnTo>
                  <a:lnTo>
                    <a:pt x="143" y="596"/>
                  </a:lnTo>
                  <a:lnTo>
                    <a:pt x="154" y="574"/>
                  </a:lnTo>
                  <a:lnTo>
                    <a:pt x="154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99" y="971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28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18"/>
            <p:cNvSpPr>
              <a:spLocks/>
            </p:cNvSpPr>
            <p:nvPr/>
          </p:nvSpPr>
          <p:spPr bwMode="auto">
            <a:xfrm>
              <a:off x="15415" y="12773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519"/>
            <p:cNvSpPr>
              <a:spLocks/>
            </p:cNvSpPr>
            <p:nvPr/>
          </p:nvSpPr>
          <p:spPr bwMode="auto">
            <a:xfrm>
              <a:off x="16174" y="12630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8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6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7"/>
                </a:cxn>
                <a:cxn ang="0">
                  <a:pos x="99" y="1247"/>
                </a:cxn>
                <a:cxn ang="0">
                  <a:pos x="55" y="1258"/>
                </a:cxn>
                <a:cxn ang="0">
                  <a:pos x="0" y="1258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8"/>
                </a:cxn>
                <a:cxn ang="0">
                  <a:pos x="374" y="1258"/>
                </a:cxn>
                <a:cxn ang="0">
                  <a:pos x="341" y="1247"/>
                </a:cxn>
                <a:cxn ang="0">
                  <a:pos x="308" y="1247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6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7"/>
                </a:cxn>
                <a:cxn ang="0">
                  <a:pos x="627" y="1247"/>
                </a:cxn>
                <a:cxn ang="0">
                  <a:pos x="583" y="1258"/>
                </a:cxn>
                <a:cxn ang="0">
                  <a:pos x="528" y="1258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8"/>
                </a:cxn>
                <a:cxn ang="0">
                  <a:pos x="880" y="1258"/>
                </a:cxn>
                <a:cxn ang="0">
                  <a:pos x="847" y="1247"/>
                </a:cxn>
                <a:cxn ang="0">
                  <a:pos x="825" y="1236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8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6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7"/>
                  </a:lnTo>
                  <a:lnTo>
                    <a:pt x="99" y="1247"/>
                  </a:lnTo>
                  <a:lnTo>
                    <a:pt x="55" y="1258"/>
                  </a:lnTo>
                  <a:lnTo>
                    <a:pt x="0" y="1258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8"/>
                  </a:lnTo>
                  <a:lnTo>
                    <a:pt x="374" y="1258"/>
                  </a:lnTo>
                  <a:lnTo>
                    <a:pt x="341" y="1247"/>
                  </a:lnTo>
                  <a:lnTo>
                    <a:pt x="308" y="1247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6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7"/>
                  </a:lnTo>
                  <a:lnTo>
                    <a:pt x="627" y="1247"/>
                  </a:lnTo>
                  <a:lnTo>
                    <a:pt x="583" y="1258"/>
                  </a:lnTo>
                  <a:lnTo>
                    <a:pt x="528" y="1258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8"/>
                  </a:lnTo>
                  <a:lnTo>
                    <a:pt x="880" y="1258"/>
                  </a:lnTo>
                  <a:lnTo>
                    <a:pt x="847" y="1247"/>
                  </a:lnTo>
                  <a:lnTo>
                    <a:pt x="825" y="1236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20"/>
            <p:cNvSpPr>
              <a:spLocks noEditPoints="1"/>
            </p:cNvSpPr>
            <p:nvPr/>
          </p:nvSpPr>
          <p:spPr bwMode="auto">
            <a:xfrm>
              <a:off x="17219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21"/>
            <p:cNvSpPr>
              <a:spLocks/>
            </p:cNvSpPr>
            <p:nvPr/>
          </p:nvSpPr>
          <p:spPr bwMode="auto">
            <a:xfrm>
              <a:off x="18704" y="13104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22"/>
            <p:cNvSpPr>
              <a:spLocks noEditPoints="1"/>
            </p:cNvSpPr>
            <p:nvPr/>
          </p:nvSpPr>
          <p:spPr bwMode="auto">
            <a:xfrm>
              <a:off x="19441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82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06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82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06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23"/>
            <p:cNvSpPr>
              <a:spLocks/>
            </p:cNvSpPr>
            <p:nvPr/>
          </p:nvSpPr>
          <p:spPr bwMode="auto">
            <a:xfrm>
              <a:off x="20288" y="13104"/>
              <a:ext cx="1484" cy="839"/>
            </a:xfrm>
            <a:custGeom>
              <a:avLst/>
              <a:gdLst/>
              <a:ahLst/>
              <a:cxnLst>
                <a:cxn ang="0">
                  <a:pos x="154" y="728"/>
                </a:cxn>
                <a:cxn ang="0">
                  <a:pos x="121" y="773"/>
                </a:cxn>
                <a:cxn ang="0">
                  <a:pos x="55" y="784"/>
                </a:cxn>
                <a:cxn ang="0">
                  <a:pos x="0" y="839"/>
                </a:cxn>
                <a:cxn ang="0">
                  <a:pos x="220" y="828"/>
                </a:cxn>
                <a:cxn ang="0">
                  <a:pos x="429" y="839"/>
                </a:cxn>
                <a:cxn ang="0">
                  <a:pos x="374" y="784"/>
                </a:cxn>
                <a:cxn ang="0">
                  <a:pos x="308" y="773"/>
                </a:cxn>
                <a:cxn ang="0">
                  <a:pos x="286" y="342"/>
                </a:cxn>
                <a:cxn ang="0">
                  <a:pos x="363" y="122"/>
                </a:cxn>
                <a:cxn ang="0">
                  <a:pos x="539" y="44"/>
                </a:cxn>
                <a:cxn ang="0">
                  <a:pos x="649" y="110"/>
                </a:cxn>
                <a:cxn ang="0">
                  <a:pos x="682" y="254"/>
                </a:cxn>
                <a:cxn ang="0">
                  <a:pos x="671" y="750"/>
                </a:cxn>
                <a:cxn ang="0">
                  <a:pos x="627" y="773"/>
                </a:cxn>
                <a:cxn ang="0">
                  <a:pos x="528" y="784"/>
                </a:cxn>
                <a:cxn ang="0">
                  <a:pos x="638" y="839"/>
                </a:cxn>
                <a:cxn ang="0">
                  <a:pos x="847" y="839"/>
                </a:cxn>
                <a:cxn ang="0">
                  <a:pos x="957" y="784"/>
                </a:cxn>
                <a:cxn ang="0">
                  <a:pos x="858" y="773"/>
                </a:cxn>
                <a:cxn ang="0">
                  <a:pos x="814" y="728"/>
                </a:cxn>
                <a:cxn ang="0">
                  <a:pos x="836" y="210"/>
                </a:cxn>
                <a:cxn ang="0">
                  <a:pos x="979" y="55"/>
                </a:cxn>
                <a:cxn ang="0">
                  <a:pos x="1133" y="55"/>
                </a:cxn>
                <a:cxn ang="0">
                  <a:pos x="1199" y="177"/>
                </a:cxn>
                <a:cxn ang="0">
                  <a:pos x="1209" y="728"/>
                </a:cxn>
                <a:cxn ang="0">
                  <a:pos x="1177" y="773"/>
                </a:cxn>
                <a:cxn ang="0">
                  <a:pos x="1111" y="784"/>
                </a:cxn>
                <a:cxn ang="0">
                  <a:pos x="1056" y="839"/>
                </a:cxn>
                <a:cxn ang="0">
                  <a:pos x="1275" y="828"/>
                </a:cxn>
                <a:cxn ang="0">
                  <a:pos x="1484" y="839"/>
                </a:cxn>
                <a:cxn ang="0">
                  <a:pos x="1396" y="784"/>
                </a:cxn>
                <a:cxn ang="0">
                  <a:pos x="1341" y="750"/>
                </a:cxn>
                <a:cxn ang="0">
                  <a:pos x="1330" y="232"/>
                </a:cxn>
                <a:cxn ang="0">
                  <a:pos x="1275" y="66"/>
                </a:cxn>
                <a:cxn ang="0">
                  <a:pos x="1177" y="11"/>
                </a:cxn>
                <a:cxn ang="0">
                  <a:pos x="968" y="22"/>
                </a:cxn>
                <a:cxn ang="0">
                  <a:pos x="836" y="122"/>
                </a:cxn>
                <a:cxn ang="0">
                  <a:pos x="770" y="99"/>
                </a:cxn>
                <a:cxn ang="0">
                  <a:pos x="671" y="22"/>
                </a:cxn>
                <a:cxn ang="0">
                  <a:pos x="550" y="0"/>
                </a:cxn>
                <a:cxn ang="0">
                  <a:pos x="341" y="99"/>
                </a:cxn>
                <a:cxn ang="0">
                  <a:pos x="275" y="0"/>
                </a:cxn>
                <a:cxn ang="0">
                  <a:pos x="0" y="77"/>
                </a:cxn>
                <a:cxn ang="0">
                  <a:pos x="88" y="88"/>
                </a:cxn>
                <a:cxn ang="0">
                  <a:pos x="132" y="99"/>
                </a:cxn>
                <a:cxn ang="0">
                  <a:pos x="154" y="155"/>
                </a:cxn>
              </a:cxnLst>
              <a:rect l="0" t="0" r="r" b="b"/>
              <a:pathLst>
                <a:path w="1484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41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73"/>
                  </a:lnTo>
                  <a:lnTo>
                    <a:pt x="814" y="728"/>
                  </a:lnTo>
                  <a:lnTo>
                    <a:pt x="814" y="342"/>
                  </a:lnTo>
                  <a:lnTo>
                    <a:pt x="836" y="210"/>
                  </a:lnTo>
                  <a:lnTo>
                    <a:pt x="891" y="122"/>
                  </a:lnTo>
                  <a:lnTo>
                    <a:pt x="979" y="55"/>
                  </a:lnTo>
                  <a:lnTo>
                    <a:pt x="1067" y="44"/>
                  </a:lnTo>
                  <a:lnTo>
                    <a:pt x="1133" y="55"/>
                  </a:lnTo>
                  <a:lnTo>
                    <a:pt x="1177" y="110"/>
                  </a:lnTo>
                  <a:lnTo>
                    <a:pt x="1199" y="177"/>
                  </a:lnTo>
                  <a:lnTo>
                    <a:pt x="1209" y="254"/>
                  </a:lnTo>
                  <a:lnTo>
                    <a:pt x="1209" y="728"/>
                  </a:lnTo>
                  <a:lnTo>
                    <a:pt x="1199" y="750"/>
                  </a:lnTo>
                  <a:lnTo>
                    <a:pt x="1177" y="773"/>
                  </a:lnTo>
                  <a:lnTo>
                    <a:pt x="1155" y="773"/>
                  </a:lnTo>
                  <a:lnTo>
                    <a:pt x="1111" y="784"/>
                  </a:lnTo>
                  <a:lnTo>
                    <a:pt x="1056" y="784"/>
                  </a:lnTo>
                  <a:lnTo>
                    <a:pt x="1056" y="839"/>
                  </a:lnTo>
                  <a:lnTo>
                    <a:pt x="1166" y="839"/>
                  </a:lnTo>
                  <a:lnTo>
                    <a:pt x="1275" y="828"/>
                  </a:lnTo>
                  <a:lnTo>
                    <a:pt x="1374" y="839"/>
                  </a:lnTo>
                  <a:lnTo>
                    <a:pt x="1484" y="839"/>
                  </a:lnTo>
                  <a:lnTo>
                    <a:pt x="1484" y="784"/>
                  </a:lnTo>
                  <a:lnTo>
                    <a:pt x="1396" y="784"/>
                  </a:lnTo>
                  <a:lnTo>
                    <a:pt x="1352" y="762"/>
                  </a:lnTo>
                  <a:lnTo>
                    <a:pt x="1341" y="750"/>
                  </a:lnTo>
                  <a:lnTo>
                    <a:pt x="1330" y="728"/>
                  </a:lnTo>
                  <a:lnTo>
                    <a:pt x="1330" y="232"/>
                  </a:lnTo>
                  <a:lnTo>
                    <a:pt x="1319" y="144"/>
                  </a:lnTo>
                  <a:lnTo>
                    <a:pt x="1275" y="66"/>
                  </a:lnTo>
                  <a:lnTo>
                    <a:pt x="1242" y="33"/>
                  </a:lnTo>
                  <a:lnTo>
                    <a:pt x="1177" y="11"/>
                  </a:lnTo>
                  <a:lnTo>
                    <a:pt x="1078" y="0"/>
                  </a:lnTo>
                  <a:lnTo>
                    <a:pt x="968" y="22"/>
                  </a:lnTo>
                  <a:lnTo>
                    <a:pt x="891" y="66"/>
                  </a:lnTo>
                  <a:lnTo>
                    <a:pt x="836" y="122"/>
                  </a:lnTo>
                  <a:lnTo>
                    <a:pt x="803" y="188"/>
                  </a:lnTo>
                  <a:lnTo>
                    <a:pt x="770" y="99"/>
                  </a:lnTo>
                  <a:lnTo>
                    <a:pt x="726" y="44"/>
                  </a:lnTo>
                  <a:lnTo>
                    <a:pt x="671" y="22"/>
                  </a:lnTo>
                  <a:lnTo>
                    <a:pt x="605" y="0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24"/>
            <p:cNvSpPr>
              <a:spLocks noEditPoints="1"/>
            </p:cNvSpPr>
            <p:nvPr/>
          </p:nvSpPr>
          <p:spPr bwMode="auto">
            <a:xfrm>
              <a:off x="2189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4"/>
                </a:cxn>
                <a:cxn ang="0">
                  <a:pos x="132" y="133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4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5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5"/>
                  </a:lnTo>
                  <a:lnTo>
                    <a:pt x="187" y="144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4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25"/>
            <p:cNvSpPr>
              <a:spLocks noEditPoints="1"/>
            </p:cNvSpPr>
            <p:nvPr/>
          </p:nvSpPr>
          <p:spPr bwMode="auto">
            <a:xfrm>
              <a:off x="22817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26"/>
            <p:cNvSpPr>
              <a:spLocks/>
            </p:cNvSpPr>
            <p:nvPr/>
          </p:nvSpPr>
          <p:spPr bwMode="auto">
            <a:xfrm>
              <a:off x="23345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39" y="0"/>
                </a:cxn>
                <a:cxn ang="0">
                  <a:pos x="418" y="22"/>
                </a:cxn>
                <a:cxn ang="0">
                  <a:pos x="330" y="99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39" y="0"/>
                  </a:lnTo>
                  <a:lnTo>
                    <a:pt x="418" y="22"/>
                  </a:lnTo>
                  <a:lnTo>
                    <a:pt x="330" y="99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27"/>
            <p:cNvSpPr>
              <a:spLocks noEditPoints="1"/>
            </p:cNvSpPr>
            <p:nvPr/>
          </p:nvSpPr>
          <p:spPr bwMode="auto">
            <a:xfrm>
              <a:off x="24401" y="12674"/>
              <a:ext cx="396" cy="1269"/>
            </a:xfrm>
            <a:custGeom>
              <a:avLst/>
              <a:gdLst/>
              <a:ahLst/>
              <a:cxnLst>
                <a:cxn ang="0">
                  <a:pos x="264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198" y="1258"/>
                </a:cxn>
                <a:cxn ang="0">
                  <a:pos x="396" y="1269"/>
                </a:cxn>
                <a:cxn ang="0">
                  <a:pos x="396" y="1214"/>
                </a:cxn>
                <a:cxn ang="0">
                  <a:pos x="341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64" y="1158"/>
                </a:cxn>
                <a:cxn ang="0">
                  <a:pos x="264" y="1125"/>
                </a:cxn>
                <a:cxn ang="0">
                  <a:pos x="264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110" y="22"/>
                </a:cxn>
                <a:cxn ang="0">
                  <a:pos x="88" y="44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88" y="154"/>
                </a:cxn>
                <a:cxn ang="0">
                  <a:pos x="110" y="176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396" h="1269">
                  <a:moveTo>
                    <a:pt x="264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198" y="1258"/>
                  </a:lnTo>
                  <a:lnTo>
                    <a:pt x="396" y="1269"/>
                  </a:lnTo>
                  <a:lnTo>
                    <a:pt x="396" y="1214"/>
                  </a:lnTo>
                  <a:lnTo>
                    <a:pt x="341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64" y="1158"/>
                  </a:lnTo>
                  <a:lnTo>
                    <a:pt x="264" y="1125"/>
                  </a:lnTo>
                  <a:lnTo>
                    <a:pt x="264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110" y="22"/>
                  </a:lnTo>
                  <a:lnTo>
                    <a:pt x="88" y="44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88" y="154"/>
                  </a:lnTo>
                  <a:lnTo>
                    <a:pt x="110" y="176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528"/>
            <p:cNvSpPr>
              <a:spLocks/>
            </p:cNvSpPr>
            <p:nvPr/>
          </p:nvSpPr>
          <p:spPr bwMode="auto">
            <a:xfrm>
              <a:off x="24918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86" y="728"/>
                </a:cxn>
                <a:cxn ang="0">
                  <a:pos x="275" y="695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39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69" y="784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03" y="728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19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2"/>
                </a:cxn>
                <a:cxn ang="0">
                  <a:pos x="143" y="144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86" y="728"/>
                  </a:lnTo>
                  <a:lnTo>
                    <a:pt x="275" y="695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39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69" y="784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03" y="728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19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2"/>
                  </a:lnTo>
                  <a:lnTo>
                    <a:pt x="143" y="144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29"/>
            <p:cNvSpPr>
              <a:spLocks noEditPoints="1"/>
            </p:cNvSpPr>
            <p:nvPr/>
          </p:nvSpPr>
          <p:spPr bwMode="auto">
            <a:xfrm>
              <a:off x="25963" y="13082"/>
              <a:ext cx="869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20" y="397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99"/>
                </a:cxn>
                <a:cxn ang="0">
                  <a:pos x="330" y="66"/>
                </a:cxn>
                <a:cxn ang="0">
                  <a:pos x="451" y="88"/>
                </a:cxn>
                <a:cxn ang="0">
                  <a:pos x="528" y="199"/>
                </a:cxn>
                <a:cxn ang="0">
                  <a:pos x="506" y="464"/>
                </a:cxn>
                <a:cxn ang="0">
                  <a:pos x="440" y="519"/>
                </a:cxn>
                <a:cxn ang="0">
                  <a:pos x="374" y="530"/>
                </a:cxn>
                <a:cxn ang="0">
                  <a:pos x="286" y="563"/>
                </a:cxn>
                <a:cxn ang="0">
                  <a:pos x="495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48" y="44"/>
                </a:cxn>
                <a:cxn ang="0">
                  <a:pos x="770" y="55"/>
                </a:cxn>
                <a:cxn ang="0">
                  <a:pos x="759" y="99"/>
                </a:cxn>
                <a:cxn ang="0">
                  <a:pos x="814" y="155"/>
                </a:cxn>
                <a:cxn ang="0">
                  <a:pos x="836" y="144"/>
                </a:cxn>
                <a:cxn ang="0">
                  <a:pos x="858" y="121"/>
                </a:cxn>
                <a:cxn ang="0">
                  <a:pos x="869" y="77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51" y="33"/>
                </a:cxn>
                <a:cxn ang="0">
                  <a:pos x="253" y="44"/>
                </a:cxn>
                <a:cxn ang="0">
                  <a:pos x="88" y="199"/>
                </a:cxn>
                <a:cxn ang="0">
                  <a:pos x="88" y="408"/>
                </a:cxn>
                <a:cxn ang="0">
                  <a:pos x="132" y="519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59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16" y="750"/>
                </a:cxn>
                <a:cxn ang="0">
                  <a:pos x="253" y="739"/>
                </a:cxn>
                <a:cxn ang="0">
                  <a:pos x="187" y="706"/>
                </a:cxn>
                <a:cxn ang="0">
                  <a:pos x="154" y="640"/>
                </a:cxn>
                <a:cxn ang="0">
                  <a:pos x="165" y="552"/>
                </a:cxn>
                <a:cxn ang="0">
                  <a:pos x="418" y="1203"/>
                </a:cxn>
                <a:cxn ang="0">
                  <a:pos x="187" y="1148"/>
                </a:cxn>
                <a:cxn ang="0">
                  <a:pos x="99" y="1015"/>
                </a:cxn>
                <a:cxn ang="0">
                  <a:pos x="143" y="894"/>
                </a:cxn>
                <a:cxn ang="0">
                  <a:pos x="220" y="861"/>
                </a:cxn>
                <a:cxn ang="0">
                  <a:pos x="539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86" y="508"/>
                  </a:lnTo>
                  <a:lnTo>
                    <a:pt x="242" y="464"/>
                  </a:lnTo>
                  <a:lnTo>
                    <a:pt x="220" y="397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97" y="88"/>
                  </a:lnTo>
                  <a:lnTo>
                    <a:pt x="330" y="66"/>
                  </a:lnTo>
                  <a:lnTo>
                    <a:pt x="374" y="66"/>
                  </a:lnTo>
                  <a:lnTo>
                    <a:pt x="451" y="88"/>
                  </a:lnTo>
                  <a:lnTo>
                    <a:pt x="495" y="132"/>
                  </a:lnTo>
                  <a:lnTo>
                    <a:pt x="528" y="199"/>
                  </a:lnTo>
                  <a:lnTo>
                    <a:pt x="528" y="375"/>
                  </a:lnTo>
                  <a:lnTo>
                    <a:pt x="506" y="464"/>
                  </a:lnTo>
                  <a:lnTo>
                    <a:pt x="473" y="497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82" y="66"/>
                  </a:lnTo>
                  <a:lnTo>
                    <a:pt x="748" y="44"/>
                  </a:lnTo>
                  <a:lnTo>
                    <a:pt x="792" y="44"/>
                  </a:lnTo>
                  <a:lnTo>
                    <a:pt x="770" y="55"/>
                  </a:lnTo>
                  <a:lnTo>
                    <a:pt x="759" y="77"/>
                  </a:lnTo>
                  <a:lnTo>
                    <a:pt x="759" y="99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2"/>
                  </a:lnTo>
                  <a:lnTo>
                    <a:pt x="858" y="121"/>
                  </a:lnTo>
                  <a:lnTo>
                    <a:pt x="869" y="88"/>
                  </a:lnTo>
                  <a:lnTo>
                    <a:pt x="869" y="77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8"/>
                  </a:lnTo>
                  <a:lnTo>
                    <a:pt x="451" y="33"/>
                  </a:lnTo>
                  <a:lnTo>
                    <a:pt x="374" y="22"/>
                  </a:lnTo>
                  <a:lnTo>
                    <a:pt x="253" y="44"/>
                  </a:lnTo>
                  <a:lnTo>
                    <a:pt x="154" y="110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8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0"/>
                  </a:lnTo>
                  <a:lnTo>
                    <a:pt x="506" y="739"/>
                  </a:lnTo>
                  <a:lnTo>
                    <a:pt x="253" y="739"/>
                  </a:lnTo>
                  <a:lnTo>
                    <a:pt x="220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20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30"/>
            <p:cNvSpPr>
              <a:spLocks noEditPoints="1"/>
            </p:cNvSpPr>
            <p:nvPr/>
          </p:nvSpPr>
          <p:spPr bwMode="auto">
            <a:xfrm>
              <a:off x="27536" y="12630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8"/>
                </a:cxn>
                <a:cxn ang="0">
                  <a:pos x="880" y="1258"/>
                </a:cxn>
                <a:cxn ang="0">
                  <a:pos x="836" y="1247"/>
                </a:cxn>
                <a:cxn ang="0">
                  <a:pos x="814" y="1236"/>
                </a:cxn>
                <a:cxn ang="0">
                  <a:pos x="792" y="1213"/>
                </a:cxn>
                <a:cxn ang="0">
                  <a:pos x="781" y="1191"/>
                </a:cxn>
                <a:cxn ang="0">
                  <a:pos x="781" y="0"/>
                </a:cxn>
                <a:cxn ang="0">
                  <a:pos x="506" y="11"/>
                </a:cxn>
                <a:cxn ang="0">
                  <a:pos x="506" y="77"/>
                </a:cxn>
                <a:cxn ang="0">
                  <a:pos x="594" y="77"/>
                </a:cxn>
                <a:cxn ang="0">
                  <a:pos x="627" y="88"/>
                </a:cxn>
                <a:cxn ang="0">
                  <a:pos x="638" y="99"/>
                </a:cxn>
                <a:cxn ang="0">
                  <a:pos x="660" y="143"/>
                </a:cxn>
                <a:cxn ang="0">
                  <a:pos x="660" y="596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77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7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6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6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09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8"/>
                  </a:lnTo>
                  <a:lnTo>
                    <a:pt x="880" y="1258"/>
                  </a:lnTo>
                  <a:lnTo>
                    <a:pt x="836" y="1247"/>
                  </a:lnTo>
                  <a:lnTo>
                    <a:pt x="814" y="1236"/>
                  </a:lnTo>
                  <a:lnTo>
                    <a:pt x="792" y="1213"/>
                  </a:lnTo>
                  <a:lnTo>
                    <a:pt x="781" y="1191"/>
                  </a:lnTo>
                  <a:lnTo>
                    <a:pt x="781" y="0"/>
                  </a:lnTo>
                  <a:lnTo>
                    <a:pt x="506" y="11"/>
                  </a:lnTo>
                  <a:lnTo>
                    <a:pt x="506" y="77"/>
                  </a:lnTo>
                  <a:lnTo>
                    <a:pt x="594" y="77"/>
                  </a:lnTo>
                  <a:lnTo>
                    <a:pt x="627" y="88"/>
                  </a:lnTo>
                  <a:lnTo>
                    <a:pt x="638" y="99"/>
                  </a:lnTo>
                  <a:lnTo>
                    <a:pt x="660" y="143"/>
                  </a:lnTo>
                  <a:lnTo>
                    <a:pt x="660" y="596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77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7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6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6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09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531"/>
            <p:cNvSpPr>
              <a:spLocks noEditPoints="1"/>
            </p:cNvSpPr>
            <p:nvPr/>
          </p:nvSpPr>
          <p:spPr bwMode="auto">
            <a:xfrm>
              <a:off x="2860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532"/>
            <p:cNvSpPr>
              <a:spLocks/>
            </p:cNvSpPr>
            <p:nvPr/>
          </p:nvSpPr>
          <p:spPr bwMode="auto">
            <a:xfrm>
              <a:off x="29505" y="12773"/>
              <a:ext cx="594" cy="1192"/>
            </a:xfrm>
            <a:custGeom>
              <a:avLst/>
              <a:gdLst/>
              <a:ahLst/>
              <a:cxnLst>
                <a:cxn ang="0">
                  <a:pos x="286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86" y="353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8"/>
                </a:cxn>
              </a:cxnLst>
              <a:rect l="0" t="0" r="r" b="b"/>
              <a:pathLst>
                <a:path w="594" h="1192">
                  <a:moveTo>
                    <a:pt x="286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86" y="353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533"/>
            <p:cNvSpPr>
              <a:spLocks noEditPoints="1"/>
            </p:cNvSpPr>
            <p:nvPr/>
          </p:nvSpPr>
          <p:spPr bwMode="auto">
            <a:xfrm>
              <a:off x="30286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34"/>
            <p:cNvSpPr>
              <a:spLocks noEditPoints="1"/>
            </p:cNvSpPr>
            <p:nvPr/>
          </p:nvSpPr>
          <p:spPr bwMode="auto">
            <a:xfrm>
              <a:off x="31826" y="13104"/>
              <a:ext cx="935" cy="1203"/>
            </a:xfrm>
            <a:custGeom>
              <a:avLst/>
              <a:gdLst/>
              <a:ahLst/>
              <a:cxnLst>
                <a:cxn ang="0">
                  <a:pos x="275" y="199"/>
                </a:cxn>
                <a:cxn ang="0">
                  <a:pos x="341" y="122"/>
                </a:cxn>
                <a:cxn ang="0">
                  <a:pos x="429" y="66"/>
                </a:cxn>
                <a:cxn ang="0">
                  <a:pos x="517" y="44"/>
                </a:cxn>
                <a:cxn ang="0">
                  <a:pos x="616" y="77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70" y="430"/>
                </a:cxn>
                <a:cxn ang="0">
                  <a:pos x="748" y="585"/>
                </a:cxn>
                <a:cxn ang="0">
                  <a:pos x="693" y="706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6"/>
                </a:cxn>
                <a:cxn ang="0">
                  <a:pos x="297" y="684"/>
                </a:cxn>
                <a:cxn ang="0">
                  <a:pos x="286" y="673"/>
                </a:cxn>
                <a:cxn ang="0">
                  <a:pos x="275" y="651"/>
                </a:cxn>
                <a:cxn ang="0">
                  <a:pos x="275" y="618"/>
                </a:cxn>
                <a:cxn ang="0">
                  <a:pos x="275" y="199"/>
                </a:cxn>
                <a:cxn ang="0">
                  <a:pos x="275" y="728"/>
                </a:cxn>
                <a:cxn ang="0">
                  <a:pos x="297" y="762"/>
                </a:cxn>
                <a:cxn ang="0">
                  <a:pos x="341" y="806"/>
                </a:cxn>
                <a:cxn ang="0">
                  <a:pos x="418" y="839"/>
                </a:cxn>
                <a:cxn ang="0">
                  <a:pos x="506" y="861"/>
                </a:cxn>
                <a:cxn ang="0">
                  <a:pos x="638" y="839"/>
                </a:cxn>
                <a:cxn ang="0">
                  <a:pos x="759" y="784"/>
                </a:cxn>
                <a:cxn ang="0">
                  <a:pos x="847" y="684"/>
                </a:cxn>
                <a:cxn ang="0">
                  <a:pos x="913" y="563"/>
                </a:cxn>
                <a:cxn ang="0">
                  <a:pos x="935" y="430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7"/>
                </a:cxn>
                <a:cxn ang="0">
                  <a:pos x="660" y="22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4"/>
                </a:cxn>
                <a:cxn ang="0">
                  <a:pos x="308" y="88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33"/>
                </a:cxn>
                <a:cxn ang="0">
                  <a:pos x="143" y="1093"/>
                </a:cxn>
                <a:cxn ang="0">
                  <a:pos x="132" y="1126"/>
                </a:cxn>
                <a:cxn ang="0">
                  <a:pos x="121" y="1137"/>
                </a:cxn>
                <a:cxn ang="0">
                  <a:pos x="88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75" y="1104"/>
                </a:cxn>
                <a:cxn ang="0">
                  <a:pos x="275" y="739"/>
                </a:cxn>
                <a:cxn ang="0">
                  <a:pos x="275" y="728"/>
                </a:cxn>
              </a:cxnLst>
              <a:rect l="0" t="0" r="r" b="b"/>
              <a:pathLst>
                <a:path w="935" h="1203">
                  <a:moveTo>
                    <a:pt x="275" y="199"/>
                  </a:moveTo>
                  <a:lnTo>
                    <a:pt x="341" y="122"/>
                  </a:lnTo>
                  <a:lnTo>
                    <a:pt x="429" y="66"/>
                  </a:lnTo>
                  <a:lnTo>
                    <a:pt x="517" y="44"/>
                  </a:lnTo>
                  <a:lnTo>
                    <a:pt x="616" y="77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70" y="430"/>
                  </a:lnTo>
                  <a:lnTo>
                    <a:pt x="748" y="585"/>
                  </a:lnTo>
                  <a:lnTo>
                    <a:pt x="693" y="706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6"/>
                  </a:lnTo>
                  <a:lnTo>
                    <a:pt x="297" y="684"/>
                  </a:lnTo>
                  <a:lnTo>
                    <a:pt x="286" y="673"/>
                  </a:lnTo>
                  <a:lnTo>
                    <a:pt x="275" y="651"/>
                  </a:lnTo>
                  <a:lnTo>
                    <a:pt x="275" y="618"/>
                  </a:lnTo>
                  <a:lnTo>
                    <a:pt x="275" y="199"/>
                  </a:lnTo>
                  <a:close/>
                  <a:moveTo>
                    <a:pt x="275" y="728"/>
                  </a:moveTo>
                  <a:lnTo>
                    <a:pt x="297" y="762"/>
                  </a:lnTo>
                  <a:lnTo>
                    <a:pt x="341" y="806"/>
                  </a:lnTo>
                  <a:lnTo>
                    <a:pt x="418" y="839"/>
                  </a:lnTo>
                  <a:lnTo>
                    <a:pt x="506" y="861"/>
                  </a:lnTo>
                  <a:lnTo>
                    <a:pt x="638" y="839"/>
                  </a:lnTo>
                  <a:lnTo>
                    <a:pt x="759" y="784"/>
                  </a:lnTo>
                  <a:lnTo>
                    <a:pt x="847" y="684"/>
                  </a:lnTo>
                  <a:lnTo>
                    <a:pt x="913" y="563"/>
                  </a:lnTo>
                  <a:lnTo>
                    <a:pt x="935" y="430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7"/>
                  </a:lnTo>
                  <a:lnTo>
                    <a:pt x="660" y="22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4"/>
                  </a:lnTo>
                  <a:lnTo>
                    <a:pt x="308" y="88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33"/>
                  </a:lnTo>
                  <a:lnTo>
                    <a:pt x="143" y="1093"/>
                  </a:lnTo>
                  <a:lnTo>
                    <a:pt x="132" y="1126"/>
                  </a:lnTo>
                  <a:lnTo>
                    <a:pt x="121" y="1137"/>
                  </a:lnTo>
                  <a:lnTo>
                    <a:pt x="88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75" y="1104"/>
                  </a:lnTo>
                  <a:lnTo>
                    <a:pt x="275" y="739"/>
                  </a:lnTo>
                  <a:lnTo>
                    <a:pt x="275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35"/>
            <p:cNvSpPr>
              <a:spLocks noEditPoints="1"/>
            </p:cNvSpPr>
            <p:nvPr/>
          </p:nvSpPr>
          <p:spPr bwMode="auto">
            <a:xfrm>
              <a:off x="32926" y="13093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36"/>
            <p:cNvSpPr>
              <a:spLocks noEditPoints="1"/>
            </p:cNvSpPr>
            <p:nvPr/>
          </p:nvSpPr>
          <p:spPr bwMode="auto">
            <a:xfrm>
              <a:off x="33883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99" y="518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99" y="518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37"/>
            <p:cNvSpPr>
              <a:spLocks/>
            </p:cNvSpPr>
            <p:nvPr/>
          </p:nvSpPr>
          <p:spPr bwMode="auto">
            <a:xfrm>
              <a:off x="34400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28"/>
                </a:cxn>
                <a:cxn ang="0">
                  <a:pos x="286" y="342"/>
                </a:cxn>
                <a:cxn ang="0">
                  <a:pos x="308" y="210"/>
                </a:cxn>
                <a:cxn ang="0">
                  <a:pos x="363" y="122"/>
                </a:cxn>
                <a:cxn ang="0">
                  <a:pos x="451" y="55"/>
                </a:cxn>
                <a:cxn ang="0">
                  <a:pos x="539" y="44"/>
                </a:cxn>
                <a:cxn ang="0">
                  <a:pos x="616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82" y="254"/>
                </a:cxn>
                <a:cxn ang="0">
                  <a:pos x="682" y="728"/>
                </a:cxn>
                <a:cxn ang="0">
                  <a:pos x="671" y="750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48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80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14" y="364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15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29" y="22"/>
                </a:cxn>
                <a:cxn ang="0">
                  <a:pos x="341" y="99"/>
                </a:cxn>
                <a:cxn ang="0">
                  <a:pos x="275" y="199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2"/>
                </a:cxn>
                <a:cxn ang="0">
                  <a:pos x="154" y="155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80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14" y="364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15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38"/>
            <p:cNvSpPr>
              <a:spLocks/>
            </p:cNvSpPr>
            <p:nvPr/>
          </p:nvSpPr>
          <p:spPr bwMode="auto">
            <a:xfrm>
              <a:off x="35390" y="12773"/>
              <a:ext cx="593" cy="1192"/>
            </a:xfrm>
            <a:custGeom>
              <a:avLst/>
              <a:gdLst/>
              <a:ahLst/>
              <a:cxnLst>
                <a:cxn ang="0">
                  <a:pos x="296" y="408"/>
                </a:cxn>
                <a:cxn ang="0">
                  <a:pos x="560" y="408"/>
                </a:cxn>
                <a:cxn ang="0">
                  <a:pos x="560" y="353"/>
                </a:cxn>
                <a:cxn ang="0">
                  <a:pos x="296" y="353"/>
                </a:cxn>
                <a:cxn ang="0">
                  <a:pos x="296" y="0"/>
                </a:cxn>
                <a:cxn ang="0">
                  <a:pos x="241" y="0"/>
                </a:cxn>
                <a:cxn ang="0">
                  <a:pos x="230" y="99"/>
                </a:cxn>
                <a:cxn ang="0">
                  <a:pos x="208" y="199"/>
                </a:cxn>
                <a:cxn ang="0">
                  <a:pos x="164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4" y="408"/>
                </a:cxn>
                <a:cxn ang="0">
                  <a:pos x="164" y="938"/>
                </a:cxn>
                <a:cxn ang="0">
                  <a:pos x="175" y="1037"/>
                </a:cxn>
                <a:cxn ang="0">
                  <a:pos x="208" y="1104"/>
                </a:cxn>
                <a:cxn ang="0">
                  <a:pos x="263" y="1148"/>
                </a:cxn>
                <a:cxn ang="0">
                  <a:pos x="318" y="1181"/>
                </a:cxn>
                <a:cxn ang="0">
                  <a:pos x="362" y="1192"/>
                </a:cxn>
                <a:cxn ang="0">
                  <a:pos x="406" y="1192"/>
                </a:cxn>
                <a:cxn ang="0">
                  <a:pos x="494" y="1170"/>
                </a:cxn>
                <a:cxn ang="0">
                  <a:pos x="549" y="1104"/>
                </a:cxn>
                <a:cxn ang="0">
                  <a:pos x="582" y="1026"/>
                </a:cxn>
                <a:cxn ang="0">
                  <a:pos x="593" y="938"/>
                </a:cxn>
                <a:cxn ang="0">
                  <a:pos x="593" y="828"/>
                </a:cxn>
                <a:cxn ang="0">
                  <a:pos x="549" y="828"/>
                </a:cxn>
                <a:cxn ang="0">
                  <a:pos x="549" y="927"/>
                </a:cxn>
                <a:cxn ang="0">
                  <a:pos x="527" y="1048"/>
                </a:cxn>
                <a:cxn ang="0">
                  <a:pos x="483" y="1115"/>
                </a:cxn>
                <a:cxn ang="0">
                  <a:pos x="417" y="1148"/>
                </a:cxn>
                <a:cxn ang="0">
                  <a:pos x="362" y="1126"/>
                </a:cxn>
                <a:cxn ang="0">
                  <a:pos x="318" y="1081"/>
                </a:cxn>
                <a:cxn ang="0">
                  <a:pos x="296" y="1026"/>
                </a:cxn>
                <a:cxn ang="0">
                  <a:pos x="296" y="938"/>
                </a:cxn>
                <a:cxn ang="0">
                  <a:pos x="296" y="408"/>
                </a:cxn>
              </a:cxnLst>
              <a:rect l="0" t="0" r="r" b="b"/>
              <a:pathLst>
                <a:path w="593" h="1192">
                  <a:moveTo>
                    <a:pt x="296" y="408"/>
                  </a:moveTo>
                  <a:lnTo>
                    <a:pt x="560" y="408"/>
                  </a:lnTo>
                  <a:lnTo>
                    <a:pt x="560" y="353"/>
                  </a:lnTo>
                  <a:lnTo>
                    <a:pt x="296" y="353"/>
                  </a:lnTo>
                  <a:lnTo>
                    <a:pt x="296" y="0"/>
                  </a:lnTo>
                  <a:lnTo>
                    <a:pt x="241" y="0"/>
                  </a:lnTo>
                  <a:lnTo>
                    <a:pt x="230" y="99"/>
                  </a:lnTo>
                  <a:lnTo>
                    <a:pt x="208" y="199"/>
                  </a:lnTo>
                  <a:lnTo>
                    <a:pt x="164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4" y="408"/>
                  </a:lnTo>
                  <a:lnTo>
                    <a:pt x="164" y="938"/>
                  </a:lnTo>
                  <a:lnTo>
                    <a:pt x="175" y="1037"/>
                  </a:lnTo>
                  <a:lnTo>
                    <a:pt x="208" y="1104"/>
                  </a:lnTo>
                  <a:lnTo>
                    <a:pt x="263" y="1148"/>
                  </a:lnTo>
                  <a:lnTo>
                    <a:pt x="318" y="1181"/>
                  </a:lnTo>
                  <a:lnTo>
                    <a:pt x="362" y="1192"/>
                  </a:lnTo>
                  <a:lnTo>
                    <a:pt x="406" y="1192"/>
                  </a:lnTo>
                  <a:lnTo>
                    <a:pt x="494" y="1170"/>
                  </a:lnTo>
                  <a:lnTo>
                    <a:pt x="549" y="1104"/>
                  </a:lnTo>
                  <a:lnTo>
                    <a:pt x="582" y="1026"/>
                  </a:lnTo>
                  <a:lnTo>
                    <a:pt x="593" y="938"/>
                  </a:lnTo>
                  <a:lnTo>
                    <a:pt x="593" y="828"/>
                  </a:lnTo>
                  <a:lnTo>
                    <a:pt x="549" y="828"/>
                  </a:lnTo>
                  <a:lnTo>
                    <a:pt x="549" y="927"/>
                  </a:lnTo>
                  <a:lnTo>
                    <a:pt x="527" y="1048"/>
                  </a:lnTo>
                  <a:lnTo>
                    <a:pt x="483" y="1115"/>
                  </a:lnTo>
                  <a:lnTo>
                    <a:pt x="417" y="1148"/>
                  </a:lnTo>
                  <a:lnTo>
                    <a:pt x="362" y="1126"/>
                  </a:lnTo>
                  <a:lnTo>
                    <a:pt x="318" y="1081"/>
                  </a:lnTo>
                  <a:lnTo>
                    <a:pt x="296" y="1026"/>
                  </a:lnTo>
                  <a:lnTo>
                    <a:pt x="296" y="938"/>
                  </a:lnTo>
                  <a:lnTo>
                    <a:pt x="29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539"/>
            <p:cNvSpPr>
              <a:spLocks/>
            </p:cNvSpPr>
            <p:nvPr/>
          </p:nvSpPr>
          <p:spPr bwMode="auto">
            <a:xfrm>
              <a:off x="36159" y="13093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62" y="541"/>
                </a:cxn>
                <a:cxn ang="0">
                  <a:pos x="528" y="651"/>
                </a:cxn>
                <a:cxn ang="0">
                  <a:pos x="473" y="784"/>
                </a:cxn>
                <a:cxn ang="0">
                  <a:pos x="308" y="828"/>
                </a:cxn>
                <a:cxn ang="0">
                  <a:pos x="132" y="750"/>
                </a:cxn>
                <a:cxn ang="0">
                  <a:pos x="44" y="563"/>
                </a:cxn>
                <a:cxn ang="0">
                  <a:pos x="33" y="530"/>
                </a:cxn>
                <a:cxn ang="0">
                  <a:pos x="0" y="54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08" y="872"/>
                </a:cxn>
                <a:cxn ang="0">
                  <a:pos x="506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319" y="331"/>
                </a:cxn>
                <a:cxn ang="0">
                  <a:pos x="165" y="287"/>
                </a:cxn>
                <a:cxn ang="0">
                  <a:pos x="88" y="177"/>
                </a:cxn>
                <a:cxn ang="0">
                  <a:pos x="132" y="77"/>
                </a:cxn>
                <a:cxn ang="0">
                  <a:pos x="297" y="33"/>
                </a:cxn>
                <a:cxn ang="0">
                  <a:pos x="451" y="77"/>
                </a:cxn>
                <a:cxn ang="0">
                  <a:pos x="506" y="177"/>
                </a:cxn>
                <a:cxn ang="0">
                  <a:pos x="517" y="265"/>
                </a:cxn>
                <a:cxn ang="0">
                  <a:pos x="539" y="276"/>
                </a:cxn>
                <a:cxn ang="0">
                  <a:pos x="561" y="276"/>
                </a:cxn>
                <a:cxn ang="0">
                  <a:pos x="572" y="22"/>
                </a:cxn>
                <a:cxn ang="0">
                  <a:pos x="561" y="0"/>
                </a:cxn>
                <a:cxn ang="0">
                  <a:pos x="528" y="11"/>
                </a:cxn>
                <a:cxn ang="0">
                  <a:pos x="473" y="55"/>
                </a:cxn>
                <a:cxn ang="0">
                  <a:pos x="352" y="0"/>
                </a:cxn>
                <a:cxn ang="0">
                  <a:pos x="176" y="11"/>
                </a:cxn>
                <a:cxn ang="0">
                  <a:pos x="33" y="99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3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62" y="541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4"/>
                  </a:lnTo>
                  <a:lnTo>
                    <a:pt x="407" y="817"/>
                  </a:lnTo>
                  <a:lnTo>
                    <a:pt x="308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77" y="673"/>
                  </a:lnTo>
                  <a:lnTo>
                    <a:pt x="44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11" y="530"/>
                  </a:lnTo>
                  <a:lnTo>
                    <a:pt x="0" y="541"/>
                  </a:lnTo>
                  <a:lnTo>
                    <a:pt x="0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88" y="806"/>
                  </a:lnTo>
                  <a:lnTo>
                    <a:pt x="99" y="784"/>
                  </a:lnTo>
                  <a:lnTo>
                    <a:pt x="187" y="839"/>
                  </a:lnTo>
                  <a:lnTo>
                    <a:pt x="253" y="872"/>
                  </a:lnTo>
                  <a:lnTo>
                    <a:pt x="308" y="872"/>
                  </a:lnTo>
                  <a:lnTo>
                    <a:pt x="429" y="861"/>
                  </a:lnTo>
                  <a:lnTo>
                    <a:pt x="506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61" y="464"/>
                  </a:lnTo>
                  <a:lnTo>
                    <a:pt x="539" y="430"/>
                  </a:lnTo>
                  <a:lnTo>
                    <a:pt x="429" y="364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3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3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17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61" y="276"/>
                  </a:lnTo>
                  <a:lnTo>
                    <a:pt x="572" y="265"/>
                  </a:lnTo>
                  <a:lnTo>
                    <a:pt x="572" y="22"/>
                  </a:lnTo>
                  <a:lnTo>
                    <a:pt x="561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528" y="11"/>
                  </a:lnTo>
                  <a:lnTo>
                    <a:pt x="506" y="22"/>
                  </a:lnTo>
                  <a:lnTo>
                    <a:pt x="473" y="55"/>
                  </a:lnTo>
                  <a:lnTo>
                    <a:pt x="385" y="11"/>
                  </a:lnTo>
                  <a:lnTo>
                    <a:pt x="352" y="0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88" y="55"/>
                  </a:lnTo>
                  <a:lnTo>
                    <a:pt x="33" y="99"/>
                  </a:lnTo>
                  <a:lnTo>
                    <a:pt x="0" y="166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40"/>
            <p:cNvSpPr>
              <a:spLocks/>
            </p:cNvSpPr>
            <p:nvPr/>
          </p:nvSpPr>
          <p:spPr bwMode="auto">
            <a:xfrm>
              <a:off x="8672" y="15730"/>
              <a:ext cx="704" cy="817"/>
            </a:xfrm>
            <a:custGeom>
              <a:avLst/>
              <a:gdLst/>
              <a:ahLst/>
              <a:cxnLst>
                <a:cxn ang="0">
                  <a:pos x="374" y="453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74"/>
                </a:cxn>
                <a:cxn ang="0">
                  <a:pos x="671" y="541"/>
                </a:cxn>
                <a:cxn ang="0">
                  <a:pos x="396" y="409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7"/>
                </a:cxn>
                <a:cxn ang="0">
                  <a:pos x="638" y="177"/>
                </a:cxn>
                <a:cxn ang="0">
                  <a:pos x="616" y="199"/>
                </a:cxn>
                <a:cxn ang="0">
                  <a:pos x="374" y="376"/>
                </a:cxn>
                <a:cxn ang="0">
                  <a:pos x="396" y="67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7"/>
                </a:cxn>
                <a:cxn ang="0">
                  <a:pos x="330" y="376"/>
                </a:cxn>
                <a:cxn ang="0">
                  <a:pos x="88" y="199"/>
                </a:cxn>
                <a:cxn ang="0">
                  <a:pos x="66" y="177"/>
                </a:cxn>
                <a:cxn ang="0">
                  <a:pos x="33" y="177"/>
                </a:cxn>
                <a:cxn ang="0">
                  <a:pos x="22" y="188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9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2"/>
                </a:cxn>
                <a:cxn ang="0">
                  <a:pos x="308" y="762"/>
                </a:cxn>
                <a:cxn ang="0">
                  <a:pos x="308" y="795"/>
                </a:cxn>
                <a:cxn ang="0">
                  <a:pos x="330" y="817"/>
                </a:cxn>
                <a:cxn ang="0">
                  <a:pos x="374" y="817"/>
                </a:cxn>
                <a:cxn ang="0">
                  <a:pos x="396" y="795"/>
                </a:cxn>
                <a:cxn ang="0">
                  <a:pos x="396" y="751"/>
                </a:cxn>
                <a:cxn ang="0">
                  <a:pos x="374" y="453"/>
                </a:cxn>
              </a:cxnLst>
              <a:rect l="0" t="0" r="r" b="b"/>
              <a:pathLst>
                <a:path w="704" h="817">
                  <a:moveTo>
                    <a:pt x="374" y="453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74"/>
                  </a:lnTo>
                  <a:lnTo>
                    <a:pt x="671" y="541"/>
                  </a:lnTo>
                  <a:lnTo>
                    <a:pt x="396" y="409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7"/>
                  </a:lnTo>
                  <a:lnTo>
                    <a:pt x="638" y="177"/>
                  </a:lnTo>
                  <a:lnTo>
                    <a:pt x="616" y="199"/>
                  </a:lnTo>
                  <a:lnTo>
                    <a:pt x="374" y="376"/>
                  </a:lnTo>
                  <a:lnTo>
                    <a:pt x="396" y="67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7"/>
                  </a:lnTo>
                  <a:lnTo>
                    <a:pt x="330" y="376"/>
                  </a:lnTo>
                  <a:lnTo>
                    <a:pt x="88" y="199"/>
                  </a:lnTo>
                  <a:lnTo>
                    <a:pt x="66" y="177"/>
                  </a:lnTo>
                  <a:lnTo>
                    <a:pt x="33" y="177"/>
                  </a:lnTo>
                  <a:lnTo>
                    <a:pt x="22" y="188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9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2"/>
                  </a:lnTo>
                  <a:lnTo>
                    <a:pt x="308" y="762"/>
                  </a:lnTo>
                  <a:lnTo>
                    <a:pt x="308" y="795"/>
                  </a:lnTo>
                  <a:lnTo>
                    <a:pt x="330" y="817"/>
                  </a:lnTo>
                  <a:lnTo>
                    <a:pt x="374" y="817"/>
                  </a:lnTo>
                  <a:lnTo>
                    <a:pt x="396" y="795"/>
                  </a:lnTo>
                  <a:lnTo>
                    <a:pt x="396" y="751"/>
                  </a:lnTo>
                  <a:lnTo>
                    <a:pt x="374" y="4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41"/>
            <p:cNvSpPr>
              <a:spLocks noEditPoints="1"/>
            </p:cNvSpPr>
            <p:nvPr/>
          </p:nvSpPr>
          <p:spPr bwMode="auto">
            <a:xfrm>
              <a:off x="10520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72" y="55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72" y="55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42"/>
            <p:cNvSpPr>
              <a:spLocks/>
            </p:cNvSpPr>
            <p:nvPr/>
          </p:nvSpPr>
          <p:spPr bwMode="auto">
            <a:xfrm>
              <a:off x="11367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43"/>
            <p:cNvSpPr>
              <a:spLocks/>
            </p:cNvSpPr>
            <p:nvPr/>
          </p:nvSpPr>
          <p:spPr bwMode="auto">
            <a:xfrm>
              <a:off x="12269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544"/>
            <p:cNvSpPr>
              <a:spLocks/>
            </p:cNvSpPr>
            <p:nvPr/>
          </p:nvSpPr>
          <p:spPr bwMode="auto">
            <a:xfrm>
              <a:off x="13303" y="15190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45"/>
            <p:cNvSpPr>
              <a:spLocks/>
            </p:cNvSpPr>
            <p:nvPr/>
          </p:nvSpPr>
          <p:spPr bwMode="auto">
            <a:xfrm>
              <a:off x="13952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46"/>
            <p:cNvSpPr>
              <a:spLocks/>
            </p:cNvSpPr>
            <p:nvPr/>
          </p:nvSpPr>
          <p:spPr bwMode="auto">
            <a:xfrm>
              <a:off x="15019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547"/>
            <p:cNvSpPr>
              <a:spLocks noEditPoints="1"/>
            </p:cNvSpPr>
            <p:nvPr/>
          </p:nvSpPr>
          <p:spPr bwMode="auto">
            <a:xfrm>
              <a:off x="16328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48"/>
            <p:cNvSpPr>
              <a:spLocks noEditPoints="1"/>
            </p:cNvSpPr>
            <p:nvPr/>
          </p:nvSpPr>
          <p:spPr bwMode="auto">
            <a:xfrm>
              <a:off x="18286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61" y="55"/>
                </a:cxn>
                <a:cxn ang="0">
                  <a:pos x="594" y="77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61" y="55"/>
                  </a:lnTo>
                  <a:lnTo>
                    <a:pt x="594" y="77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49"/>
            <p:cNvSpPr>
              <a:spLocks/>
            </p:cNvSpPr>
            <p:nvPr/>
          </p:nvSpPr>
          <p:spPr bwMode="auto">
            <a:xfrm>
              <a:off x="19133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50"/>
            <p:cNvSpPr>
              <a:spLocks/>
            </p:cNvSpPr>
            <p:nvPr/>
          </p:nvSpPr>
          <p:spPr bwMode="auto">
            <a:xfrm>
              <a:off x="20035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51"/>
            <p:cNvSpPr>
              <a:spLocks/>
            </p:cNvSpPr>
            <p:nvPr/>
          </p:nvSpPr>
          <p:spPr bwMode="auto">
            <a:xfrm>
              <a:off x="21069" y="15190"/>
              <a:ext cx="439" cy="1898"/>
            </a:xfrm>
            <a:custGeom>
              <a:avLst/>
              <a:gdLst/>
              <a:ahLst/>
              <a:cxnLst>
                <a:cxn ang="0">
                  <a:pos x="439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8" y="33"/>
                </a:cxn>
                <a:cxn ang="0">
                  <a:pos x="439" y="33"/>
                </a:cxn>
                <a:cxn ang="0">
                  <a:pos x="439" y="11"/>
                </a:cxn>
                <a:cxn ang="0">
                  <a:pos x="428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8" y="1898"/>
                </a:cxn>
                <a:cxn ang="0">
                  <a:pos x="439" y="1887"/>
                </a:cxn>
                <a:cxn ang="0">
                  <a:pos x="439" y="1876"/>
                </a:cxn>
              </a:cxnLst>
              <a:rect l="0" t="0" r="r" b="b"/>
              <a:pathLst>
                <a:path w="439" h="1898">
                  <a:moveTo>
                    <a:pt x="439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8" y="33"/>
                  </a:lnTo>
                  <a:lnTo>
                    <a:pt x="439" y="33"/>
                  </a:lnTo>
                  <a:lnTo>
                    <a:pt x="439" y="11"/>
                  </a:lnTo>
                  <a:lnTo>
                    <a:pt x="428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8" y="1898"/>
                  </a:lnTo>
                  <a:lnTo>
                    <a:pt x="439" y="1887"/>
                  </a:lnTo>
                  <a:lnTo>
                    <a:pt x="439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52"/>
            <p:cNvSpPr>
              <a:spLocks/>
            </p:cNvSpPr>
            <p:nvPr/>
          </p:nvSpPr>
          <p:spPr bwMode="auto">
            <a:xfrm>
              <a:off x="21717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3"/>
            <p:cNvSpPr>
              <a:spLocks/>
            </p:cNvSpPr>
            <p:nvPr/>
          </p:nvSpPr>
          <p:spPr bwMode="auto">
            <a:xfrm>
              <a:off x="22784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54"/>
            <p:cNvSpPr>
              <a:spLocks/>
            </p:cNvSpPr>
            <p:nvPr/>
          </p:nvSpPr>
          <p:spPr bwMode="auto">
            <a:xfrm>
              <a:off x="24005" y="15510"/>
              <a:ext cx="1254" cy="1258"/>
            </a:xfrm>
            <a:custGeom>
              <a:avLst/>
              <a:gdLst/>
              <a:ahLst/>
              <a:cxnLst>
                <a:cxn ang="0">
                  <a:pos x="660" y="662"/>
                </a:cxn>
                <a:cxn ang="0">
                  <a:pos x="1243" y="662"/>
                </a:cxn>
                <a:cxn ang="0">
                  <a:pos x="1254" y="651"/>
                </a:cxn>
                <a:cxn ang="0">
                  <a:pos x="1254" y="607"/>
                </a:cxn>
                <a:cxn ang="0">
                  <a:pos x="1243" y="596"/>
                </a:cxn>
                <a:cxn ang="0">
                  <a:pos x="660" y="596"/>
                </a:cxn>
                <a:cxn ang="0">
                  <a:pos x="660" y="11"/>
                </a:cxn>
                <a:cxn ang="0">
                  <a:pos x="649" y="0"/>
                </a:cxn>
                <a:cxn ang="0">
                  <a:pos x="605" y="0"/>
                </a:cxn>
                <a:cxn ang="0">
                  <a:pos x="594" y="11"/>
                </a:cxn>
                <a:cxn ang="0">
                  <a:pos x="594" y="596"/>
                </a:cxn>
                <a:cxn ang="0">
                  <a:pos x="11" y="596"/>
                </a:cxn>
                <a:cxn ang="0">
                  <a:pos x="0" y="607"/>
                </a:cxn>
                <a:cxn ang="0">
                  <a:pos x="0" y="651"/>
                </a:cxn>
                <a:cxn ang="0">
                  <a:pos x="11" y="662"/>
                </a:cxn>
                <a:cxn ang="0">
                  <a:pos x="594" y="662"/>
                </a:cxn>
                <a:cxn ang="0">
                  <a:pos x="594" y="1247"/>
                </a:cxn>
                <a:cxn ang="0">
                  <a:pos x="605" y="1258"/>
                </a:cxn>
                <a:cxn ang="0">
                  <a:pos x="649" y="1258"/>
                </a:cxn>
                <a:cxn ang="0">
                  <a:pos x="660" y="1247"/>
                </a:cxn>
                <a:cxn ang="0">
                  <a:pos x="660" y="1202"/>
                </a:cxn>
                <a:cxn ang="0">
                  <a:pos x="660" y="662"/>
                </a:cxn>
              </a:cxnLst>
              <a:rect l="0" t="0" r="r" b="b"/>
              <a:pathLst>
                <a:path w="1254" h="1258">
                  <a:moveTo>
                    <a:pt x="660" y="662"/>
                  </a:moveTo>
                  <a:lnTo>
                    <a:pt x="1243" y="662"/>
                  </a:lnTo>
                  <a:lnTo>
                    <a:pt x="1254" y="651"/>
                  </a:lnTo>
                  <a:lnTo>
                    <a:pt x="1254" y="607"/>
                  </a:lnTo>
                  <a:lnTo>
                    <a:pt x="1243" y="596"/>
                  </a:lnTo>
                  <a:lnTo>
                    <a:pt x="660" y="596"/>
                  </a:lnTo>
                  <a:lnTo>
                    <a:pt x="660" y="11"/>
                  </a:lnTo>
                  <a:lnTo>
                    <a:pt x="649" y="0"/>
                  </a:lnTo>
                  <a:lnTo>
                    <a:pt x="605" y="0"/>
                  </a:lnTo>
                  <a:lnTo>
                    <a:pt x="594" y="11"/>
                  </a:lnTo>
                  <a:lnTo>
                    <a:pt x="594" y="596"/>
                  </a:lnTo>
                  <a:lnTo>
                    <a:pt x="11" y="596"/>
                  </a:lnTo>
                  <a:lnTo>
                    <a:pt x="0" y="607"/>
                  </a:lnTo>
                  <a:lnTo>
                    <a:pt x="0" y="651"/>
                  </a:lnTo>
                  <a:lnTo>
                    <a:pt x="11" y="662"/>
                  </a:lnTo>
                  <a:lnTo>
                    <a:pt x="594" y="662"/>
                  </a:lnTo>
                  <a:lnTo>
                    <a:pt x="594" y="1247"/>
                  </a:lnTo>
                  <a:lnTo>
                    <a:pt x="605" y="1258"/>
                  </a:lnTo>
                  <a:lnTo>
                    <a:pt x="649" y="1258"/>
                  </a:lnTo>
                  <a:lnTo>
                    <a:pt x="660" y="1247"/>
                  </a:lnTo>
                  <a:lnTo>
                    <a:pt x="660" y="1202"/>
                  </a:lnTo>
                  <a:lnTo>
                    <a:pt x="660" y="6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55"/>
            <p:cNvSpPr>
              <a:spLocks/>
            </p:cNvSpPr>
            <p:nvPr/>
          </p:nvSpPr>
          <p:spPr bwMode="auto">
            <a:xfrm>
              <a:off x="25941" y="15344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1"/>
                </a:cxn>
                <a:cxn ang="0">
                  <a:pos x="66" y="122"/>
                </a:cxn>
                <a:cxn ang="0">
                  <a:pos x="0" y="122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1"/>
                  </a:lnTo>
                  <a:lnTo>
                    <a:pt x="66" y="122"/>
                  </a:lnTo>
                  <a:lnTo>
                    <a:pt x="0" y="122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56"/>
            <p:cNvSpPr>
              <a:spLocks noEditPoints="1"/>
            </p:cNvSpPr>
            <p:nvPr/>
          </p:nvSpPr>
          <p:spPr bwMode="auto">
            <a:xfrm>
              <a:off x="27404" y="15344"/>
              <a:ext cx="407" cy="1269"/>
            </a:xfrm>
            <a:custGeom>
              <a:avLst/>
              <a:gdLst/>
              <a:ahLst/>
              <a:cxnLst>
                <a:cxn ang="0">
                  <a:pos x="264" y="431"/>
                </a:cxn>
                <a:cxn ang="0">
                  <a:pos x="0" y="453"/>
                </a:cxn>
                <a:cxn ang="0">
                  <a:pos x="0" y="508"/>
                </a:cxn>
                <a:cxn ang="0">
                  <a:pos x="55" y="508"/>
                </a:cxn>
                <a:cxn ang="0">
                  <a:pos x="99" y="519"/>
                </a:cxn>
                <a:cxn ang="0">
                  <a:pos x="121" y="530"/>
                </a:cxn>
                <a:cxn ang="0">
                  <a:pos x="132" y="541"/>
                </a:cxn>
                <a:cxn ang="0">
                  <a:pos x="143" y="574"/>
                </a:cxn>
                <a:cxn ang="0">
                  <a:pos x="143" y="1159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1"/>
                </a:cxn>
                <a:cxn ang="0">
                  <a:pos x="275" y="1159"/>
                </a:cxn>
                <a:cxn ang="0">
                  <a:pos x="264" y="1126"/>
                </a:cxn>
                <a:cxn ang="0">
                  <a:pos x="264" y="431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3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31" y="177"/>
                </a:cxn>
                <a:cxn ang="0">
                  <a:pos x="253" y="166"/>
                </a:cxn>
                <a:cxn ang="0">
                  <a:pos x="275" y="133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64" y="431"/>
                  </a:moveTo>
                  <a:lnTo>
                    <a:pt x="0" y="453"/>
                  </a:lnTo>
                  <a:lnTo>
                    <a:pt x="0" y="508"/>
                  </a:lnTo>
                  <a:lnTo>
                    <a:pt x="55" y="508"/>
                  </a:lnTo>
                  <a:lnTo>
                    <a:pt x="99" y="519"/>
                  </a:lnTo>
                  <a:lnTo>
                    <a:pt x="121" y="530"/>
                  </a:lnTo>
                  <a:lnTo>
                    <a:pt x="132" y="541"/>
                  </a:lnTo>
                  <a:lnTo>
                    <a:pt x="143" y="574"/>
                  </a:lnTo>
                  <a:lnTo>
                    <a:pt x="143" y="1159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1"/>
                  </a:lnTo>
                  <a:lnTo>
                    <a:pt x="275" y="1159"/>
                  </a:lnTo>
                  <a:lnTo>
                    <a:pt x="264" y="1126"/>
                  </a:lnTo>
                  <a:lnTo>
                    <a:pt x="264" y="431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3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31" y="177"/>
                  </a:lnTo>
                  <a:lnTo>
                    <a:pt x="253" y="166"/>
                  </a:lnTo>
                  <a:lnTo>
                    <a:pt x="275" y="133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57"/>
            <p:cNvSpPr>
              <a:spLocks/>
            </p:cNvSpPr>
            <p:nvPr/>
          </p:nvSpPr>
          <p:spPr bwMode="auto">
            <a:xfrm>
              <a:off x="27921" y="15278"/>
              <a:ext cx="616" cy="1335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95" y="574"/>
                </a:cxn>
                <a:cxn ang="0">
                  <a:pos x="495" y="519"/>
                </a:cxn>
                <a:cxn ang="0">
                  <a:pos x="275" y="519"/>
                </a:cxn>
                <a:cxn ang="0">
                  <a:pos x="275" y="298"/>
                </a:cxn>
                <a:cxn ang="0">
                  <a:pos x="286" y="188"/>
                </a:cxn>
                <a:cxn ang="0">
                  <a:pos x="330" y="99"/>
                </a:cxn>
                <a:cxn ang="0">
                  <a:pos x="385" y="55"/>
                </a:cxn>
                <a:cxn ang="0">
                  <a:pos x="451" y="33"/>
                </a:cxn>
                <a:cxn ang="0">
                  <a:pos x="462" y="33"/>
                </a:cxn>
                <a:cxn ang="0">
                  <a:pos x="506" y="55"/>
                </a:cxn>
                <a:cxn ang="0">
                  <a:pos x="495" y="66"/>
                </a:cxn>
                <a:cxn ang="0">
                  <a:pos x="473" y="77"/>
                </a:cxn>
                <a:cxn ang="0">
                  <a:pos x="462" y="99"/>
                </a:cxn>
                <a:cxn ang="0">
                  <a:pos x="451" y="132"/>
                </a:cxn>
                <a:cxn ang="0">
                  <a:pos x="451" y="154"/>
                </a:cxn>
                <a:cxn ang="0">
                  <a:pos x="462" y="177"/>
                </a:cxn>
                <a:cxn ang="0">
                  <a:pos x="484" y="199"/>
                </a:cxn>
                <a:cxn ang="0">
                  <a:pos x="506" y="210"/>
                </a:cxn>
                <a:cxn ang="0">
                  <a:pos x="572" y="210"/>
                </a:cxn>
                <a:cxn ang="0">
                  <a:pos x="594" y="199"/>
                </a:cxn>
                <a:cxn ang="0">
                  <a:pos x="616" y="154"/>
                </a:cxn>
                <a:cxn ang="0">
                  <a:pos x="616" y="99"/>
                </a:cxn>
                <a:cxn ang="0">
                  <a:pos x="572" y="33"/>
                </a:cxn>
                <a:cxn ang="0">
                  <a:pos x="539" y="11"/>
                </a:cxn>
                <a:cxn ang="0">
                  <a:pos x="495" y="0"/>
                </a:cxn>
                <a:cxn ang="0">
                  <a:pos x="451" y="0"/>
                </a:cxn>
                <a:cxn ang="0">
                  <a:pos x="363" y="11"/>
                </a:cxn>
                <a:cxn ang="0">
                  <a:pos x="286" y="44"/>
                </a:cxn>
                <a:cxn ang="0">
                  <a:pos x="220" y="110"/>
                </a:cxn>
                <a:cxn ang="0">
                  <a:pos x="176" y="188"/>
                </a:cxn>
                <a:cxn ang="0">
                  <a:pos x="154" y="298"/>
                </a:cxn>
                <a:cxn ang="0">
                  <a:pos x="154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54" y="574"/>
                </a:cxn>
                <a:cxn ang="0">
                  <a:pos x="154" y="1225"/>
                </a:cxn>
                <a:cxn ang="0">
                  <a:pos x="132" y="1269"/>
                </a:cxn>
                <a:cxn ang="0">
                  <a:pos x="99" y="1269"/>
                </a:cxn>
                <a:cxn ang="0">
                  <a:pos x="66" y="1280"/>
                </a:cxn>
                <a:cxn ang="0">
                  <a:pos x="11" y="1280"/>
                </a:cxn>
                <a:cxn ang="0">
                  <a:pos x="11" y="1335"/>
                </a:cxn>
                <a:cxn ang="0">
                  <a:pos x="121" y="1335"/>
                </a:cxn>
                <a:cxn ang="0">
                  <a:pos x="220" y="1324"/>
                </a:cxn>
                <a:cxn ang="0">
                  <a:pos x="341" y="1324"/>
                </a:cxn>
                <a:cxn ang="0">
                  <a:pos x="462" y="1335"/>
                </a:cxn>
                <a:cxn ang="0">
                  <a:pos x="462" y="1280"/>
                </a:cxn>
                <a:cxn ang="0">
                  <a:pos x="374" y="1280"/>
                </a:cxn>
                <a:cxn ang="0">
                  <a:pos x="308" y="1258"/>
                </a:cxn>
                <a:cxn ang="0">
                  <a:pos x="286" y="1236"/>
                </a:cxn>
                <a:cxn ang="0">
                  <a:pos x="286" y="1214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16" h="1335">
                  <a:moveTo>
                    <a:pt x="275" y="574"/>
                  </a:moveTo>
                  <a:lnTo>
                    <a:pt x="495" y="574"/>
                  </a:lnTo>
                  <a:lnTo>
                    <a:pt x="495" y="519"/>
                  </a:lnTo>
                  <a:lnTo>
                    <a:pt x="275" y="519"/>
                  </a:lnTo>
                  <a:lnTo>
                    <a:pt x="275" y="298"/>
                  </a:lnTo>
                  <a:lnTo>
                    <a:pt x="286" y="188"/>
                  </a:lnTo>
                  <a:lnTo>
                    <a:pt x="330" y="99"/>
                  </a:lnTo>
                  <a:lnTo>
                    <a:pt x="385" y="55"/>
                  </a:lnTo>
                  <a:lnTo>
                    <a:pt x="451" y="33"/>
                  </a:lnTo>
                  <a:lnTo>
                    <a:pt x="462" y="33"/>
                  </a:lnTo>
                  <a:lnTo>
                    <a:pt x="506" y="55"/>
                  </a:lnTo>
                  <a:lnTo>
                    <a:pt x="495" y="66"/>
                  </a:lnTo>
                  <a:lnTo>
                    <a:pt x="473" y="77"/>
                  </a:lnTo>
                  <a:lnTo>
                    <a:pt x="462" y="99"/>
                  </a:lnTo>
                  <a:lnTo>
                    <a:pt x="451" y="132"/>
                  </a:lnTo>
                  <a:lnTo>
                    <a:pt x="451" y="154"/>
                  </a:lnTo>
                  <a:lnTo>
                    <a:pt x="462" y="177"/>
                  </a:lnTo>
                  <a:lnTo>
                    <a:pt x="484" y="199"/>
                  </a:lnTo>
                  <a:lnTo>
                    <a:pt x="506" y="210"/>
                  </a:lnTo>
                  <a:lnTo>
                    <a:pt x="572" y="210"/>
                  </a:lnTo>
                  <a:lnTo>
                    <a:pt x="594" y="199"/>
                  </a:lnTo>
                  <a:lnTo>
                    <a:pt x="616" y="154"/>
                  </a:lnTo>
                  <a:lnTo>
                    <a:pt x="616" y="99"/>
                  </a:lnTo>
                  <a:lnTo>
                    <a:pt x="572" y="33"/>
                  </a:lnTo>
                  <a:lnTo>
                    <a:pt x="539" y="11"/>
                  </a:lnTo>
                  <a:lnTo>
                    <a:pt x="495" y="0"/>
                  </a:lnTo>
                  <a:lnTo>
                    <a:pt x="451" y="0"/>
                  </a:lnTo>
                  <a:lnTo>
                    <a:pt x="363" y="11"/>
                  </a:lnTo>
                  <a:lnTo>
                    <a:pt x="286" y="44"/>
                  </a:lnTo>
                  <a:lnTo>
                    <a:pt x="220" y="110"/>
                  </a:lnTo>
                  <a:lnTo>
                    <a:pt x="176" y="188"/>
                  </a:lnTo>
                  <a:lnTo>
                    <a:pt x="154" y="298"/>
                  </a:lnTo>
                  <a:lnTo>
                    <a:pt x="154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54" y="574"/>
                  </a:lnTo>
                  <a:lnTo>
                    <a:pt x="154" y="1225"/>
                  </a:lnTo>
                  <a:lnTo>
                    <a:pt x="132" y="1269"/>
                  </a:lnTo>
                  <a:lnTo>
                    <a:pt x="99" y="1269"/>
                  </a:lnTo>
                  <a:lnTo>
                    <a:pt x="66" y="1280"/>
                  </a:lnTo>
                  <a:lnTo>
                    <a:pt x="11" y="1280"/>
                  </a:lnTo>
                  <a:lnTo>
                    <a:pt x="11" y="1335"/>
                  </a:lnTo>
                  <a:lnTo>
                    <a:pt x="121" y="1335"/>
                  </a:lnTo>
                  <a:lnTo>
                    <a:pt x="220" y="1324"/>
                  </a:lnTo>
                  <a:lnTo>
                    <a:pt x="341" y="1324"/>
                  </a:lnTo>
                  <a:lnTo>
                    <a:pt x="462" y="1335"/>
                  </a:lnTo>
                  <a:lnTo>
                    <a:pt x="462" y="1280"/>
                  </a:lnTo>
                  <a:lnTo>
                    <a:pt x="374" y="1280"/>
                  </a:lnTo>
                  <a:lnTo>
                    <a:pt x="308" y="1258"/>
                  </a:lnTo>
                  <a:lnTo>
                    <a:pt x="286" y="1236"/>
                  </a:lnTo>
                  <a:lnTo>
                    <a:pt x="286" y="1214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58"/>
            <p:cNvSpPr>
              <a:spLocks/>
            </p:cNvSpPr>
            <p:nvPr/>
          </p:nvSpPr>
          <p:spPr bwMode="auto">
            <a:xfrm>
              <a:off x="29131" y="15201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0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0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59"/>
            <p:cNvSpPr>
              <a:spLocks/>
            </p:cNvSpPr>
            <p:nvPr/>
          </p:nvSpPr>
          <p:spPr bwMode="auto">
            <a:xfrm>
              <a:off x="29131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60"/>
            <p:cNvSpPr>
              <a:spLocks noEditPoints="1"/>
            </p:cNvSpPr>
            <p:nvPr/>
          </p:nvSpPr>
          <p:spPr bwMode="auto">
            <a:xfrm>
              <a:off x="30022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61"/>
            <p:cNvSpPr>
              <a:spLocks/>
            </p:cNvSpPr>
            <p:nvPr/>
          </p:nvSpPr>
          <p:spPr bwMode="auto">
            <a:xfrm>
              <a:off x="31364" y="15256"/>
              <a:ext cx="946" cy="1765"/>
            </a:xfrm>
            <a:custGeom>
              <a:avLst/>
              <a:gdLst/>
              <a:ahLst/>
              <a:cxnLst>
                <a:cxn ang="0">
                  <a:pos x="935" y="66"/>
                </a:cxn>
                <a:cxn ang="0">
                  <a:pos x="935" y="55"/>
                </a:cxn>
                <a:cxn ang="0">
                  <a:pos x="946" y="44"/>
                </a:cxn>
                <a:cxn ang="0">
                  <a:pos x="946" y="22"/>
                </a:cxn>
                <a:cxn ang="0">
                  <a:pos x="924" y="0"/>
                </a:cxn>
                <a:cxn ang="0">
                  <a:pos x="891" y="0"/>
                </a:cxn>
                <a:cxn ang="0">
                  <a:pos x="880" y="11"/>
                </a:cxn>
                <a:cxn ang="0">
                  <a:pos x="869" y="33"/>
                </a:cxn>
                <a:cxn ang="0">
                  <a:pos x="11" y="1699"/>
                </a:cxn>
                <a:cxn ang="0">
                  <a:pos x="0" y="1710"/>
                </a:cxn>
                <a:cxn ang="0">
                  <a:pos x="0" y="1743"/>
                </a:cxn>
                <a:cxn ang="0">
                  <a:pos x="22" y="1765"/>
                </a:cxn>
                <a:cxn ang="0">
                  <a:pos x="55" y="1765"/>
                </a:cxn>
                <a:cxn ang="0">
                  <a:pos x="66" y="1754"/>
                </a:cxn>
                <a:cxn ang="0">
                  <a:pos x="77" y="1732"/>
                </a:cxn>
                <a:cxn ang="0">
                  <a:pos x="935" y="66"/>
                </a:cxn>
              </a:cxnLst>
              <a:rect l="0" t="0" r="r" b="b"/>
              <a:pathLst>
                <a:path w="946" h="1765">
                  <a:moveTo>
                    <a:pt x="935" y="66"/>
                  </a:moveTo>
                  <a:lnTo>
                    <a:pt x="935" y="55"/>
                  </a:lnTo>
                  <a:lnTo>
                    <a:pt x="946" y="44"/>
                  </a:lnTo>
                  <a:lnTo>
                    <a:pt x="946" y="22"/>
                  </a:lnTo>
                  <a:lnTo>
                    <a:pt x="924" y="0"/>
                  </a:lnTo>
                  <a:lnTo>
                    <a:pt x="891" y="0"/>
                  </a:lnTo>
                  <a:lnTo>
                    <a:pt x="880" y="11"/>
                  </a:lnTo>
                  <a:lnTo>
                    <a:pt x="869" y="33"/>
                  </a:lnTo>
                  <a:lnTo>
                    <a:pt x="11" y="1699"/>
                  </a:lnTo>
                  <a:lnTo>
                    <a:pt x="0" y="1710"/>
                  </a:lnTo>
                  <a:lnTo>
                    <a:pt x="0" y="1743"/>
                  </a:lnTo>
                  <a:lnTo>
                    <a:pt x="22" y="1765"/>
                  </a:lnTo>
                  <a:lnTo>
                    <a:pt x="55" y="1765"/>
                  </a:lnTo>
                  <a:lnTo>
                    <a:pt x="66" y="1754"/>
                  </a:lnTo>
                  <a:lnTo>
                    <a:pt x="77" y="1732"/>
                  </a:lnTo>
                  <a:lnTo>
                    <a:pt x="935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62"/>
            <p:cNvSpPr>
              <a:spLocks noEditPoints="1"/>
            </p:cNvSpPr>
            <p:nvPr/>
          </p:nvSpPr>
          <p:spPr bwMode="auto">
            <a:xfrm>
              <a:off x="31210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63"/>
            <p:cNvSpPr>
              <a:spLocks/>
            </p:cNvSpPr>
            <p:nvPr/>
          </p:nvSpPr>
          <p:spPr bwMode="auto">
            <a:xfrm>
              <a:off x="33157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64"/>
            <p:cNvSpPr>
              <a:spLocks noEditPoints="1"/>
            </p:cNvSpPr>
            <p:nvPr/>
          </p:nvSpPr>
          <p:spPr bwMode="auto">
            <a:xfrm>
              <a:off x="34103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65"/>
            <p:cNvSpPr>
              <a:spLocks/>
            </p:cNvSpPr>
            <p:nvPr/>
          </p:nvSpPr>
          <p:spPr bwMode="auto">
            <a:xfrm>
              <a:off x="951" y="19581"/>
              <a:ext cx="726" cy="729"/>
            </a:xfrm>
            <a:custGeom>
              <a:avLst/>
              <a:gdLst/>
              <a:ahLst/>
              <a:cxnLst>
                <a:cxn ang="0">
                  <a:pos x="726" y="365"/>
                </a:cxn>
                <a:cxn ang="0">
                  <a:pos x="693" y="221"/>
                </a:cxn>
                <a:cxn ang="0">
                  <a:pos x="616" y="100"/>
                </a:cxn>
                <a:cxn ang="0">
                  <a:pos x="506" y="23"/>
                </a:cxn>
                <a:cxn ang="0">
                  <a:pos x="363" y="0"/>
                </a:cxn>
                <a:cxn ang="0">
                  <a:pos x="220" y="23"/>
                </a:cxn>
                <a:cxn ang="0">
                  <a:pos x="99" y="111"/>
                </a:cxn>
                <a:cxn ang="0">
                  <a:pos x="22" y="221"/>
                </a:cxn>
                <a:cxn ang="0">
                  <a:pos x="0" y="365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7"/>
                </a:cxn>
                <a:cxn ang="0">
                  <a:pos x="363" y="729"/>
                </a:cxn>
                <a:cxn ang="0">
                  <a:pos x="506" y="707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5"/>
                </a:cxn>
              </a:cxnLst>
              <a:rect l="0" t="0" r="r" b="b"/>
              <a:pathLst>
                <a:path w="726" h="729">
                  <a:moveTo>
                    <a:pt x="726" y="365"/>
                  </a:moveTo>
                  <a:lnTo>
                    <a:pt x="693" y="221"/>
                  </a:lnTo>
                  <a:lnTo>
                    <a:pt x="616" y="100"/>
                  </a:lnTo>
                  <a:lnTo>
                    <a:pt x="506" y="23"/>
                  </a:lnTo>
                  <a:lnTo>
                    <a:pt x="363" y="0"/>
                  </a:lnTo>
                  <a:lnTo>
                    <a:pt x="220" y="23"/>
                  </a:lnTo>
                  <a:lnTo>
                    <a:pt x="99" y="111"/>
                  </a:lnTo>
                  <a:lnTo>
                    <a:pt x="22" y="221"/>
                  </a:lnTo>
                  <a:lnTo>
                    <a:pt x="0" y="365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7"/>
                  </a:lnTo>
                  <a:lnTo>
                    <a:pt x="363" y="729"/>
                  </a:lnTo>
                  <a:lnTo>
                    <a:pt x="506" y="707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66"/>
            <p:cNvSpPr>
              <a:spLocks noEditPoints="1"/>
            </p:cNvSpPr>
            <p:nvPr/>
          </p:nvSpPr>
          <p:spPr bwMode="auto">
            <a:xfrm>
              <a:off x="2832" y="19085"/>
              <a:ext cx="1254" cy="1379"/>
            </a:xfrm>
            <a:custGeom>
              <a:avLst/>
              <a:gdLst/>
              <a:ahLst/>
              <a:cxnLst>
                <a:cxn ang="0">
                  <a:pos x="1254" y="695"/>
                </a:cxn>
                <a:cxn ang="0">
                  <a:pos x="1232" y="507"/>
                </a:cxn>
                <a:cxn ang="0">
                  <a:pos x="1166" y="342"/>
                </a:cxn>
                <a:cxn ang="0">
                  <a:pos x="1067" y="199"/>
                </a:cxn>
                <a:cxn ang="0">
                  <a:pos x="946" y="88"/>
                </a:cxn>
                <a:cxn ang="0">
                  <a:pos x="792" y="22"/>
                </a:cxn>
                <a:cxn ang="0">
                  <a:pos x="627" y="0"/>
                </a:cxn>
                <a:cxn ang="0">
                  <a:pos x="462" y="22"/>
                </a:cxn>
                <a:cxn ang="0">
                  <a:pos x="308" y="88"/>
                </a:cxn>
                <a:cxn ang="0">
                  <a:pos x="187" y="199"/>
                </a:cxn>
                <a:cxn ang="0">
                  <a:pos x="88" y="342"/>
                </a:cxn>
                <a:cxn ang="0">
                  <a:pos x="22" y="507"/>
                </a:cxn>
                <a:cxn ang="0">
                  <a:pos x="0" y="695"/>
                </a:cxn>
                <a:cxn ang="0">
                  <a:pos x="22" y="883"/>
                </a:cxn>
                <a:cxn ang="0">
                  <a:pos x="88" y="1048"/>
                </a:cxn>
                <a:cxn ang="0">
                  <a:pos x="187" y="1181"/>
                </a:cxn>
                <a:cxn ang="0">
                  <a:pos x="308" y="1291"/>
                </a:cxn>
                <a:cxn ang="0">
                  <a:pos x="462" y="1357"/>
                </a:cxn>
                <a:cxn ang="0">
                  <a:pos x="627" y="1379"/>
                </a:cxn>
                <a:cxn ang="0">
                  <a:pos x="792" y="1357"/>
                </a:cxn>
                <a:cxn ang="0">
                  <a:pos x="946" y="1280"/>
                </a:cxn>
                <a:cxn ang="0">
                  <a:pos x="1067" y="1181"/>
                </a:cxn>
                <a:cxn ang="0">
                  <a:pos x="1166" y="1037"/>
                </a:cxn>
                <a:cxn ang="0">
                  <a:pos x="1232" y="872"/>
                </a:cxn>
                <a:cxn ang="0">
                  <a:pos x="1254" y="695"/>
                </a:cxn>
                <a:cxn ang="0">
                  <a:pos x="627" y="1324"/>
                </a:cxn>
                <a:cxn ang="0">
                  <a:pos x="550" y="1313"/>
                </a:cxn>
                <a:cxn ang="0">
                  <a:pos x="462" y="1280"/>
                </a:cxn>
                <a:cxn ang="0">
                  <a:pos x="374" y="1225"/>
                </a:cxn>
                <a:cxn ang="0">
                  <a:pos x="308" y="1136"/>
                </a:cxn>
                <a:cxn ang="0">
                  <a:pos x="242" y="1015"/>
                </a:cxn>
                <a:cxn ang="0">
                  <a:pos x="209" y="861"/>
                </a:cxn>
                <a:cxn ang="0">
                  <a:pos x="187" y="662"/>
                </a:cxn>
                <a:cxn ang="0">
                  <a:pos x="209" y="474"/>
                </a:cxn>
                <a:cxn ang="0">
                  <a:pos x="253" y="320"/>
                </a:cxn>
                <a:cxn ang="0">
                  <a:pos x="308" y="210"/>
                </a:cxn>
                <a:cxn ang="0">
                  <a:pos x="385" y="132"/>
                </a:cxn>
                <a:cxn ang="0">
                  <a:pos x="473" y="77"/>
                </a:cxn>
                <a:cxn ang="0">
                  <a:pos x="550" y="55"/>
                </a:cxn>
                <a:cxn ang="0">
                  <a:pos x="627" y="44"/>
                </a:cxn>
                <a:cxn ang="0">
                  <a:pos x="704" y="55"/>
                </a:cxn>
                <a:cxn ang="0">
                  <a:pos x="781" y="77"/>
                </a:cxn>
                <a:cxn ang="0">
                  <a:pos x="869" y="132"/>
                </a:cxn>
                <a:cxn ang="0">
                  <a:pos x="946" y="221"/>
                </a:cxn>
                <a:cxn ang="0">
                  <a:pos x="1001" y="331"/>
                </a:cxn>
                <a:cxn ang="0">
                  <a:pos x="1045" y="474"/>
                </a:cxn>
                <a:cxn ang="0">
                  <a:pos x="1056" y="662"/>
                </a:cxn>
                <a:cxn ang="0">
                  <a:pos x="1045" y="861"/>
                </a:cxn>
                <a:cxn ang="0">
                  <a:pos x="1001" y="1015"/>
                </a:cxn>
                <a:cxn ang="0">
                  <a:pos x="946" y="1136"/>
                </a:cxn>
                <a:cxn ang="0">
                  <a:pos x="869" y="1225"/>
                </a:cxn>
                <a:cxn ang="0">
                  <a:pos x="792" y="1280"/>
                </a:cxn>
                <a:cxn ang="0">
                  <a:pos x="704" y="1313"/>
                </a:cxn>
                <a:cxn ang="0">
                  <a:pos x="627" y="1324"/>
                </a:cxn>
              </a:cxnLst>
              <a:rect l="0" t="0" r="r" b="b"/>
              <a:pathLst>
                <a:path w="1254" h="1379">
                  <a:moveTo>
                    <a:pt x="1254" y="695"/>
                  </a:moveTo>
                  <a:lnTo>
                    <a:pt x="1232" y="507"/>
                  </a:lnTo>
                  <a:lnTo>
                    <a:pt x="1166" y="342"/>
                  </a:lnTo>
                  <a:lnTo>
                    <a:pt x="1067" y="199"/>
                  </a:lnTo>
                  <a:lnTo>
                    <a:pt x="946" y="88"/>
                  </a:lnTo>
                  <a:lnTo>
                    <a:pt x="792" y="22"/>
                  </a:lnTo>
                  <a:lnTo>
                    <a:pt x="627" y="0"/>
                  </a:lnTo>
                  <a:lnTo>
                    <a:pt x="462" y="22"/>
                  </a:lnTo>
                  <a:lnTo>
                    <a:pt x="308" y="88"/>
                  </a:lnTo>
                  <a:lnTo>
                    <a:pt x="187" y="199"/>
                  </a:lnTo>
                  <a:lnTo>
                    <a:pt x="88" y="342"/>
                  </a:lnTo>
                  <a:lnTo>
                    <a:pt x="22" y="507"/>
                  </a:lnTo>
                  <a:lnTo>
                    <a:pt x="0" y="695"/>
                  </a:lnTo>
                  <a:lnTo>
                    <a:pt x="22" y="883"/>
                  </a:lnTo>
                  <a:lnTo>
                    <a:pt x="88" y="1048"/>
                  </a:lnTo>
                  <a:lnTo>
                    <a:pt x="187" y="1181"/>
                  </a:lnTo>
                  <a:lnTo>
                    <a:pt x="308" y="1291"/>
                  </a:lnTo>
                  <a:lnTo>
                    <a:pt x="462" y="1357"/>
                  </a:lnTo>
                  <a:lnTo>
                    <a:pt x="627" y="1379"/>
                  </a:lnTo>
                  <a:lnTo>
                    <a:pt x="792" y="1357"/>
                  </a:lnTo>
                  <a:lnTo>
                    <a:pt x="946" y="1280"/>
                  </a:lnTo>
                  <a:lnTo>
                    <a:pt x="1067" y="1181"/>
                  </a:lnTo>
                  <a:lnTo>
                    <a:pt x="1166" y="1037"/>
                  </a:lnTo>
                  <a:lnTo>
                    <a:pt x="1232" y="872"/>
                  </a:lnTo>
                  <a:lnTo>
                    <a:pt x="1254" y="695"/>
                  </a:lnTo>
                  <a:close/>
                  <a:moveTo>
                    <a:pt x="627" y="1324"/>
                  </a:moveTo>
                  <a:lnTo>
                    <a:pt x="550" y="1313"/>
                  </a:lnTo>
                  <a:lnTo>
                    <a:pt x="462" y="1280"/>
                  </a:lnTo>
                  <a:lnTo>
                    <a:pt x="374" y="1225"/>
                  </a:lnTo>
                  <a:lnTo>
                    <a:pt x="308" y="1136"/>
                  </a:lnTo>
                  <a:lnTo>
                    <a:pt x="242" y="1015"/>
                  </a:lnTo>
                  <a:lnTo>
                    <a:pt x="209" y="861"/>
                  </a:lnTo>
                  <a:lnTo>
                    <a:pt x="187" y="662"/>
                  </a:lnTo>
                  <a:lnTo>
                    <a:pt x="209" y="474"/>
                  </a:lnTo>
                  <a:lnTo>
                    <a:pt x="253" y="320"/>
                  </a:lnTo>
                  <a:lnTo>
                    <a:pt x="308" y="210"/>
                  </a:lnTo>
                  <a:lnTo>
                    <a:pt x="385" y="132"/>
                  </a:lnTo>
                  <a:lnTo>
                    <a:pt x="473" y="77"/>
                  </a:lnTo>
                  <a:lnTo>
                    <a:pt x="550" y="55"/>
                  </a:lnTo>
                  <a:lnTo>
                    <a:pt x="627" y="44"/>
                  </a:lnTo>
                  <a:lnTo>
                    <a:pt x="704" y="55"/>
                  </a:lnTo>
                  <a:lnTo>
                    <a:pt x="781" y="77"/>
                  </a:lnTo>
                  <a:lnTo>
                    <a:pt x="869" y="132"/>
                  </a:lnTo>
                  <a:lnTo>
                    <a:pt x="946" y="221"/>
                  </a:lnTo>
                  <a:lnTo>
                    <a:pt x="1001" y="331"/>
                  </a:lnTo>
                  <a:lnTo>
                    <a:pt x="1045" y="474"/>
                  </a:lnTo>
                  <a:lnTo>
                    <a:pt x="1056" y="662"/>
                  </a:lnTo>
                  <a:lnTo>
                    <a:pt x="1045" y="861"/>
                  </a:lnTo>
                  <a:lnTo>
                    <a:pt x="1001" y="1015"/>
                  </a:lnTo>
                  <a:lnTo>
                    <a:pt x="946" y="1136"/>
                  </a:lnTo>
                  <a:lnTo>
                    <a:pt x="869" y="1225"/>
                  </a:lnTo>
                  <a:lnTo>
                    <a:pt x="792" y="1280"/>
                  </a:lnTo>
                  <a:lnTo>
                    <a:pt x="704" y="1313"/>
                  </a:lnTo>
                  <a:lnTo>
                    <a:pt x="627" y="13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67"/>
            <p:cNvSpPr>
              <a:spLocks/>
            </p:cNvSpPr>
            <p:nvPr/>
          </p:nvSpPr>
          <p:spPr bwMode="auto">
            <a:xfrm>
              <a:off x="4251" y="19581"/>
              <a:ext cx="957" cy="861"/>
            </a:xfrm>
            <a:custGeom>
              <a:avLst/>
              <a:gdLst/>
              <a:ahLst/>
              <a:cxnLst>
                <a:cxn ang="0">
                  <a:pos x="682" y="685"/>
                </a:cxn>
                <a:cxn ang="0">
                  <a:pos x="682" y="861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902" y="784"/>
                </a:cxn>
                <a:cxn ang="0">
                  <a:pos x="858" y="773"/>
                </a:cxn>
                <a:cxn ang="0">
                  <a:pos x="836" y="762"/>
                </a:cxn>
                <a:cxn ang="0">
                  <a:pos x="814" y="740"/>
                </a:cxn>
                <a:cxn ang="0">
                  <a:pos x="814" y="0"/>
                </a:cxn>
                <a:cxn ang="0">
                  <a:pos x="528" y="23"/>
                </a:cxn>
                <a:cxn ang="0">
                  <a:pos x="528" y="78"/>
                </a:cxn>
                <a:cxn ang="0">
                  <a:pos x="583" y="78"/>
                </a:cxn>
                <a:cxn ang="0">
                  <a:pos x="627" y="89"/>
                </a:cxn>
                <a:cxn ang="0">
                  <a:pos x="649" y="100"/>
                </a:cxn>
                <a:cxn ang="0">
                  <a:pos x="671" y="122"/>
                </a:cxn>
                <a:cxn ang="0">
                  <a:pos x="682" y="144"/>
                </a:cxn>
                <a:cxn ang="0">
                  <a:pos x="682" y="519"/>
                </a:cxn>
                <a:cxn ang="0">
                  <a:pos x="660" y="640"/>
                </a:cxn>
                <a:cxn ang="0">
                  <a:pos x="616" y="729"/>
                </a:cxn>
                <a:cxn ang="0">
                  <a:pos x="539" y="795"/>
                </a:cxn>
                <a:cxn ang="0">
                  <a:pos x="451" y="817"/>
                </a:cxn>
                <a:cxn ang="0">
                  <a:pos x="374" y="806"/>
                </a:cxn>
                <a:cxn ang="0">
                  <a:pos x="319" y="784"/>
                </a:cxn>
                <a:cxn ang="0">
                  <a:pos x="297" y="740"/>
                </a:cxn>
                <a:cxn ang="0">
                  <a:pos x="286" y="685"/>
                </a:cxn>
                <a:cxn ang="0">
                  <a:pos x="286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43" y="111"/>
                </a:cxn>
                <a:cxn ang="0">
                  <a:pos x="143" y="144"/>
                </a:cxn>
                <a:cxn ang="0">
                  <a:pos x="154" y="188"/>
                </a:cxn>
                <a:cxn ang="0">
                  <a:pos x="154" y="618"/>
                </a:cxn>
                <a:cxn ang="0">
                  <a:pos x="165" y="685"/>
                </a:cxn>
                <a:cxn ang="0">
                  <a:pos x="187" y="751"/>
                </a:cxn>
                <a:cxn ang="0">
                  <a:pos x="242" y="806"/>
                </a:cxn>
                <a:cxn ang="0">
                  <a:pos x="319" y="850"/>
                </a:cxn>
                <a:cxn ang="0">
                  <a:pos x="440" y="861"/>
                </a:cxn>
                <a:cxn ang="0">
                  <a:pos x="539" y="839"/>
                </a:cxn>
                <a:cxn ang="0">
                  <a:pos x="616" y="784"/>
                </a:cxn>
                <a:cxn ang="0">
                  <a:pos x="682" y="685"/>
                </a:cxn>
              </a:cxnLst>
              <a:rect l="0" t="0" r="r" b="b"/>
              <a:pathLst>
                <a:path w="957" h="861">
                  <a:moveTo>
                    <a:pt x="682" y="685"/>
                  </a:moveTo>
                  <a:lnTo>
                    <a:pt x="682" y="861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62"/>
                  </a:lnTo>
                  <a:lnTo>
                    <a:pt x="814" y="740"/>
                  </a:lnTo>
                  <a:lnTo>
                    <a:pt x="814" y="0"/>
                  </a:lnTo>
                  <a:lnTo>
                    <a:pt x="528" y="23"/>
                  </a:lnTo>
                  <a:lnTo>
                    <a:pt x="528" y="78"/>
                  </a:lnTo>
                  <a:lnTo>
                    <a:pt x="583" y="78"/>
                  </a:lnTo>
                  <a:lnTo>
                    <a:pt x="627" y="89"/>
                  </a:lnTo>
                  <a:lnTo>
                    <a:pt x="649" y="100"/>
                  </a:lnTo>
                  <a:lnTo>
                    <a:pt x="671" y="122"/>
                  </a:lnTo>
                  <a:lnTo>
                    <a:pt x="682" y="144"/>
                  </a:lnTo>
                  <a:lnTo>
                    <a:pt x="682" y="519"/>
                  </a:lnTo>
                  <a:lnTo>
                    <a:pt x="660" y="640"/>
                  </a:lnTo>
                  <a:lnTo>
                    <a:pt x="616" y="729"/>
                  </a:lnTo>
                  <a:lnTo>
                    <a:pt x="539" y="795"/>
                  </a:lnTo>
                  <a:lnTo>
                    <a:pt x="451" y="817"/>
                  </a:lnTo>
                  <a:lnTo>
                    <a:pt x="374" y="806"/>
                  </a:lnTo>
                  <a:lnTo>
                    <a:pt x="319" y="784"/>
                  </a:lnTo>
                  <a:lnTo>
                    <a:pt x="297" y="740"/>
                  </a:lnTo>
                  <a:lnTo>
                    <a:pt x="286" y="685"/>
                  </a:lnTo>
                  <a:lnTo>
                    <a:pt x="286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43" y="111"/>
                  </a:lnTo>
                  <a:lnTo>
                    <a:pt x="143" y="144"/>
                  </a:lnTo>
                  <a:lnTo>
                    <a:pt x="154" y="188"/>
                  </a:lnTo>
                  <a:lnTo>
                    <a:pt x="154" y="618"/>
                  </a:lnTo>
                  <a:lnTo>
                    <a:pt x="165" y="685"/>
                  </a:lnTo>
                  <a:lnTo>
                    <a:pt x="187" y="751"/>
                  </a:lnTo>
                  <a:lnTo>
                    <a:pt x="242" y="806"/>
                  </a:lnTo>
                  <a:lnTo>
                    <a:pt x="319" y="850"/>
                  </a:lnTo>
                  <a:lnTo>
                    <a:pt x="440" y="861"/>
                  </a:lnTo>
                  <a:lnTo>
                    <a:pt x="539" y="839"/>
                  </a:lnTo>
                  <a:lnTo>
                    <a:pt x="616" y="784"/>
                  </a:lnTo>
                  <a:lnTo>
                    <a:pt x="682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68"/>
            <p:cNvSpPr>
              <a:spLocks/>
            </p:cNvSpPr>
            <p:nvPr/>
          </p:nvSpPr>
          <p:spPr bwMode="auto">
            <a:xfrm>
              <a:off x="5285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54" y="409"/>
                </a:cxn>
                <a:cxn ang="0">
                  <a:pos x="154" y="938"/>
                </a:cxn>
                <a:cxn ang="0">
                  <a:pos x="165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39" y="828"/>
                </a:cxn>
                <a:cxn ang="0">
                  <a:pos x="539" y="927"/>
                </a:cxn>
                <a:cxn ang="0">
                  <a:pos x="528" y="1027"/>
                </a:cxn>
                <a:cxn ang="0">
                  <a:pos x="506" y="1093"/>
                </a:cxn>
                <a:cxn ang="0">
                  <a:pos x="462" y="1126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86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54" y="409"/>
                  </a:lnTo>
                  <a:lnTo>
                    <a:pt x="154" y="938"/>
                  </a:lnTo>
                  <a:lnTo>
                    <a:pt x="165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39" y="828"/>
                  </a:lnTo>
                  <a:lnTo>
                    <a:pt x="539" y="927"/>
                  </a:lnTo>
                  <a:lnTo>
                    <a:pt x="528" y="1027"/>
                  </a:lnTo>
                  <a:lnTo>
                    <a:pt x="506" y="1093"/>
                  </a:lnTo>
                  <a:lnTo>
                    <a:pt x="462" y="1126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86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69"/>
            <p:cNvSpPr>
              <a:spLocks noEditPoints="1"/>
            </p:cNvSpPr>
            <p:nvPr/>
          </p:nvSpPr>
          <p:spPr bwMode="auto">
            <a:xfrm>
              <a:off x="6033" y="19581"/>
              <a:ext cx="935" cy="1203"/>
            </a:xfrm>
            <a:custGeom>
              <a:avLst/>
              <a:gdLst/>
              <a:ahLst/>
              <a:cxnLst>
                <a:cxn ang="0">
                  <a:pos x="286" y="199"/>
                </a:cxn>
                <a:cxn ang="0">
                  <a:pos x="352" y="122"/>
                </a:cxn>
                <a:cxn ang="0">
                  <a:pos x="429" y="67"/>
                </a:cxn>
                <a:cxn ang="0">
                  <a:pos x="528" y="45"/>
                </a:cxn>
                <a:cxn ang="0">
                  <a:pos x="627" y="78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81" y="431"/>
                </a:cxn>
                <a:cxn ang="0">
                  <a:pos x="759" y="585"/>
                </a:cxn>
                <a:cxn ang="0">
                  <a:pos x="693" y="707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7"/>
                </a:cxn>
                <a:cxn ang="0">
                  <a:pos x="297" y="685"/>
                </a:cxn>
                <a:cxn ang="0">
                  <a:pos x="286" y="674"/>
                </a:cxn>
                <a:cxn ang="0">
                  <a:pos x="286" y="618"/>
                </a:cxn>
                <a:cxn ang="0">
                  <a:pos x="286" y="199"/>
                </a:cxn>
                <a:cxn ang="0">
                  <a:pos x="286" y="729"/>
                </a:cxn>
                <a:cxn ang="0">
                  <a:pos x="308" y="762"/>
                </a:cxn>
                <a:cxn ang="0">
                  <a:pos x="352" y="806"/>
                </a:cxn>
                <a:cxn ang="0">
                  <a:pos x="418" y="839"/>
                </a:cxn>
                <a:cxn ang="0">
                  <a:pos x="517" y="861"/>
                </a:cxn>
                <a:cxn ang="0">
                  <a:pos x="649" y="839"/>
                </a:cxn>
                <a:cxn ang="0">
                  <a:pos x="759" y="784"/>
                </a:cxn>
                <a:cxn ang="0">
                  <a:pos x="858" y="685"/>
                </a:cxn>
                <a:cxn ang="0">
                  <a:pos x="913" y="563"/>
                </a:cxn>
                <a:cxn ang="0">
                  <a:pos x="935" y="431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8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5"/>
                </a:cxn>
                <a:cxn ang="0">
                  <a:pos x="308" y="89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88" y="78"/>
                </a:cxn>
                <a:cxn ang="0">
                  <a:pos x="121" y="89"/>
                </a:cxn>
                <a:cxn ang="0">
                  <a:pos x="132" y="100"/>
                </a:cxn>
                <a:cxn ang="0">
                  <a:pos x="154" y="144"/>
                </a:cxn>
                <a:cxn ang="0">
                  <a:pos x="154" y="1093"/>
                </a:cxn>
                <a:cxn ang="0">
                  <a:pos x="143" y="1126"/>
                </a:cxn>
                <a:cxn ang="0">
                  <a:pos x="99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86" y="740"/>
                </a:cxn>
                <a:cxn ang="0">
                  <a:pos x="286" y="729"/>
                </a:cxn>
              </a:cxnLst>
              <a:rect l="0" t="0" r="r" b="b"/>
              <a:pathLst>
                <a:path w="935" h="1203">
                  <a:moveTo>
                    <a:pt x="286" y="199"/>
                  </a:moveTo>
                  <a:lnTo>
                    <a:pt x="352" y="122"/>
                  </a:lnTo>
                  <a:lnTo>
                    <a:pt x="429" y="67"/>
                  </a:lnTo>
                  <a:lnTo>
                    <a:pt x="528" y="45"/>
                  </a:lnTo>
                  <a:lnTo>
                    <a:pt x="627" y="78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81" y="431"/>
                  </a:lnTo>
                  <a:lnTo>
                    <a:pt x="759" y="585"/>
                  </a:lnTo>
                  <a:lnTo>
                    <a:pt x="693" y="707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7"/>
                  </a:lnTo>
                  <a:lnTo>
                    <a:pt x="297" y="685"/>
                  </a:lnTo>
                  <a:lnTo>
                    <a:pt x="286" y="674"/>
                  </a:lnTo>
                  <a:lnTo>
                    <a:pt x="286" y="618"/>
                  </a:lnTo>
                  <a:lnTo>
                    <a:pt x="286" y="199"/>
                  </a:lnTo>
                  <a:close/>
                  <a:moveTo>
                    <a:pt x="286" y="729"/>
                  </a:moveTo>
                  <a:lnTo>
                    <a:pt x="308" y="762"/>
                  </a:lnTo>
                  <a:lnTo>
                    <a:pt x="352" y="806"/>
                  </a:lnTo>
                  <a:lnTo>
                    <a:pt x="418" y="839"/>
                  </a:lnTo>
                  <a:lnTo>
                    <a:pt x="517" y="861"/>
                  </a:lnTo>
                  <a:lnTo>
                    <a:pt x="649" y="839"/>
                  </a:lnTo>
                  <a:lnTo>
                    <a:pt x="759" y="784"/>
                  </a:lnTo>
                  <a:lnTo>
                    <a:pt x="858" y="685"/>
                  </a:lnTo>
                  <a:lnTo>
                    <a:pt x="913" y="563"/>
                  </a:lnTo>
                  <a:lnTo>
                    <a:pt x="935" y="431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8"/>
                  </a:lnTo>
                  <a:lnTo>
                    <a:pt x="660" y="23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5"/>
                  </a:lnTo>
                  <a:lnTo>
                    <a:pt x="308" y="89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88" y="78"/>
                  </a:lnTo>
                  <a:lnTo>
                    <a:pt x="121" y="89"/>
                  </a:lnTo>
                  <a:lnTo>
                    <a:pt x="132" y="100"/>
                  </a:lnTo>
                  <a:lnTo>
                    <a:pt x="154" y="144"/>
                  </a:lnTo>
                  <a:lnTo>
                    <a:pt x="154" y="1093"/>
                  </a:lnTo>
                  <a:lnTo>
                    <a:pt x="143" y="1126"/>
                  </a:lnTo>
                  <a:lnTo>
                    <a:pt x="99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86" y="740"/>
                  </a:lnTo>
                  <a:lnTo>
                    <a:pt x="286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70"/>
            <p:cNvSpPr>
              <a:spLocks/>
            </p:cNvSpPr>
            <p:nvPr/>
          </p:nvSpPr>
          <p:spPr bwMode="auto">
            <a:xfrm>
              <a:off x="7100" y="19581"/>
              <a:ext cx="945" cy="861"/>
            </a:xfrm>
            <a:custGeom>
              <a:avLst/>
              <a:gdLst/>
              <a:ahLst/>
              <a:cxnLst>
                <a:cxn ang="0">
                  <a:pos x="670" y="685"/>
                </a:cxn>
                <a:cxn ang="0">
                  <a:pos x="670" y="861"/>
                </a:cxn>
                <a:cxn ang="0">
                  <a:pos x="945" y="839"/>
                </a:cxn>
                <a:cxn ang="0">
                  <a:pos x="945" y="784"/>
                </a:cxn>
                <a:cxn ang="0">
                  <a:pos x="890" y="784"/>
                </a:cxn>
                <a:cxn ang="0">
                  <a:pos x="846" y="773"/>
                </a:cxn>
                <a:cxn ang="0">
                  <a:pos x="824" y="762"/>
                </a:cxn>
                <a:cxn ang="0">
                  <a:pos x="802" y="718"/>
                </a:cxn>
                <a:cxn ang="0">
                  <a:pos x="802" y="0"/>
                </a:cxn>
                <a:cxn ang="0">
                  <a:pos x="516" y="23"/>
                </a:cxn>
                <a:cxn ang="0">
                  <a:pos x="516" y="78"/>
                </a:cxn>
                <a:cxn ang="0">
                  <a:pos x="571" y="78"/>
                </a:cxn>
                <a:cxn ang="0">
                  <a:pos x="604" y="89"/>
                </a:cxn>
                <a:cxn ang="0">
                  <a:pos x="637" y="89"/>
                </a:cxn>
                <a:cxn ang="0">
                  <a:pos x="648" y="100"/>
                </a:cxn>
                <a:cxn ang="0">
                  <a:pos x="659" y="122"/>
                </a:cxn>
                <a:cxn ang="0">
                  <a:pos x="670" y="155"/>
                </a:cxn>
                <a:cxn ang="0">
                  <a:pos x="670" y="519"/>
                </a:cxn>
                <a:cxn ang="0">
                  <a:pos x="648" y="640"/>
                </a:cxn>
                <a:cxn ang="0">
                  <a:pos x="604" y="729"/>
                </a:cxn>
                <a:cxn ang="0">
                  <a:pos x="538" y="795"/>
                </a:cxn>
                <a:cxn ang="0">
                  <a:pos x="439" y="817"/>
                </a:cxn>
                <a:cxn ang="0">
                  <a:pos x="362" y="806"/>
                </a:cxn>
                <a:cxn ang="0">
                  <a:pos x="308" y="784"/>
                </a:cxn>
                <a:cxn ang="0">
                  <a:pos x="286" y="740"/>
                </a:cxn>
                <a:cxn ang="0">
                  <a:pos x="275" y="685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121" y="100"/>
                </a:cxn>
                <a:cxn ang="0">
                  <a:pos x="132" y="111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5"/>
                </a:cxn>
                <a:cxn ang="0">
                  <a:pos x="176" y="751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8" y="861"/>
                </a:cxn>
                <a:cxn ang="0">
                  <a:pos x="527" y="839"/>
                </a:cxn>
                <a:cxn ang="0">
                  <a:pos x="615" y="784"/>
                </a:cxn>
                <a:cxn ang="0">
                  <a:pos x="670" y="685"/>
                </a:cxn>
              </a:cxnLst>
              <a:rect l="0" t="0" r="r" b="b"/>
              <a:pathLst>
                <a:path w="945" h="861">
                  <a:moveTo>
                    <a:pt x="670" y="685"/>
                  </a:moveTo>
                  <a:lnTo>
                    <a:pt x="670" y="861"/>
                  </a:lnTo>
                  <a:lnTo>
                    <a:pt x="945" y="839"/>
                  </a:lnTo>
                  <a:lnTo>
                    <a:pt x="945" y="784"/>
                  </a:lnTo>
                  <a:lnTo>
                    <a:pt x="890" y="784"/>
                  </a:lnTo>
                  <a:lnTo>
                    <a:pt x="846" y="773"/>
                  </a:lnTo>
                  <a:lnTo>
                    <a:pt x="824" y="762"/>
                  </a:lnTo>
                  <a:lnTo>
                    <a:pt x="802" y="718"/>
                  </a:lnTo>
                  <a:lnTo>
                    <a:pt x="802" y="0"/>
                  </a:lnTo>
                  <a:lnTo>
                    <a:pt x="516" y="23"/>
                  </a:lnTo>
                  <a:lnTo>
                    <a:pt x="516" y="78"/>
                  </a:lnTo>
                  <a:lnTo>
                    <a:pt x="571" y="78"/>
                  </a:lnTo>
                  <a:lnTo>
                    <a:pt x="604" y="89"/>
                  </a:lnTo>
                  <a:lnTo>
                    <a:pt x="637" y="89"/>
                  </a:lnTo>
                  <a:lnTo>
                    <a:pt x="648" y="100"/>
                  </a:lnTo>
                  <a:lnTo>
                    <a:pt x="659" y="122"/>
                  </a:lnTo>
                  <a:lnTo>
                    <a:pt x="670" y="155"/>
                  </a:lnTo>
                  <a:lnTo>
                    <a:pt x="670" y="519"/>
                  </a:lnTo>
                  <a:lnTo>
                    <a:pt x="648" y="640"/>
                  </a:lnTo>
                  <a:lnTo>
                    <a:pt x="604" y="729"/>
                  </a:lnTo>
                  <a:lnTo>
                    <a:pt x="538" y="795"/>
                  </a:lnTo>
                  <a:lnTo>
                    <a:pt x="439" y="817"/>
                  </a:lnTo>
                  <a:lnTo>
                    <a:pt x="362" y="806"/>
                  </a:lnTo>
                  <a:lnTo>
                    <a:pt x="308" y="784"/>
                  </a:lnTo>
                  <a:lnTo>
                    <a:pt x="286" y="740"/>
                  </a:lnTo>
                  <a:lnTo>
                    <a:pt x="275" y="685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32" y="111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5"/>
                  </a:lnTo>
                  <a:lnTo>
                    <a:pt x="176" y="751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8" y="861"/>
                  </a:lnTo>
                  <a:lnTo>
                    <a:pt x="527" y="839"/>
                  </a:lnTo>
                  <a:lnTo>
                    <a:pt x="615" y="784"/>
                  </a:lnTo>
                  <a:lnTo>
                    <a:pt x="670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571"/>
            <p:cNvSpPr>
              <a:spLocks/>
            </p:cNvSpPr>
            <p:nvPr/>
          </p:nvSpPr>
          <p:spPr bwMode="auto">
            <a:xfrm>
              <a:off x="8122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65" y="409"/>
                </a:cxn>
                <a:cxn ang="0">
                  <a:pos x="165" y="938"/>
                </a:cxn>
                <a:cxn ang="0">
                  <a:pos x="176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9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65" y="409"/>
                  </a:lnTo>
                  <a:lnTo>
                    <a:pt x="165" y="938"/>
                  </a:lnTo>
                  <a:lnTo>
                    <a:pt x="176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9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72"/>
            <p:cNvSpPr>
              <a:spLocks/>
            </p:cNvSpPr>
            <p:nvPr/>
          </p:nvSpPr>
          <p:spPr bwMode="auto">
            <a:xfrm>
              <a:off x="956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73"/>
            <p:cNvSpPr>
              <a:spLocks/>
            </p:cNvSpPr>
            <p:nvPr/>
          </p:nvSpPr>
          <p:spPr bwMode="auto">
            <a:xfrm>
              <a:off x="10630" y="19107"/>
              <a:ext cx="539" cy="574"/>
            </a:xfrm>
            <a:custGeom>
              <a:avLst/>
              <a:gdLst/>
              <a:ahLst/>
              <a:cxnLst>
                <a:cxn ang="0">
                  <a:pos x="506" y="199"/>
                </a:cxn>
                <a:cxn ang="0">
                  <a:pos x="539" y="165"/>
                </a:cxn>
                <a:cxn ang="0">
                  <a:pos x="539" y="154"/>
                </a:cxn>
                <a:cxn ang="0">
                  <a:pos x="528" y="132"/>
                </a:cxn>
                <a:cxn ang="0">
                  <a:pos x="517" y="121"/>
                </a:cxn>
                <a:cxn ang="0">
                  <a:pos x="473" y="121"/>
                </a:cxn>
                <a:cxn ang="0">
                  <a:pos x="462" y="132"/>
                </a:cxn>
                <a:cxn ang="0">
                  <a:pos x="286" y="254"/>
                </a:cxn>
                <a:cxn ang="0">
                  <a:pos x="308" y="55"/>
                </a:cxn>
                <a:cxn ang="0">
                  <a:pos x="308" y="22"/>
                </a:cxn>
                <a:cxn ang="0">
                  <a:pos x="286" y="0"/>
                </a:cxn>
                <a:cxn ang="0">
                  <a:pos x="264" y="0"/>
                </a:cxn>
                <a:cxn ang="0">
                  <a:pos x="242" y="11"/>
                </a:cxn>
                <a:cxn ang="0">
                  <a:pos x="220" y="33"/>
                </a:cxn>
                <a:cxn ang="0">
                  <a:pos x="242" y="254"/>
                </a:cxn>
                <a:cxn ang="0">
                  <a:pos x="66" y="132"/>
                </a:cxn>
                <a:cxn ang="0">
                  <a:pos x="55" y="121"/>
                </a:cxn>
                <a:cxn ang="0">
                  <a:pos x="33" y="121"/>
                </a:cxn>
                <a:cxn ang="0">
                  <a:pos x="11" y="132"/>
                </a:cxn>
                <a:cxn ang="0">
                  <a:pos x="0" y="143"/>
                </a:cxn>
                <a:cxn ang="0">
                  <a:pos x="0" y="177"/>
                </a:cxn>
                <a:cxn ang="0">
                  <a:pos x="11" y="188"/>
                </a:cxn>
                <a:cxn ang="0">
                  <a:pos x="11" y="199"/>
                </a:cxn>
                <a:cxn ang="0">
                  <a:pos x="33" y="199"/>
                </a:cxn>
                <a:cxn ang="0">
                  <a:pos x="220" y="287"/>
                </a:cxn>
                <a:cxn ang="0">
                  <a:pos x="33" y="375"/>
                </a:cxn>
                <a:cxn ang="0">
                  <a:pos x="11" y="375"/>
                </a:cxn>
                <a:cxn ang="0">
                  <a:pos x="0" y="386"/>
                </a:cxn>
                <a:cxn ang="0">
                  <a:pos x="0" y="419"/>
                </a:cxn>
                <a:cxn ang="0">
                  <a:pos x="11" y="441"/>
                </a:cxn>
                <a:cxn ang="0">
                  <a:pos x="22" y="452"/>
                </a:cxn>
                <a:cxn ang="0">
                  <a:pos x="55" y="452"/>
                </a:cxn>
                <a:cxn ang="0">
                  <a:pos x="66" y="441"/>
                </a:cxn>
                <a:cxn ang="0">
                  <a:pos x="242" y="320"/>
                </a:cxn>
                <a:cxn ang="0">
                  <a:pos x="220" y="541"/>
                </a:cxn>
                <a:cxn ang="0">
                  <a:pos x="242" y="563"/>
                </a:cxn>
                <a:cxn ang="0">
                  <a:pos x="264" y="574"/>
                </a:cxn>
                <a:cxn ang="0">
                  <a:pos x="286" y="574"/>
                </a:cxn>
                <a:cxn ang="0">
                  <a:pos x="308" y="552"/>
                </a:cxn>
                <a:cxn ang="0">
                  <a:pos x="308" y="497"/>
                </a:cxn>
                <a:cxn ang="0">
                  <a:pos x="297" y="430"/>
                </a:cxn>
                <a:cxn ang="0">
                  <a:pos x="286" y="353"/>
                </a:cxn>
                <a:cxn ang="0">
                  <a:pos x="286" y="320"/>
                </a:cxn>
                <a:cxn ang="0">
                  <a:pos x="330" y="353"/>
                </a:cxn>
                <a:cxn ang="0">
                  <a:pos x="385" y="386"/>
                </a:cxn>
                <a:cxn ang="0">
                  <a:pos x="451" y="430"/>
                </a:cxn>
                <a:cxn ang="0">
                  <a:pos x="473" y="441"/>
                </a:cxn>
                <a:cxn ang="0">
                  <a:pos x="484" y="452"/>
                </a:cxn>
                <a:cxn ang="0">
                  <a:pos x="495" y="452"/>
                </a:cxn>
                <a:cxn ang="0">
                  <a:pos x="517" y="441"/>
                </a:cxn>
                <a:cxn ang="0">
                  <a:pos x="528" y="430"/>
                </a:cxn>
                <a:cxn ang="0">
                  <a:pos x="539" y="408"/>
                </a:cxn>
                <a:cxn ang="0">
                  <a:pos x="528" y="386"/>
                </a:cxn>
                <a:cxn ang="0">
                  <a:pos x="517" y="375"/>
                </a:cxn>
                <a:cxn ang="0">
                  <a:pos x="506" y="375"/>
                </a:cxn>
                <a:cxn ang="0">
                  <a:pos x="308" y="287"/>
                </a:cxn>
                <a:cxn ang="0">
                  <a:pos x="506" y="199"/>
                </a:cxn>
              </a:cxnLst>
              <a:rect l="0" t="0" r="r" b="b"/>
              <a:pathLst>
                <a:path w="539" h="574">
                  <a:moveTo>
                    <a:pt x="506" y="199"/>
                  </a:moveTo>
                  <a:lnTo>
                    <a:pt x="539" y="165"/>
                  </a:lnTo>
                  <a:lnTo>
                    <a:pt x="539" y="154"/>
                  </a:lnTo>
                  <a:lnTo>
                    <a:pt x="528" y="132"/>
                  </a:lnTo>
                  <a:lnTo>
                    <a:pt x="517" y="121"/>
                  </a:lnTo>
                  <a:lnTo>
                    <a:pt x="473" y="121"/>
                  </a:lnTo>
                  <a:lnTo>
                    <a:pt x="462" y="132"/>
                  </a:lnTo>
                  <a:lnTo>
                    <a:pt x="286" y="254"/>
                  </a:lnTo>
                  <a:lnTo>
                    <a:pt x="308" y="55"/>
                  </a:lnTo>
                  <a:lnTo>
                    <a:pt x="308" y="22"/>
                  </a:lnTo>
                  <a:lnTo>
                    <a:pt x="286" y="0"/>
                  </a:lnTo>
                  <a:lnTo>
                    <a:pt x="264" y="0"/>
                  </a:lnTo>
                  <a:lnTo>
                    <a:pt x="242" y="11"/>
                  </a:lnTo>
                  <a:lnTo>
                    <a:pt x="220" y="33"/>
                  </a:lnTo>
                  <a:lnTo>
                    <a:pt x="242" y="254"/>
                  </a:lnTo>
                  <a:lnTo>
                    <a:pt x="66" y="132"/>
                  </a:lnTo>
                  <a:lnTo>
                    <a:pt x="55" y="121"/>
                  </a:lnTo>
                  <a:lnTo>
                    <a:pt x="33" y="121"/>
                  </a:lnTo>
                  <a:lnTo>
                    <a:pt x="11" y="132"/>
                  </a:lnTo>
                  <a:lnTo>
                    <a:pt x="0" y="143"/>
                  </a:lnTo>
                  <a:lnTo>
                    <a:pt x="0" y="177"/>
                  </a:lnTo>
                  <a:lnTo>
                    <a:pt x="11" y="188"/>
                  </a:lnTo>
                  <a:lnTo>
                    <a:pt x="11" y="199"/>
                  </a:lnTo>
                  <a:lnTo>
                    <a:pt x="33" y="199"/>
                  </a:lnTo>
                  <a:lnTo>
                    <a:pt x="220" y="287"/>
                  </a:lnTo>
                  <a:lnTo>
                    <a:pt x="33" y="375"/>
                  </a:lnTo>
                  <a:lnTo>
                    <a:pt x="11" y="375"/>
                  </a:lnTo>
                  <a:lnTo>
                    <a:pt x="0" y="386"/>
                  </a:lnTo>
                  <a:lnTo>
                    <a:pt x="0" y="419"/>
                  </a:lnTo>
                  <a:lnTo>
                    <a:pt x="11" y="441"/>
                  </a:lnTo>
                  <a:lnTo>
                    <a:pt x="22" y="452"/>
                  </a:lnTo>
                  <a:lnTo>
                    <a:pt x="55" y="452"/>
                  </a:lnTo>
                  <a:lnTo>
                    <a:pt x="66" y="441"/>
                  </a:lnTo>
                  <a:lnTo>
                    <a:pt x="242" y="320"/>
                  </a:lnTo>
                  <a:lnTo>
                    <a:pt x="220" y="541"/>
                  </a:lnTo>
                  <a:lnTo>
                    <a:pt x="242" y="563"/>
                  </a:lnTo>
                  <a:lnTo>
                    <a:pt x="264" y="574"/>
                  </a:lnTo>
                  <a:lnTo>
                    <a:pt x="286" y="574"/>
                  </a:lnTo>
                  <a:lnTo>
                    <a:pt x="308" y="552"/>
                  </a:lnTo>
                  <a:lnTo>
                    <a:pt x="308" y="497"/>
                  </a:lnTo>
                  <a:lnTo>
                    <a:pt x="297" y="430"/>
                  </a:lnTo>
                  <a:lnTo>
                    <a:pt x="286" y="353"/>
                  </a:lnTo>
                  <a:lnTo>
                    <a:pt x="286" y="320"/>
                  </a:lnTo>
                  <a:lnTo>
                    <a:pt x="330" y="353"/>
                  </a:lnTo>
                  <a:lnTo>
                    <a:pt x="385" y="386"/>
                  </a:lnTo>
                  <a:lnTo>
                    <a:pt x="451" y="430"/>
                  </a:lnTo>
                  <a:lnTo>
                    <a:pt x="473" y="441"/>
                  </a:lnTo>
                  <a:lnTo>
                    <a:pt x="484" y="452"/>
                  </a:lnTo>
                  <a:lnTo>
                    <a:pt x="495" y="452"/>
                  </a:lnTo>
                  <a:lnTo>
                    <a:pt x="517" y="441"/>
                  </a:lnTo>
                  <a:lnTo>
                    <a:pt x="528" y="430"/>
                  </a:lnTo>
                  <a:lnTo>
                    <a:pt x="539" y="408"/>
                  </a:lnTo>
                  <a:lnTo>
                    <a:pt x="528" y="386"/>
                  </a:lnTo>
                  <a:lnTo>
                    <a:pt x="517" y="375"/>
                  </a:lnTo>
                  <a:lnTo>
                    <a:pt x="506" y="375"/>
                  </a:lnTo>
                  <a:lnTo>
                    <a:pt x="308" y="287"/>
                  </a:lnTo>
                  <a:lnTo>
                    <a:pt x="506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4"/>
            <p:cNvSpPr>
              <a:spLocks noEditPoints="1"/>
            </p:cNvSpPr>
            <p:nvPr/>
          </p:nvSpPr>
          <p:spPr bwMode="auto">
            <a:xfrm>
              <a:off x="12027" y="19725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75"/>
            <p:cNvSpPr>
              <a:spLocks noEditPoints="1"/>
            </p:cNvSpPr>
            <p:nvPr/>
          </p:nvSpPr>
          <p:spPr bwMode="auto">
            <a:xfrm>
              <a:off x="13974" y="19570"/>
              <a:ext cx="858" cy="872"/>
            </a:xfrm>
            <a:custGeom>
              <a:avLst/>
              <a:gdLst/>
              <a:ahLst/>
              <a:cxnLst>
                <a:cxn ang="0">
                  <a:pos x="561" y="740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5"/>
                </a:cxn>
                <a:cxn ang="0">
                  <a:pos x="814" y="574"/>
                </a:cxn>
                <a:cxn ang="0">
                  <a:pos x="781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82" y="751"/>
                </a:cxn>
                <a:cxn ang="0">
                  <a:pos x="671" y="254"/>
                </a:cxn>
                <a:cxn ang="0">
                  <a:pos x="605" y="100"/>
                </a:cxn>
                <a:cxn ang="0">
                  <a:pos x="341" y="0"/>
                </a:cxn>
                <a:cxn ang="0">
                  <a:pos x="143" y="56"/>
                </a:cxn>
                <a:cxn ang="0">
                  <a:pos x="55" y="210"/>
                </a:cxn>
                <a:cxn ang="0">
                  <a:pos x="88" y="287"/>
                </a:cxn>
                <a:cxn ang="0">
                  <a:pos x="176" y="298"/>
                </a:cxn>
                <a:cxn ang="0">
                  <a:pos x="220" y="265"/>
                </a:cxn>
                <a:cxn ang="0">
                  <a:pos x="231" y="188"/>
                </a:cxn>
                <a:cxn ang="0">
                  <a:pos x="209" y="155"/>
                </a:cxn>
                <a:cxn ang="0">
                  <a:pos x="132" y="133"/>
                </a:cxn>
                <a:cxn ang="0">
                  <a:pos x="275" y="45"/>
                </a:cxn>
                <a:cxn ang="0">
                  <a:pos x="407" y="56"/>
                </a:cxn>
                <a:cxn ang="0">
                  <a:pos x="517" y="177"/>
                </a:cxn>
                <a:cxn ang="0">
                  <a:pos x="539" y="354"/>
                </a:cxn>
                <a:cxn ang="0">
                  <a:pos x="187" y="420"/>
                </a:cxn>
                <a:cxn ang="0">
                  <a:pos x="22" y="585"/>
                </a:cxn>
                <a:cxn ang="0">
                  <a:pos x="22" y="751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506" y="784"/>
                </a:cxn>
                <a:cxn ang="0">
                  <a:pos x="539" y="398"/>
                </a:cxn>
                <a:cxn ang="0">
                  <a:pos x="528" y="685"/>
                </a:cxn>
                <a:cxn ang="0">
                  <a:pos x="429" y="795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54" y="718"/>
                </a:cxn>
                <a:cxn ang="0">
                  <a:pos x="154" y="607"/>
                </a:cxn>
                <a:cxn ang="0">
                  <a:pos x="231" y="497"/>
                </a:cxn>
                <a:cxn ang="0">
                  <a:pos x="407" y="409"/>
                </a:cxn>
              </a:cxnLst>
              <a:rect l="0" t="0" r="r" b="b"/>
              <a:pathLst>
                <a:path w="858" h="872">
                  <a:moveTo>
                    <a:pt x="550" y="707"/>
                  </a:moveTo>
                  <a:lnTo>
                    <a:pt x="561" y="740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2"/>
                  </a:lnTo>
                  <a:lnTo>
                    <a:pt x="858" y="685"/>
                  </a:lnTo>
                  <a:lnTo>
                    <a:pt x="858" y="574"/>
                  </a:lnTo>
                  <a:lnTo>
                    <a:pt x="814" y="574"/>
                  </a:lnTo>
                  <a:lnTo>
                    <a:pt x="814" y="729"/>
                  </a:lnTo>
                  <a:lnTo>
                    <a:pt x="781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82" y="751"/>
                  </a:lnTo>
                  <a:lnTo>
                    <a:pt x="671" y="729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100"/>
                  </a:lnTo>
                  <a:lnTo>
                    <a:pt x="484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6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66" y="243"/>
                  </a:lnTo>
                  <a:lnTo>
                    <a:pt x="88" y="287"/>
                  </a:lnTo>
                  <a:lnTo>
                    <a:pt x="121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20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8"/>
                  </a:lnTo>
                  <a:lnTo>
                    <a:pt x="275" y="45"/>
                  </a:lnTo>
                  <a:lnTo>
                    <a:pt x="341" y="45"/>
                  </a:lnTo>
                  <a:lnTo>
                    <a:pt x="407" y="56"/>
                  </a:lnTo>
                  <a:lnTo>
                    <a:pt x="473" y="100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4"/>
                  </a:lnTo>
                  <a:lnTo>
                    <a:pt x="319" y="376"/>
                  </a:lnTo>
                  <a:lnTo>
                    <a:pt x="187" y="420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4"/>
                  </a:lnTo>
                  <a:lnTo>
                    <a:pt x="22" y="751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506" y="784"/>
                  </a:lnTo>
                  <a:lnTo>
                    <a:pt x="550" y="707"/>
                  </a:lnTo>
                  <a:close/>
                  <a:moveTo>
                    <a:pt x="539" y="398"/>
                  </a:moveTo>
                  <a:lnTo>
                    <a:pt x="539" y="585"/>
                  </a:lnTo>
                  <a:lnTo>
                    <a:pt x="528" y="685"/>
                  </a:lnTo>
                  <a:lnTo>
                    <a:pt x="484" y="751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54" y="718"/>
                  </a:lnTo>
                  <a:lnTo>
                    <a:pt x="143" y="663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31" y="497"/>
                  </a:lnTo>
                  <a:lnTo>
                    <a:pt x="297" y="442"/>
                  </a:lnTo>
                  <a:lnTo>
                    <a:pt x="407" y="409"/>
                  </a:lnTo>
                  <a:lnTo>
                    <a:pt x="539" y="3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76"/>
            <p:cNvSpPr>
              <a:spLocks/>
            </p:cNvSpPr>
            <p:nvPr/>
          </p:nvSpPr>
          <p:spPr bwMode="auto">
            <a:xfrm>
              <a:off x="14898" y="19581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77"/>
            <p:cNvSpPr>
              <a:spLocks noEditPoints="1"/>
            </p:cNvSpPr>
            <p:nvPr/>
          </p:nvSpPr>
          <p:spPr bwMode="auto">
            <a:xfrm>
              <a:off x="15635" y="19559"/>
              <a:ext cx="869" cy="1247"/>
            </a:xfrm>
            <a:custGeom>
              <a:avLst/>
              <a:gdLst/>
              <a:ahLst/>
              <a:cxnLst>
                <a:cxn ang="0">
                  <a:pos x="297" y="508"/>
                </a:cxn>
                <a:cxn ang="0">
                  <a:pos x="220" y="398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100"/>
                </a:cxn>
                <a:cxn ang="0">
                  <a:pos x="330" y="67"/>
                </a:cxn>
                <a:cxn ang="0">
                  <a:pos x="451" y="89"/>
                </a:cxn>
                <a:cxn ang="0">
                  <a:pos x="528" y="199"/>
                </a:cxn>
                <a:cxn ang="0">
                  <a:pos x="539" y="342"/>
                </a:cxn>
                <a:cxn ang="0">
                  <a:pos x="506" y="464"/>
                </a:cxn>
                <a:cxn ang="0">
                  <a:pos x="407" y="530"/>
                </a:cxn>
                <a:cxn ang="0">
                  <a:pos x="187" y="519"/>
                </a:cxn>
                <a:cxn ang="0">
                  <a:pos x="374" y="574"/>
                </a:cxn>
                <a:cxn ang="0">
                  <a:pos x="594" y="497"/>
                </a:cxn>
                <a:cxn ang="0">
                  <a:pos x="682" y="298"/>
                </a:cxn>
                <a:cxn ang="0">
                  <a:pos x="605" y="122"/>
                </a:cxn>
                <a:cxn ang="0">
                  <a:pos x="682" y="67"/>
                </a:cxn>
                <a:cxn ang="0">
                  <a:pos x="792" y="45"/>
                </a:cxn>
                <a:cxn ang="0">
                  <a:pos x="759" y="78"/>
                </a:cxn>
                <a:cxn ang="0">
                  <a:pos x="781" y="144"/>
                </a:cxn>
                <a:cxn ang="0">
                  <a:pos x="825" y="155"/>
                </a:cxn>
                <a:cxn ang="0">
                  <a:pos x="858" y="133"/>
                </a:cxn>
                <a:cxn ang="0">
                  <a:pos x="869" y="78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62" y="33"/>
                </a:cxn>
                <a:cxn ang="0">
                  <a:pos x="253" y="45"/>
                </a:cxn>
                <a:cxn ang="0">
                  <a:pos x="88" y="199"/>
                </a:cxn>
                <a:cxn ang="0">
                  <a:pos x="88" y="409"/>
                </a:cxn>
                <a:cxn ang="0">
                  <a:pos x="132" y="519"/>
                </a:cxn>
                <a:cxn ang="0">
                  <a:pos x="99" y="607"/>
                </a:cxn>
                <a:cxn ang="0">
                  <a:pos x="110" y="729"/>
                </a:cxn>
                <a:cxn ang="0">
                  <a:pos x="143" y="795"/>
                </a:cxn>
                <a:cxn ang="0">
                  <a:pos x="77" y="872"/>
                </a:cxn>
                <a:cxn ang="0">
                  <a:pos x="0" y="1016"/>
                </a:cxn>
                <a:cxn ang="0">
                  <a:pos x="121" y="1181"/>
                </a:cxn>
                <a:cxn ang="0">
                  <a:pos x="418" y="1247"/>
                </a:cxn>
                <a:cxn ang="0">
                  <a:pos x="660" y="1203"/>
                </a:cxn>
                <a:cxn ang="0">
                  <a:pos x="825" y="1093"/>
                </a:cxn>
                <a:cxn ang="0">
                  <a:pos x="836" y="927"/>
                </a:cxn>
                <a:cxn ang="0">
                  <a:pos x="715" y="795"/>
                </a:cxn>
                <a:cxn ang="0">
                  <a:pos x="506" y="740"/>
                </a:cxn>
                <a:cxn ang="0">
                  <a:pos x="220" y="729"/>
                </a:cxn>
                <a:cxn ang="0">
                  <a:pos x="165" y="674"/>
                </a:cxn>
                <a:cxn ang="0">
                  <a:pos x="154" y="574"/>
                </a:cxn>
                <a:cxn ang="0">
                  <a:pos x="187" y="519"/>
                </a:cxn>
                <a:cxn ang="0">
                  <a:pos x="297" y="1192"/>
                </a:cxn>
                <a:cxn ang="0">
                  <a:pos x="121" y="1082"/>
                </a:cxn>
                <a:cxn ang="0">
                  <a:pos x="110" y="960"/>
                </a:cxn>
                <a:cxn ang="0">
                  <a:pos x="165" y="883"/>
                </a:cxn>
                <a:cxn ang="0">
                  <a:pos x="253" y="850"/>
                </a:cxn>
                <a:cxn ang="0">
                  <a:pos x="616" y="872"/>
                </a:cxn>
                <a:cxn ang="0">
                  <a:pos x="726" y="938"/>
                </a:cxn>
                <a:cxn ang="0">
                  <a:pos x="726" y="1082"/>
                </a:cxn>
                <a:cxn ang="0">
                  <a:pos x="550" y="1192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97" y="508"/>
                  </a:lnTo>
                  <a:lnTo>
                    <a:pt x="242" y="464"/>
                  </a:lnTo>
                  <a:lnTo>
                    <a:pt x="220" y="398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2"/>
                  </a:lnTo>
                  <a:lnTo>
                    <a:pt x="264" y="100"/>
                  </a:lnTo>
                  <a:lnTo>
                    <a:pt x="297" y="89"/>
                  </a:lnTo>
                  <a:lnTo>
                    <a:pt x="330" y="67"/>
                  </a:lnTo>
                  <a:lnTo>
                    <a:pt x="374" y="67"/>
                  </a:lnTo>
                  <a:lnTo>
                    <a:pt x="451" y="89"/>
                  </a:lnTo>
                  <a:lnTo>
                    <a:pt x="506" y="133"/>
                  </a:lnTo>
                  <a:lnTo>
                    <a:pt x="528" y="199"/>
                  </a:lnTo>
                  <a:lnTo>
                    <a:pt x="539" y="254"/>
                  </a:lnTo>
                  <a:lnTo>
                    <a:pt x="539" y="342"/>
                  </a:lnTo>
                  <a:lnTo>
                    <a:pt x="528" y="376"/>
                  </a:lnTo>
                  <a:lnTo>
                    <a:pt x="506" y="464"/>
                  </a:lnTo>
                  <a:lnTo>
                    <a:pt x="451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87" y="519"/>
                  </a:moveTo>
                  <a:lnTo>
                    <a:pt x="297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9"/>
                  </a:lnTo>
                  <a:lnTo>
                    <a:pt x="682" y="298"/>
                  </a:lnTo>
                  <a:lnTo>
                    <a:pt x="660" y="199"/>
                  </a:lnTo>
                  <a:lnTo>
                    <a:pt x="605" y="122"/>
                  </a:lnTo>
                  <a:lnTo>
                    <a:pt x="638" y="89"/>
                  </a:lnTo>
                  <a:lnTo>
                    <a:pt x="682" y="67"/>
                  </a:lnTo>
                  <a:lnTo>
                    <a:pt x="748" y="45"/>
                  </a:lnTo>
                  <a:lnTo>
                    <a:pt x="792" y="45"/>
                  </a:lnTo>
                  <a:lnTo>
                    <a:pt x="770" y="56"/>
                  </a:lnTo>
                  <a:lnTo>
                    <a:pt x="759" y="78"/>
                  </a:lnTo>
                  <a:lnTo>
                    <a:pt x="759" y="100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3"/>
                  </a:lnTo>
                  <a:lnTo>
                    <a:pt x="869" y="122"/>
                  </a:lnTo>
                  <a:lnTo>
                    <a:pt x="869" y="78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9"/>
                  </a:lnTo>
                  <a:lnTo>
                    <a:pt x="462" y="33"/>
                  </a:lnTo>
                  <a:lnTo>
                    <a:pt x="374" y="22"/>
                  </a:lnTo>
                  <a:lnTo>
                    <a:pt x="253" y="45"/>
                  </a:lnTo>
                  <a:lnTo>
                    <a:pt x="154" y="111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9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99" y="607"/>
                  </a:lnTo>
                  <a:lnTo>
                    <a:pt x="99" y="685"/>
                  </a:lnTo>
                  <a:lnTo>
                    <a:pt x="110" y="729"/>
                  </a:lnTo>
                  <a:lnTo>
                    <a:pt x="121" y="762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6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64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25" y="1093"/>
                  </a:lnTo>
                  <a:lnTo>
                    <a:pt x="847" y="1005"/>
                  </a:lnTo>
                  <a:lnTo>
                    <a:pt x="836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1"/>
                  </a:lnTo>
                  <a:lnTo>
                    <a:pt x="506" y="740"/>
                  </a:lnTo>
                  <a:lnTo>
                    <a:pt x="253" y="740"/>
                  </a:lnTo>
                  <a:lnTo>
                    <a:pt x="220" y="729"/>
                  </a:lnTo>
                  <a:lnTo>
                    <a:pt x="187" y="707"/>
                  </a:lnTo>
                  <a:lnTo>
                    <a:pt x="165" y="674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87" y="519"/>
                  </a:lnTo>
                  <a:close/>
                  <a:moveTo>
                    <a:pt x="429" y="1203"/>
                  </a:moveTo>
                  <a:lnTo>
                    <a:pt x="297" y="1192"/>
                  </a:lnTo>
                  <a:lnTo>
                    <a:pt x="187" y="1148"/>
                  </a:lnTo>
                  <a:lnTo>
                    <a:pt x="121" y="1082"/>
                  </a:lnTo>
                  <a:lnTo>
                    <a:pt x="99" y="1016"/>
                  </a:lnTo>
                  <a:lnTo>
                    <a:pt x="110" y="960"/>
                  </a:lnTo>
                  <a:lnTo>
                    <a:pt x="132" y="916"/>
                  </a:lnTo>
                  <a:lnTo>
                    <a:pt x="165" y="883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48" y="1016"/>
                  </a:lnTo>
                  <a:lnTo>
                    <a:pt x="726" y="1082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29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78"/>
            <p:cNvSpPr>
              <a:spLocks/>
            </p:cNvSpPr>
            <p:nvPr/>
          </p:nvSpPr>
          <p:spPr bwMode="auto">
            <a:xfrm>
              <a:off x="16922" y="19581"/>
              <a:ext cx="1474" cy="839"/>
            </a:xfrm>
            <a:custGeom>
              <a:avLst/>
              <a:gdLst/>
              <a:ahLst/>
              <a:cxnLst>
                <a:cxn ang="0">
                  <a:pos x="143" y="729"/>
                </a:cxn>
                <a:cxn ang="0">
                  <a:pos x="88" y="773"/>
                </a:cxn>
                <a:cxn ang="0">
                  <a:pos x="0" y="784"/>
                </a:cxn>
                <a:cxn ang="0">
                  <a:pos x="110" y="839"/>
                </a:cxn>
                <a:cxn ang="0">
                  <a:pos x="308" y="839"/>
                </a:cxn>
                <a:cxn ang="0">
                  <a:pos x="418" y="784"/>
                </a:cxn>
                <a:cxn ang="0">
                  <a:pos x="330" y="773"/>
                </a:cxn>
                <a:cxn ang="0">
                  <a:pos x="275" y="729"/>
                </a:cxn>
                <a:cxn ang="0">
                  <a:pos x="297" y="210"/>
                </a:cxn>
                <a:cxn ang="0">
                  <a:pos x="440" y="56"/>
                </a:cxn>
                <a:cxn ang="0">
                  <a:pos x="605" y="56"/>
                </a:cxn>
                <a:cxn ang="0">
                  <a:pos x="660" y="177"/>
                </a:cxn>
                <a:cxn ang="0">
                  <a:pos x="671" y="729"/>
                </a:cxn>
                <a:cxn ang="0">
                  <a:pos x="638" y="773"/>
                </a:cxn>
                <a:cxn ang="0">
                  <a:pos x="572" y="784"/>
                </a:cxn>
                <a:cxn ang="0">
                  <a:pos x="517" y="839"/>
                </a:cxn>
                <a:cxn ang="0">
                  <a:pos x="737" y="828"/>
                </a:cxn>
                <a:cxn ang="0">
                  <a:pos x="946" y="839"/>
                </a:cxn>
                <a:cxn ang="0">
                  <a:pos x="891" y="784"/>
                </a:cxn>
                <a:cxn ang="0">
                  <a:pos x="825" y="773"/>
                </a:cxn>
                <a:cxn ang="0">
                  <a:pos x="803" y="343"/>
                </a:cxn>
                <a:cxn ang="0">
                  <a:pos x="880" y="122"/>
                </a:cxn>
                <a:cxn ang="0">
                  <a:pos x="1056" y="45"/>
                </a:cxn>
                <a:cxn ang="0">
                  <a:pos x="1166" y="111"/>
                </a:cxn>
                <a:cxn ang="0">
                  <a:pos x="1199" y="254"/>
                </a:cxn>
                <a:cxn ang="0">
                  <a:pos x="1188" y="751"/>
                </a:cxn>
                <a:cxn ang="0">
                  <a:pos x="1144" y="773"/>
                </a:cxn>
                <a:cxn ang="0">
                  <a:pos x="1045" y="784"/>
                </a:cxn>
                <a:cxn ang="0">
                  <a:pos x="1155" y="839"/>
                </a:cxn>
                <a:cxn ang="0">
                  <a:pos x="1364" y="839"/>
                </a:cxn>
                <a:cxn ang="0">
                  <a:pos x="1474" y="784"/>
                </a:cxn>
                <a:cxn ang="0">
                  <a:pos x="1364" y="773"/>
                </a:cxn>
                <a:cxn ang="0">
                  <a:pos x="1331" y="751"/>
                </a:cxn>
                <a:cxn ang="0">
                  <a:pos x="1320" y="232"/>
                </a:cxn>
                <a:cxn ang="0">
                  <a:pos x="1265" y="67"/>
                </a:cxn>
                <a:cxn ang="0">
                  <a:pos x="1166" y="11"/>
                </a:cxn>
                <a:cxn ang="0">
                  <a:pos x="957" y="23"/>
                </a:cxn>
                <a:cxn ang="0">
                  <a:pos x="825" y="122"/>
                </a:cxn>
                <a:cxn ang="0">
                  <a:pos x="770" y="100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330" y="100"/>
                </a:cxn>
                <a:cxn ang="0">
                  <a:pos x="264" y="0"/>
                </a:cxn>
                <a:cxn ang="0">
                  <a:pos x="0" y="78"/>
                </a:cxn>
                <a:cxn ang="0">
                  <a:pos x="121" y="100"/>
                </a:cxn>
                <a:cxn ang="0">
                  <a:pos x="143" y="188"/>
                </a:cxn>
              </a:cxnLst>
              <a:rect l="0" t="0" r="r" b="b"/>
              <a:pathLst>
                <a:path w="1474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52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38" y="111"/>
                  </a:lnTo>
                  <a:lnTo>
                    <a:pt x="660" y="177"/>
                  </a:lnTo>
                  <a:lnTo>
                    <a:pt x="671" y="254"/>
                  </a:lnTo>
                  <a:lnTo>
                    <a:pt x="671" y="729"/>
                  </a:lnTo>
                  <a:lnTo>
                    <a:pt x="660" y="751"/>
                  </a:lnTo>
                  <a:lnTo>
                    <a:pt x="638" y="773"/>
                  </a:lnTo>
                  <a:lnTo>
                    <a:pt x="616" y="773"/>
                  </a:lnTo>
                  <a:lnTo>
                    <a:pt x="572" y="784"/>
                  </a:lnTo>
                  <a:lnTo>
                    <a:pt x="517" y="784"/>
                  </a:lnTo>
                  <a:lnTo>
                    <a:pt x="517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73"/>
                  </a:lnTo>
                  <a:lnTo>
                    <a:pt x="803" y="729"/>
                  </a:lnTo>
                  <a:lnTo>
                    <a:pt x="803" y="343"/>
                  </a:lnTo>
                  <a:lnTo>
                    <a:pt x="825" y="210"/>
                  </a:lnTo>
                  <a:lnTo>
                    <a:pt x="880" y="122"/>
                  </a:lnTo>
                  <a:lnTo>
                    <a:pt x="968" y="56"/>
                  </a:lnTo>
                  <a:lnTo>
                    <a:pt x="1056" y="45"/>
                  </a:lnTo>
                  <a:lnTo>
                    <a:pt x="1133" y="56"/>
                  </a:lnTo>
                  <a:lnTo>
                    <a:pt x="1166" y="111"/>
                  </a:lnTo>
                  <a:lnTo>
                    <a:pt x="1188" y="177"/>
                  </a:lnTo>
                  <a:lnTo>
                    <a:pt x="1199" y="254"/>
                  </a:lnTo>
                  <a:lnTo>
                    <a:pt x="1199" y="729"/>
                  </a:lnTo>
                  <a:lnTo>
                    <a:pt x="1188" y="751"/>
                  </a:lnTo>
                  <a:lnTo>
                    <a:pt x="1166" y="773"/>
                  </a:lnTo>
                  <a:lnTo>
                    <a:pt x="1144" y="773"/>
                  </a:lnTo>
                  <a:lnTo>
                    <a:pt x="1100" y="784"/>
                  </a:lnTo>
                  <a:lnTo>
                    <a:pt x="1045" y="784"/>
                  </a:lnTo>
                  <a:lnTo>
                    <a:pt x="1045" y="839"/>
                  </a:lnTo>
                  <a:lnTo>
                    <a:pt x="1155" y="839"/>
                  </a:lnTo>
                  <a:lnTo>
                    <a:pt x="1265" y="828"/>
                  </a:lnTo>
                  <a:lnTo>
                    <a:pt x="1364" y="839"/>
                  </a:lnTo>
                  <a:lnTo>
                    <a:pt x="1474" y="839"/>
                  </a:lnTo>
                  <a:lnTo>
                    <a:pt x="1474" y="784"/>
                  </a:lnTo>
                  <a:lnTo>
                    <a:pt x="1397" y="784"/>
                  </a:lnTo>
                  <a:lnTo>
                    <a:pt x="1364" y="773"/>
                  </a:lnTo>
                  <a:lnTo>
                    <a:pt x="1342" y="762"/>
                  </a:lnTo>
                  <a:lnTo>
                    <a:pt x="1331" y="751"/>
                  </a:lnTo>
                  <a:lnTo>
                    <a:pt x="1331" y="365"/>
                  </a:lnTo>
                  <a:lnTo>
                    <a:pt x="1320" y="232"/>
                  </a:lnTo>
                  <a:lnTo>
                    <a:pt x="1309" y="144"/>
                  </a:lnTo>
                  <a:lnTo>
                    <a:pt x="1265" y="67"/>
                  </a:lnTo>
                  <a:lnTo>
                    <a:pt x="1232" y="34"/>
                  </a:lnTo>
                  <a:lnTo>
                    <a:pt x="1166" y="11"/>
                  </a:lnTo>
                  <a:lnTo>
                    <a:pt x="1067" y="0"/>
                  </a:lnTo>
                  <a:lnTo>
                    <a:pt x="957" y="23"/>
                  </a:lnTo>
                  <a:lnTo>
                    <a:pt x="880" y="67"/>
                  </a:lnTo>
                  <a:lnTo>
                    <a:pt x="825" y="122"/>
                  </a:lnTo>
                  <a:lnTo>
                    <a:pt x="792" y="188"/>
                  </a:lnTo>
                  <a:lnTo>
                    <a:pt x="770" y="100"/>
                  </a:lnTo>
                  <a:lnTo>
                    <a:pt x="715" y="45"/>
                  </a:lnTo>
                  <a:lnTo>
                    <a:pt x="660" y="23"/>
                  </a:lnTo>
                  <a:lnTo>
                    <a:pt x="594" y="0"/>
                  </a:lnTo>
                  <a:lnTo>
                    <a:pt x="539" y="0"/>
                  </a:lnTo>
                  <a:lnTo>
                    <a:pt x="418" y="23"/>
                  </a:lnTo>
                  <a:lnTo>
                    <a:pt x="330" y="100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79"/>
            <p:cNvSpPr>
              <a:spLocks noEditPoints="1"/>
            </p:cNvSpPr>
            <p:nvPr/>
          </p:nvSpPr>
          <p:spPr bwMode="auto">
            <a:xfrm>
              <a:off x="18495" y="19151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3"/>
                </a:cxn>
                <a:cxn ang="0">
                  <a:pos x="11" y="508"/>
                </a:cxn>
                <a:cxn ang="0">
                  <a:pos x="66" y="508"/>
                </a:cxn>
                <a:cxn ang="0">
                  <a:pos x="99" y="519"/>
                </a:cxn>
                <a:cxn ang="0">
                  <a:pos x="143" y="541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9"/>
                </a:cxn>
                <a:cxn ang="0">
                  <a:pos x="143" y="1181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1"/>
                </a:cxn>
                <a:cxn ang="0">
                  <a:pos x="275" y="1159"/>
                </a:cxn>
                <a:cxn ang="0">
                  <a:pos x="275" y="1126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3"/>
                </a:cxn>
                <a:cxn ang="0">
                  <a:pos x="99" y="155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42" y="177"/>
                </a:cxn>
                <a:cxn ang="0">
                  <a:pos x="264" y="166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3"/>
                  </a:lnTo>
                  <a:lnTo>
                    <a:pt x="11" y="508"/>
                  </a:lnTo>
                  <a:lnTo>
                    <a:pt x="66" y="508"/>
                  </a:lnTo>
                  <a:lnTo>
                    <a:pt x="99" y="519"/>
                  </a:lnTo>
                  <a:lnTo>
                    <a:pt x="143" y="541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9"/>
                  </a:lnTo>
                  <a:lnTo>
                    <a:pt x="143" y="1181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1"/>
                  </a:lnTo>
                  <a:lnTo>
                    <a:pt x="275" y="1159"/>
                  </a:lnTo>
                  <a:lnTo>
                    <a:pt x="275" y="1126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3"/>
                  </a:lnTo>
                  <a:lnTo>
                    <a:pt x="99" y="155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42" y="177"/>
                  </a:lnTo>
                  <a:lnTo>
                    <a:pt x="264" y="166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80"/>
            <p:cNvSpPr>
              <a:spLocks/>
            </p:cNvSpPr>
            <p:nvPr/>
          </p:nvSpPr>
          <p:spPr bwMode="auto">
            <a:xfrm>
              <a:off x="19023" y="19581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9"/>
                </a:cxn>
                <a:cxn ang="0">
                  <a:pos x="275" y="343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6"/>
                </a:cxn>
                <a:cxn ang="0">
                  <a:pos x="528" y="45"/>
                </a:cxn>
                <a:cxn ang="0">
                  <a:pos x="605" y="56"/>
                </a:cxn>
                <a:cxn ang="0">
                  <a:pos x="649" y="111"/>
                </a:cxn>
                <a:cxn ang="0">
                  <a:pos x="671" y="177"/>
                </a:cxn>
                <a:cxn ang="0">
                  <a:pos x="671" y="729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1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7"/>
                </a:cxn>
                <a:cxn ang="0">
                  <a:pos x="704" y="34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6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49" y="111"/>
                  </a:lnTo>
                  <a:lnTo>
                    <a:pt x="671" y="177"/>
                  </a:lnTo>
                  <a:lnTo>
                    <a:pt x="671" y="729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1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7"/>
                  </a:lnTo>
                  <a:lnTo>
                    <a:pt x="704" y="34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6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581"/>
            <p:cNvSpPr>
              <a:spLocks/>
            </p:cNvSpPr>
            <p:nvPr/>
          </p:nvSpPr>
          <p:spPr bwMode="auto">
            <a:xfrm>
              <a:off x="14458" y="21137"/>
              <a:ext cx="484" cy="883"/>
            </a:xfrm>
            <a:custGeom>
              <a:avLst/>
              <a:gdLst/>
              <a:ahLst/>
              <a:cxnLst>
                <a:cxn ang="0">
                  <a:pos x="297" y="33"/>
                </a:cxn>
                <a:cxn ang="0">
                  <a:pos x="297" y="0"/>
                </a:cxn>
                <a:cxn ang="0">
                  <a:pos x="264" y="0"/>
                </a:cxn>
                <a:cxn ang="0">
                  <a:pos x="165" y="56"/>
                </a:cxn>
                <a:cxn ang="0">
                  <a:pos x="77" y="78"/>
                </a:cxn>
                <a:cxn ang="0">
                  <a:pos x="0" y="89"/>
                </a:cxn>
                <a:cxn ang="0">
                  <a:pos x="0" y="133"/>
                </a:cxn>
                <a:cxn ang="0">
                  <a:pos x="77" y="133"/>
                </a:cxn>
                <a:cxn ang="0">
                  <a:pos x="198" y="100"/>
                </a:cxn>
                <a:cxn ang="0">
                  <a:pos x="198" y="795"/>
                </a:cxn>
                <a:cxn ang="0">
                  <a:pos x="187" y="806"/>
                </a:cxn>
                <a:cxn ang="0">
                  <a:pos x="187" y="817"/>
                </a:cxn>
                <a:cxn ang="0">
                  <a:pos x="165" y="828"/>
                </a:cxn>
                <a:cxn ang="0">
                  <a:pos x="143" y="828"/>
                </a:cxn>
                <a:cxn ang="0">
                  <a:pos x="110" y="839"/>
                </a:cxn>
                <a:cxn ang="0">
                  <a:pos x="11" y="839"/>
                </a:cxn>
                <a:cxn ang="0">
                  <a:pos x="11" y="883"/>
                </a:cxn>
                <a:cxn ang="0">
                  <a:pos x="484" y="883"/>
                </a:cxn>
                <a:cxn ang="0">
                  <a:pos x="484" y="839"/>
                </a:cxn>
                <a:cxn ang="0">
                  <a:pos x="385" y="839"/>
                </a:cxn>
                <a:cxn ang="0">
                  <a:pos x="352" y="828"/>
                </a:cxn>
                <a:cxn ang="0">
                  <a:pos x="330" y="828"/>
                </a:cxn>
                <a:cxn ang="0">
                  <a:pos x="308" y="817"/>
                </a:cxn>
                <a:cxn ang="0">
                  <a:pos x="308" y="806"/>
                </a:cxn>
                <a:cxn ang="0">
                  <a:pos x="297" y="795"/>
                </a:cxn>
                <a:cxn ang="0">
                  <a:pos x="297" y="773"/>
                </a:cxn>
                <a:cxn ang="0">
                  <a:pos x="297" y="33"/>
                </a:cxn>
              </a:cxnLst>
              <a:rect l="0" t="0" r="r" b="b"/>
              <a:pathLst>
                <a:path w="484" h="883">
                  <a:moveTo>
                    <a:pt x="297" y="33"/>
                  </a:moveTo>
                  <a:lnTo>
                    <a:pt x="297" y="0"/>
                  </a:lnTo>
                  <a:lnTo>
                    <a:pt x="264" y="0"/>
                  </a:lnTo>
                  <a:lnTo>
                    <a:pt x="165" y="56"/>
                  </a:lnTo>
                  <a:lnTo>
                    <a:pt x="77" y="78"/>
                  </a:lnTo>
                  <a:lnTo>
                    <a:pt x="0" y="89"/>
                  </a:lnTo>
                  <a:lnTo>
                    <a:pt x="0" y="133"/>
                  </a:lnTo>
                  <a:lnTo>
                    <a:pt x="77" y="133"/>
                  </a:lnTo>
                  <a:lnTo>
                    <a:pt x="198" y="100"/>
                  </a:lnTo>
                  <a:lnTo>
                    <a:pt x="198" y="795"/>
                  </a:lnTo>
                  <a:lnTo>
                    <a:pt x="187" y="806"/>
                  </a:lnTo>
                  <a:lnTo>
                    <a:pt x="187" y="817"/>
                  </a:lnTo>
                  <a:lnTo>
                    <a:pt x="165" y="828"/>
                  </a:lnTo>
                  <a:lnTo>
                    <a:pt x="143" y="828"/>
                  </a:lnTo>
                  <a:lnTo>
                    <a:pt x="110" y="839"/>
                  </a:lnTo>
                  <a:lnTo>
                    <a:pt x="11" y="839"/>
                  </a:lnTo>
                  <a:lnTo>
                    <a:pt x="11" y="883"/>
                  </a:lnTo>
                  <a:lnTo>
                    <a:pt x="484" y="883"/>
                  </a:lnTo>
                  <a:lnTo>
                    <a:pt x="484" y="839"/>
                  </a:lnTo>
                  <a:lnTo>
                    <a:pt x="385" y="839"/>
                  </a:lnTo>
                  <a:lnTo>
                    <a:pt x="352" y="828"/>
                  </a:lnTo>
                  <a:lnTo>
                    <a:pt x="330" y="828"/>
                  </a:lnTo>
                  <a:lnTo>
                    <a:pt x="308" y="817"/>
                  </a:lnTo>
                  <a:lnTo>
                    <a:pt x="308" y="806"/>
                  </a:lnTo>
                  <a:lnTo>
                    <a:pt x="297" y="795"/>
                  </a:lnTo>
                  <a:lnTo>
                    <a:pt x="297" y="773"/>
                  </a:lnTo>
                  <a:lnTo>
                    <a:pt x="297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582"/>
            <p:cNvSpPr>
              <a:spLocks noEditPoints="1"/>
            </p:cNvSpPr>
            <p:nvPr/>
          </p:nvSpPr>
          <p:spPr bwMode="auto">
            <a:xfrm>
              <a:off x="15217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583"/>
            <p:cNvSpPr>
              <a:spLocks/>
            </p:cNvSpPr>
            <p:nvPr/>
          </p:nvSpPr>
          <p:spPr bwMode="auto">
            <a:xfrm>
              <a:off x="16361" y="21093"/>
              <a:ext cx="649" cy="938"/>
            </a:xfrm>
            <a:custGeom>
              <a:avLst/>
              <a:gdLst/>
              <a:ahLst/>
              <a:cxnLst>
                <a:cxn ang="0">
                  <a:pos x="319" y="11"/>
                </a:cxn>
                <a:cxn ang="0">
                  <a:pos x="297" y="0"/>
                </a:cxn>
                <a:cxn ang="0">
                  <a:pos x="253" y="11"/>
                </a:cxn>
                <a:cxn ang="0">
                  <a:pos x="132" y="22"/>
                </a:cxn>
                <a:cxn ang="0">
                  <a:pos x="99" y="33"/>
                </a:cxn>
                <a:cxn ang="0">
                  <a:pos x="110" y="66"/>
                </a:cxn>
                <a:cxn ang="0">
                  <a:pos x="198" y="77"/>
                </a:cxn>
                <a:cxn ang="0">
                  <a:pos x="11" y="872"/>
                </a:cxn>
                <a:cxn ang="0">
                  <a:pos x="0" y="916"/>
                </a:cxn>
                <a:cxn ang="0">
                  <a:pos x="66" y="938"/>
                </a:cxn>
                <a:cxn ang="0">
                  <a:pos x="121" y="861"/>
                </a:cxn>
                <a:cxn ang="0">
                  <a:pos x="176" y="629"/>
                </a:cxn>
                <a:cxn ang="0">
                  <a:pos x="264" y="640"/>
                </a:cxn>
                <a:cxn ang="0">
                  <a:pos x="319" y="673"/>
                </a:cxn>
                <a:cxn ang="0">
                  <a:pos x="341" y="762"/>
                </a:cxn>
                <a:cxn ang="0">
                  <a:pos x="330" y="806"/>
                </a:cxn>
                <a:cxn ang="0">
                  <a:pos x="352" y="883"/>
                </a:cxn>
                <a:cxn ang="0">
                  <a:pos x="407" y="927"/>
                </a:cxn>
                <a:cxn ang="0">
                  <a:pos x="473" y="938"/>
                </a:cxn>
                <a:cxn ang="0">
                  <a:pos x="583" y="872"/>
                </a:cxn>
                <a:cxn ang="0">
                  <a:pos x="638" y="728"/>
                </a:cxn>
                <a:cxn ang="0">
                  <a:pos x="605" y="717"/>
                </a:cxn>
                <a:cxn ang="0">
                  <a:pos x="594" y="751"/>
                </a:cxn>
                <a:cxn ang="0">
                  <a:pos x="550" y="850"/>
                </a:cxn>
                <a:cxn ang="0">
                  <a:pos x="473" y="905"/>
                </a:cxn>
                <a:cxn ang="0">
                  <a:pos x="440" y="883"/>
                </a:cxn>
                <a:cxn ang="0">
                  <a:pos x="429" y="795"/>
                </a:cxn>
                <a:cxn ang="0">
                  <a:pos x="440" y="751"/>
                </a:cxn>
                <a:cxn ang="0">
                  <a:pos x="429" y="673"/>
                </a:cxn>
                <a:cxn ang="0">
                  <a:pos x="330" y="607"/>
                </a:cxn>
                <a:cxn ang="0">
                  <a:pos x="231" y="596"/>
                </a:cxn>
                <a:cxn ang="0">
                  <a:pos x="319" y="519"/>
                </a:cxn>
                <a:cxn ang="0">
                  <a:pos x="407" y="442"/>
                </a:cxn>
                <a:cxn ang="0">
                  <a:pos x="550" y="375"/>
                </a:cxn>
                <a:cxn ang="0">
                  <a:pos x="583" y="386"/>
                </a:cxn>
                <a:cxn ang="0">
                  <a:pos x="561" y="408"/>
                </a:cxn>
                <a:cxn ang="0">
                  <a:pos x="528" y="442"/>
                </a:cxn>
                <a:cxn ang="0">
                  <a:pos x="572" y="519"/>
                </a:cxn>
                <a:cxn ang="0">
                  <a:pos x="616" y="508"/>
                </a:cxn>
                <a:cxn ang="0">
                  <a:pos x="649" y="464"/>
                </a:cxn>
                <a:cxn ang="0">
                  <a:pos x="638" y="386"/>
                </a:cxn>
                <a:cxn ang="0">
                  <a:pos x="583" y="342"/>
                </a:cxn>
                <a:cxn ang="0">
                  <a:pos x="473" y="353"/>
                </a:cxn>
                <a:cxn ang="0">
                  <a:pos x="341" y="453"/>
                </a:cxn>
                <a:cxn ang="0">
                  <a:pos x="231" y="541"/>
                </a:cxn>
                <a:cxn ang="0">
                  <a:pos x="319" y="44"/>
                </a:cxn>
              </a:cxnLst>
              <a:rect l="0" t="0" r="r" b="b"/>
              <a:pathLst>
                <a:path w="649" h="938">
                  <a:moveTo>
                    <a:pt x="319" y="44"/>
                  </a:moveTo>
                  <a:lnTo>
                    <a:pt x="319" y="11"/>
                  </a:lnTo>
                  <a:lnTo>
                    <a:pt x="308" y="11"/>
                  </a:lnTo>
                  <a:lnTo>
                    <a:pt x="297" y="0"/>
                  </a:lnTo>
                  <a:lnTo>
                    <a:pt x="275" y="0"/>
                  </a:lnTo>
                  <a:lnTo>
                    <a:pt x="253" y="11"/>
                  </a:lnTo>
                  <a:lnTo>
                    <a:pt x="154" y="11"/>
                  </a:lnTo>
                  <a:lnTo>
                    <a:pt x="132" y="22"/>
                  </a:lnTo>
                  <a:lnTo>
                    <a:pt x="110" y="22"/>
                  </a:lnTo>
                  <a:lnTo>
                    <a:pt x="99" y="33"/>
                  </a:lnTo>
                  <a:lnTo>
                    <a:pt x="99" y="55"/>
                  </a:lnTo>
                  <a:lnTo>
                    <a:pt x="110" y="66"/>
                  </a:lnTo>
                  <a:lnTo>
                    <a:pt x="187" y="66"/>
                  </a:lnTo>
                  <a:lnTo>
                    <a:pt x="198" y="77"/>
                  </a:lnTo>
                  <a:lnTo>
                    <a:pt x="198" y="122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0" y="916"/>
                  </a:lnTo>
                  <a:lnTo>
                    <a:pt x="22" y="938"/>
                  </a:lnTo>
                  <a:lnTo>
                    <a:pt x="66" y="938"/>
                  </a:lnTo>
                  <a:lnTo>
                    <a:pt x="88" y="927"/>
                  </a:lnTo>
                  <a:lnTo>
                    <a:pt x="121" y="861"/>
                  </a:lnTo>
                  <a:lnTo>
                    <a:pt x="143" y="728"/>
                  </a:lnTo>
                  <a:lnTo>
                    <a:pt x="176" y="629"/>
                  </a:lnTo>
                  <a:lnTo>
                    <a:pt x="220" y="629"/>
                  </a:lnTo>
                  <a:lnTo>
                    <a:pt x="264" y="640"/>
                  </a:lnTo>
                  <a:lnTo>
                    <a:pt x="297" y="662"/>
                  </a:lnTo>
                  <a:lnTo>
                    <a:pt x="319" y="673"/>
                  </a:lnTo>
                  <a:lnTo>
                    <a:pt x="341" y="740"/>
                  </a:lnTo>
                  <a:lnTo>
                    <a:pt x="341" y="762"/>
                  </a:lnTo>
                  <a:lnTo>
                    <a:pt x="330" y="784"/>
                  </a:lnTo>
                  <a:lnTo>
                    <a:pt x="330" y="806"/>
                  </a:lnTo>
                  <a:lnTo>
                    <a:pt x="341" y="850"/>
                  </a:lnTo>
                  <a:lnTo>
                    <a:pt x="352" y="883"/>
                  </a:lnTo>
                  <a:lnTo>
                    <a:pt x="374" y="905"/>
                  </a:lnTo>
                  <a:lnTo>
                    <a:pt x="407" y="927"/>
                  </a:lnTo>
                  <a:lnTo>
                    <a:pt x="440" y="938"/>
                  </a:lnTo>
                  <a:lnTo>
                    <a:pt x="473" y="938"/>
                  </a:lnTo>
                  <a:lnTo>
                    <a:pt x="539" y="916"/>
                  </a:lnTo>
                  <a:lnTo>
                    <a:pt x="583" y="872"/>
                  </a:lnTo>
                  <a:lnTo>
                    <a:pt x="638" y="762"/>
                  </a:lnTo>
                  <a:lnTo>
                    <a:pt x="638" y="728"/>
                  </a:lnTo>
                  <a:lnTo>
                    <a:pt x="627" y="717"/>
                  </a:lnTo>
                  <a:lnTo>
                    <a:pt x="605" y="717"/>
                  </a:lnTo>
                  <a:lnTo>
                    <a:pt x="605" y="728"/>
                  </a:lnTo>
                  <a:lnTo>
                    <a:pt x="594" y="751"/>
                  </a:lnTo>
                  <a:lnTo>
                    <a:pt x="572" y="817"/>
                  </a:lnTo>
                  <a:lnTo>
                    <a:pt x="550" y="850"/>
                  </a:lnTo>
                  <a:lnTo>
                    <a:pt x="506" y="894"/>
                  </a:lnTo>
                  <a:lnTo>
                    <a:pt x="473" y="905"/>
                  </a:lnTo>
                  <a:lnTo>
                    <a:pt x="451" y="894"/>
                  </a:lnTo>
                  <a:lnTo>
                    <a:pt x="440" y="883"/>
                  </a:lnTo>
                  <a:lnTo>
                    <a:pt x="429" y="861"/>
                  </a:lnTo>
                  <a:lnTo>
                    <a:pt x="429" y="795"/>
                  </a:lnTo>
                  <a:lnTo>
                    <a:pt x="440" y="773"/>
                  </a:lnTo>
                  <a:lnTo>
                    <a:pt x="440" y="751"/>
                  </a:lnTo>
                  <a:lnTo>
                    <a:pt x="451" y="728"/>
                  </a:lnTo>
                  <a:lnTo>
                    <a:pt x="429" y="673"/>
                  </a:lnTo>
                  <a:lnTo>
                    <a:pt x="385" y="629"/>
                  </a:lnTo>
                  <a:lnTo>
                    <a:pt x="330" y="607"/>
                  </a:lnTo>
                  <a:lnTo>
                    <a:pt x="275" y="596"/>
                  </a:lnTo>
                  <a:lnTo>
                    <a:pt x="231" y="596"/>
                  </a:lnTo>
                  <a:lnTo>
                    <a:pt x="297" y="552"/>
                  </a:lnTo>
                  <a:lnTo>
                    <a:pt x="319" y="519"/>
                  </a:lnTo>
                  <a:lnTo>
                    <a:pt x="341" y="508"/>
                  </a:lnTo>
                  <a:lnTo>
                    <a:pt x="407" y="442"/>
                  </a:lnTo>
                  <a:lnTo>
                    <a:pt x="473" y="397"/>
                  </a:lnTo>
                  <a:lnTo>
                    <a:pt x="550" y="375"/>
                  </a:lnTo>
                  <a:lnTo>
                    <a:pt x="561" y="375"/>
                  </a:lnTo>
                  <a:lnTo>
                    <a:pt x="583" y="386"/>
                  </a:lnTo>
                  <a:lnTo>
                    <a:pt x="594" y="397"/>
                  </a:lnTo>
                  <a:lnTo>
                    <a:pt x="561" y="408"/>
                  </a:lnTo>
                  <a:lnTo>
                    <a:pt x="539" y="420"/>
                  </a:lnTo>
                  <a:lnTo>
                    <a:pt x="528" y="442"/>
                  </a:lnTo>
                  <a:lnTo>
                    <a:pt x="528" y="497"/>
                  </a:lnTo>
                  <a:lnTo>
                    <a:pt x="572" y="519"/>
                  </a:lnTo>
                  <a:lnTo>
                    <a:pt x="594" y="519"/>
                  </a:lnTo>
                  <a:lnTo>
                    <a:pt x="616" y="508"/>
                  </a:lnTo>
                  <a:lnTo>
                    <a:pt x="638" y="486"/>
                  </a:lnTo>
                  <a:lnTo>
                    <a:pt x="649" y="464"/>
                  </a:lnTo>
                  <a:lnTo>
                    <a:pt x="649" y="408"/>
                  </a:lnTo>
                  <a:lnTo>
                    <a:pt x="638" y="386"/>
                  </a:lnTo>
                  <a:lnTo>
                    <a:pt x="616" y="364"/>
                  </a:lnTo>
                  <a:lnTo>
                    <a:pt x="583" y="342"/>
                  </a:lnTo>
                  <a:lnTo>
                    <a:pt x="550" y="342"/>
                  </a:lnTo>
                  <a:lnTo>
                    <a:pt x="473" y="353"/>
                  </a:lnTo>
                  <a:lnTo>
                    <a:pt x="407" y="397"/>
                  </a:lnTo>
                  <a:lnTo>
                    <a:pt x="341" y="453"/>
                  </a:lnTo>
                  <a:lnTo>
                    <a:pt x="286" y="508"/>
                  </a:lnTo>
                  <a:lnTo>
                    <a:pt x="231" y="541"/>
                  </a:lnTo>
                  <a:lnTo>
                    <a:pt x="187" y="574"/>
                  </a:lnTo>
                  <a:lnTo>
                    <a:pt x="31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584"/>
            <p:cNvSpPr>
              <a:spLocks noEditPoints="1"/>
            </p:cNvSpPr>
            <p:nvPr/>
          </p:nvSpPr>
          <p:spPr bwMode="auto">
            <a:xfrm>
              <a:off x="17230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585"/>
            <p:cNvSpPr>
              <a:spLocks/>
            </p:cNvSpPr>
            <p:nvPr/>
          </p:nvSpPr>
          <p:spPr bwMode="auto">
            <a:xfrm>
              <a:off x="18363" y="21115"/>
              <a:ext cx="1210" cy="905"/>
            </a:xfrm>
            <a:custGeom>
              <a:avLst/>
              <a:gdLst/>
              <a:ahLst/>
              <a:cxnLst>
                <a:cxn ang="0">
                  <a:pos x="671" y="364"/>
                </a:cxn>
                <a:cxn ang="0">
                  <a:pos x="671" y="353"/>
                </a:cxn>
                <a:cxn ang="0">
                  <a:pos x="693" y="331"/>
                </a:cxn>
                <a:cxn ang="0">
                  <a:pos x="946" y="155"/>
                </a:cxn>
                <a:cxn ang="0">
                  <a:pos x="1111" y="55"/>
                </a:cxn>
                <a:cxn ang="0">
                  <a:pos x="1199" y="44"/>
                </a:cxn>
                <a:cxn ang="0">
                  <a:pos x="1210" y="11"/>
                </a:cxn>
                <a:cxn ang="0">
                  <a:pos x="924" y="0"/>
                </a:cxn>
                <a:cxn ang="0">
                  <a:pos x="913" y="33"/>
                </a:cxn>
                <a:cxn ang="0">
                  <a:pos x="946" y="44"/>
                </a:cxn>
                <a:cxn ang="0">
                  <a:pos x="957" y="89"/>
                </a:cxn>
                <a:cxn ang="0">
                  <a:pos x="902" y="133"/>
                </a:cxn>
                <a:cxn ang="0">
                  <a:pos x="462" y="100"/>
                </a:cxn>
                <a:cxn ang="0">
                  <a:pos x="484" y="55"/>
                </a:cxn>
                <a:cxn ang="0">
                  <a:pos x="605" y="44"/>
                </a:cxn>
                <a:cxn ang="0">
                  <a:pos x="616" y="11"/>
                </a:cxn>
                <a:cxn ang="0">
                  <a:pos x="231" y="0"/>
                </a:cxn>
                <a:cxn ang="0">
                  <a:pos x="220" y="33"/>
                </a:cxn>
                <a:cxn ang="0">
                  <a:pos x="330" y="44"/>
                </a:cxn>
                <a:cxn ang="0">
                  <a:pos x="341" y="100"/>
                </a:cxn>
                <a:cxn ang="0">
                  <a:pos x="154" y="828"/>
                </a:cxn>
                <a:cxn ang="0">
                  <a:pos x="132" y="850"/>
                </a:cxn>
                <a:cxn ang="0">
                  <a:pos x="88" y="861"/>
                </a:cxn>
                <a:cxn ang="0">
                  <a:pos x="11" y="872"/>
                </a:cxn>
                <a:cxn ang="0">
                  <a:pos x="11" y="894"/>
                </a:cxn>
                <a:cxn ang="0">
                  <a:pos x="385" y="905"/>
                </a:cxn>
                <a:cxn ang="0">
                  <a:pos x="396" y="861"/>
                </a:cxn>
                <a:cxn ang="0">
                  <a:pos x="308" y="850"/>
                </a:cxn>
                <a:cxn ang="0">
                  <a:pos x="275" y="839"/>
                </a:cxn>
                <a:cxn ang="0">
                  <a:pos x="286" y="773"/>
                </a:cxn>
                <a:cxn ang="0">
                  <a:pos x="341" y="574"/>
                </a:cxn>
                <a:cxn ang="0">
                  <a:pos x="748" y="795"/>
                </a:cxn>
                <a:cxn ang="0">
                  <a:pos x="759" y="839"/>
                </a:cxn>
                <a:cxn ang="0">
                  <a:pos x="737" y="850"/>
                </a:cxn>
                <a:cxn ang="0">
                  <a:pos x="682" y="861"/>
                </a:cxn>
                <a:cxn ang="0">
                  <a:pos x="671" y="905"/>
                </a:cxn>
                <a:cxn ang="0">
                  <a:pos x="1012" y="894"/>
                </a:cxn>
                <a:cxn ang="0">
                  <a:pos x="968" y="861"/>
                </a:cxn>
                <a:cxn ang="0">
                  <a:pos x="935" y="850"/>
                </a:cxn>
                <a:cxn ang="0">
                  <a:pos x="902" y="817"/>
                </a:cxn>
              </a:cxnLst>
              <a:rect l="0" t="0" r="r" b="b"/>
              <a:pathLst>
                <a:path w="1210" h="905">
                  <a:moveTo>
                    <a:pt x="671" y="375"/>
                  </a:moveTo>
                  <a:lnTo>
                    <a:pt x="671" y="364"/>
                  </a:lnTo>
                  <a:lnTo>
                    <a:pt x="660" y="353"/>
                  </a:lnTo>
                  <a:lnTo>
                    <a:pt x="671" y="353"/>
                  </a:lnTo>
                  <a:lnTo>
                    <a:pt x="671" y="342"/>
                  </a:lnTo>
                  <a:lnTo>
                    <a:pt x="693" y="331"/>
                  </a:lnTo>
                  <a:lnTo>
                    <a:pt x="825" y="232"/>
                  </a:lnTo>
                  <a:lnTo>
                    <a:pt x="946" y="155"/>
                  </a:lnTo>
                  <a:lnTo>
                    <a:pt x="1034" y="100"/>
                  </a:lnTo>
                  <a:lnTo>
                    <a:pt x="1111" y="55"/>
                  </a:lnTo>
                  <a:lnTo>
                    <a:pt x="1177" y="44"/>
                  </a:lnTo>
                  <a:lnTo>
                    <a:pt x="1199" y="44"/>
                  </a:lnTo>
                  <a:lnTo>
                    <a:pt x="1210" y="33"/>
                  </a:lnTo>
                  <a:lnTo>
                    <a:pt x="1210" y="11"/>
                  </a:lnTo>
                  <a:lnTo>
                    <a:pt x="1199" y="0"/>
                  </a:lnTo>
                  <a:lnTo>
                    <a:pt x="924" y="0"/>
                  </a:lnTo>
                  <a:lnTo>
                    <a:pt x="913" y="11"/>
                  </a:lnTo>
                  <a:lnTo>
                    <a:pt x="913" y="33"/>
                  </a:lnTo>
                  <a:lnTo>
                    <a:pt x="924" y="44"/>
                  </a:lnTo>
                  <a:lnTo>
                    <a:pt x="946" y="44"/>
                  </a:lnTo>
                  <a:lnTo>
                    <a:pt x="968" y="66"/>
                  </a:lnTo>
                  <a:lnTo>
                    <a:pt x="957" y="89"/>
                  </a:lnTo>
                  <a:lnTo>
                    <a:pt x="924" y="122"/>
                  </a:lnTo>
                  <a:lnTo>
                    <a:pt x="902" y="133"/>
                  </a:lnTo>
                  <a:lnTo>
                    <a:pt x="352" y="519"/>
                  </a:lnTo>
                  <a:lnTo>
                    <a:pt x="462" y="100"/>
                  </a:lnTo>
                  <a:lnTo>
                    <a:pt x="462" y="78"/>
                  </a:lnTo>
                  <a:lnTo>
                    <a:pt x="484" y="55"/>
                  </a:lnTo>
                  <a:lnTo>
                    <a:pt x="506" y="44"/>
                  </a:lnTo>
                  <a:lnTo>
                    <a:pt x="605" y="44"/>
                  </a:lnTo>
                  <a:lnTo>
                    <a:pt x="616" y="33"/>
                  </a:lnTo>
                  <a:lnTo>
                    <a:pt x="616" y="11"/>
                  </a:lnTo>
                  <a:lnTo>
                    <a:pt x="605" y="0"/>
                  </a:lnTo>
                  <a:lnTo>
                    <a:pt x="231" y="0"/>
                  </a:lnTo>
                  <a:lnTo>
                    <a:pt x="220" y="11"/>
                  </a:lnTo>
                  <a:lnTo>
                    <a:pt x="220" y="33"/>
                  </a:lnTo>
                  <a:lnTo>
                    <a:pt x="231" y="44"/>
                  </a:lnTo>
                  <a:lnTo>
                    <a:pt x="330" y="44"/>
                  </a:lnTo>
                  <a:lnTo>
                    <a:pt x="341" y="55"/>
                  </a:lnTo>
                  <a:lnTo>
                    <a:pt x="341" y="100"/>
                  </a:lnTo>
                  <a:lnTo>
                    <a:pt x="165" y="806"/>
                  </a:lnTo>
                  <a:lnTo>
                    <a:pt x="154" y="828"/>
                  </a:lnTo>
                  <a:lnTo>
                    <a:pt x="154" y="839"/>
                  </a:lnTo>
                  <a:lnTo>
                    <a:pt x="132" y="850"/>
                  </a:lnTo>
                  <a:lnTo>
                    <a:pt x="121" y="850"/>
                  </a:lnTo>
                  <a:lnTo>
                    <a:pt x="88" y="861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11" y="894"/>
                  </a:lnTo>
                  <a:lnTo>
                    <a:pt x="11" y="905"/>
                  </a:lnTo>
                  <a:lnTo>
                    <a:pt x="385" y="905"/>
                  </a:lnTo>
                  <a:lnTo>
                    <a:pt x="396" y="894"/>
                  </a:lnTo>
                  <a:lnTo>
                    <a:pt x="396" y="861"/>
                  </a:lnTo>
                  <a:lnTo>
                    <a:pt x="330" y="861"/>
                  </a:lnTo>
                  <a:lnTo>
                    <a:pt x="308" y="850"/>
                  </a:lnTo>
                  <a:lnTo>
                    <a:pt x="286" y="850"/>
                  </a:lnTo>
                  <a:lnTo>
                    <a:pt x="275" y="839"/>
                  </a:lnTo>
                  <a:lnTo>
                    <a:pt x="275" y="817"/>
                  </a:lnTo>
                  <a:lnTo>
                    <a:pt x="286" y="773"/>
                  </a:lnTo>
                  <a:lnTo>
                    <a:pt x="308" y="695"/>
                  </a:lnTo>
                  <a:lnTo>
                    <a:pt x="341" y="574"/>
                  </a:lnTo>
                  <a:lnTo>
                    <a:pt x="561" y="420"/>
                  </a:lnTo>
                  <a:lnTo>
                    <a:pt x="748" y="795"/>
                  </a:lnTo>
                  <a:lnTo>
                    <a:pt x="759" y="806"/>
                  </a:lnTo>
                  <a:lnTo>
                    <a:pt x="759" y="839"/>
                  </a:lnTo>
                  <a:lnTo>
                    <a:pt x="748" y="850"/>
                  </a:lnTo>
                  <a:lnTo>
                    <a:pt x="737" y="850"/>
                  </a:lnTo>
                  <a:lnTo>
                    <a:pt x="715" y="861"/>
                  </a:lnTo>
                  <a:lnTo>
                    <a:pt x="682" y="861"/>
                  </a:lnTo>
                  <a:lnTo>
                    <a:pt x="671" y="872"/>
                  </a:lnTo>
                  <a:lnTo>
                    <a:pt x="671" y="905"/>
                  </a:lnTo>
                  <a:lnTo>
                    <a:pt x="1001" y="905"/>
                  </a:lnTo>
                  <a:lnTo>
                    <a:pt x="1012" y="894"/>
                  </a:lnTo>
                  <a:lnTo>
                    <a:pt x="1012" y="861"/>
                  </a:lnTo>
                  <a:lnTo>
                    <a:pt x="968" y="861"/>
                  </a:lnTo>
                  <a:lnTo>
                    <a:pt x="946" y="850"/>
                  </a:lnTo>
                  <a:lnTo>
                    <a:pt x="935" y="850"/>
                  </a:lnTo>
                  <a:lnTo>
                    <a:pt x="913" y="839"/>
                  </a:lnTo>
                  <a:lnTo>
                    <a:pt x="902" y="817"/>
                  </a:lnTo>
                  <a:lnTo>
                    <a:pt x="671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586"/>
            <p:cNvSpPr>
              <a:spLocks noEditPoints="1"/>
            </p:cNvSpPr>
            <p:nvPr/>
          </p:nvSpPr>
          <p:spPr bwMode="auto">
            <a:xfrm>
              <a:off x="20442" y="19581"/>
              <a:ext cx="726" cy="861"/>
            </a:xfrm>
            <a:custGeom>
              <a:avLst/>
              <a:gdLst/>
              <a:ahLst/>
              <a:cxnLst>
                <a:cxn ang="0">
                  <a:pos x="264" y="398"/>
                </a:cxn>
                <a:cxn ang="0">
                  <a:pos x="341" y="398"/>
                </a:cxn>
                <a:cxn ang="0">
                  <a:pos x="451" y="387"/>
                </a:cxn>
                <a:cxn ang="0">
                  <a:pos x="561" y="354"/>
                </a:cxn>
                <a:cxn ang="0">
                  <a:pos x="638" y="309"/>
                </a:cxn>
                <a:cxn ang="0">
                  <a:pos x="682" y="243"/>
                </a:cxn>
                <a:cxn ang="0">
                  <a:pos x="693" y="199"/>
                </a:cxn>
                <a:cxn ang="0">
                  <a:pos x="693" y="166"/>
                </a:cxn>
                <a:cxn ang="0">
                  <a:pos x="682" y="100"/>
                </a:cxn>
                <a:cxn ang="0">
                  <a:pos x="649" y="45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6"/>
                </a:cxn>
                <a:cxn ang="0">
                  <a:pos x="165" y="133"/>
                </a:cxn>
                <a:cxn ang="0">
                  <a:pos x="77" y="232"/>
                </a:cxn>
                <a:cxn ang="0">
                  <a:pos x="22" y="365"/>
                </a:cxn>
                <a:cxn ang="0">
                  <a:pos x="0" y="519"/>
                </a:cxn>
                <a:cxn ang="0">
                  <a:pos x="22" y="652"/>
                </a:cxn>
                <a:cxn ang="0">
                  <a:pos x="77" y="762"/>
                </a:cxn>
                <a:cxn ang="0">
                  <a:pos x="176" y="828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1" y="784"/>
                </a:cxn>
                <a:cxn ang="0">
                  <a:pos x="649" y="729"/>
                </a:cxn>
                <a:cxn ang="0">
                  <a:pos x="704" y="663"/>
                </a:cxn>
                <a:cxn ang="0">
                  <a:pos x="726" y="640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93" y="607"/>
                </a:cxn>
                <a:cxn ang="0">
                  <a:pos x="693" y="618"/>
                </a:cxn>
                <a:cxn ang="0">
                  <a:pos x="682" y="629"/>
                </a:cxn>
                <a:cxn ang="0">
                  <a:pos x="583" y="718"/>
                </a:cxn>
                <a:cxn ang="0">
                  <a:pos x="484" y="773"/>
                </a:cxn>
                <a:cxn ang="0">
                  <a:pos x="396" y="806"/>
                </a:cxn>
                <a:cxn ang="0">
                  <a:pos x="330" y="817"/>
                </a:cxn>
                <a:cxn ang="0">
                  <a:pos x="297" y="817"/>
                </a:cxn>
                <a:cxn ang="0">
                  <a:pos x="220" y="806"/>
                </a:cxn>
                <a:cxn ang="0">
                  <a:pos x="176" y="762"/>
                </a:cxn>
                <a:cxn ang="0">
                  <a:pos x="154" y="707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7"/>
                </a:cxn>
                <a:cxn ang="0">
                  <a:pos x="165" y="398"/>
                </a:cxn>
                <a:cxn ang="0">
                  <a:pos x="264" y="398"/>
                </a:cxn>
                <a:cxn ang="0">
                  <a:pos x="176" y="354"/>
                </a:cxn>
                <a:cxn ang="0">
                  <a:pos x="220" y="232"/>
                </a:cxn>
                <a:cxn ang="0">
                  <a:pos x="286" y="144"/>
                </a:cxn>
                <a:cxn ang="0">
                  <a:pos x="341" y="89"/>
                </a:cxn>
                <a:cxn ang="0">
                  <a:pos x="407" y="56"/>
                </a:cxn>
                <a:cxn ang="0">
                  <a:pos x="462" y="45"/>
                </a:cxn>
                <a:cxn ang="0">
                  <a:pos x="539" y="45"/>
                </a:cxn>
                <a:cxn ang="0">
                  <a:pos x="572" y="56"/>
                </a:cxn>
                <a:cxn ang="0">
                  <a:pos x="616" y="100"/>
                </a:cxn>
                <a:cxn ang="0">
                  <a:pos x="638" y="166"/>
                </a:cxn>
                <a:cxn ang="0">
                  <a:pos x="616" y="243"/>
                </a:cxn>
                <a:cxn ang="0">
                  <a:pos x="550" y="298"/>
                </a:cxn>
                <a:cxn ang="0">
                  <a:pos x="473" y="332"/>
                </a:cxn>
                <a:cxn ang="0">
                  <a:pos x="385" y="354"/>
                </a:cxn>
                <a:cxn ang="0">
                  <a:pos x="253" y="354"/>
                </a:cxn>
                <a:cxn ang="0">
                  <a:pos x="176" y="354"/>
                </a:cxn>
              </a:cxnLst>
              <a:rect l="0" t="0" r="r" b="b"/>
              <a:pathLst>
                <a:path w="726" h="861">
                  <a:moveTo>
                    <a:pt x="264" y="398"/>
                  </a:moveTo>
                  <a:lnTo>
                    <a:pt x="341" y="398"/>
                  </a:lnTo>
                  <a:lnTo>
                    <a:pt x="451" y="387"/>
                  </a:lnTo>
                  <a:lnTo>
                    <a:pt x="561" y="354"/>
                  </a:lnTo>
                  <a:lnTo>
                    <a:pt x="638" y="309"/>
                  </a:lnTo>
                  <a:lnTo>
                    <a:pt x="682" y="243"/>
                  </a:lnTo>
                  <a:lnTo>
                    <a:pt x="693" y="199"/>
                  </a:lnTo>
                  <a:lnTo>
                    <a:pt x="693" y="166"/>
                  </a:lnTo>
                  <a:lnTo>
                    <a:pt x="682" y="100"/>
                  </a:lnTo>
                  <a:lnTo>
                    <a:pt x="649" y="45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6"/>
                  </a:lnTo>
                  <a:lnTo>
                    <a:pt x="165" y="133"/>
                  </a:lnTo>
                  <a:lnTo>
                    <a:pt x="77" y="232"/>
                  </a:lnTo>
                  <a:lnTo>
                    <a:pt x="22" y="365"/>
                  </a:lnTo>
                  <a:lnTo>
                    <a:pt x="0" y="519"/>
                  </a:lnTo>
                  <a:lnTo>
                    <a:pt x="22" y="652"/>
                  </a:lnTo>
                  <a:lnTo>
                    <a:pt x="77" y="762"/>
                  </a:lnTo>
                  <a:lnTo>
                    <a:pt x="176" y="828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1" y="784"/>
                  </a:lnTo>
                  <a:lnTo>
                    <a:pt x="649" y="729"/>
                  </a:lnTo>
                  <a:lnTo>
                    <a:pt x="704" y="663"/>
                  </a:lnTo>
                  <a:lnTo>
                    <a:pt x="726" y="640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93" y="607"/>
                  </a:lnTo>
                  <a:lnTo>
                    <a:pt x="693" y="618"/>
                  </a:lnTo>
                  <a:lnTo>
                    <a:pt x="682" y="629"/>
                  </a:lnTo>
                  <a:lnTo>
                    <a:pt x="583" y="718"/>
                  </a:lnTo>
                  <a:lnTo>
                    <a:pt x="484" y="773"/>
                  </a:lnTo>
                  <a:lnTo>
                    <a:pt x="396" y="806"/>
                  </a:lnTo>
                  <a:lnTo>
                    <a:pt x="330" y="817"/>
                  </a:lnTo>
                  <a:lnTo>
                    <a:pt x="297" y="817"/>
                  </a:lnTo>
                  <a:lnTo>
                    <a:pt x="220" y="806"/>
                  </a:lnTo>
                  <a:lnTo>
                    <a:pt x="176" y="762"/>
                  </a:lnTo>
                  <a:lnTo>
                    <a:pt x="154" y="707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7"/>
                  </a:lnTo>
                  <a:lnTo>
                    <a:pt x="165" y="398"/>
                  </a:lnTo>
                  <a:lnTo>
                    <a:pt x="264" y="398"/>
                  </a:lnTo>
                  <a:close/>
                  <a:moveTo>
                    <a:pt x="176" y="354"/>
                  </a:moveTo>
                  <a:lnTo>
                    <a:pt x="220" y="232"/>
                  </a:lnTo>
                  <a:lnTo>
                    <a:pt x="286" y="144"/>
                  </a:lnTo>
                  <a:lnTo>
                    <a:pt x="341" y="89"/>
                  </a:lnTo>
                  <a:lnTo>
                    <a:pt x="407" y="56"/>
                  </a:lnTo>
                  <a:lnTo>
                    <a:pt x="462" y="45"/>
                  </a:lnTo>
                  <a:lnTo>
                    <a:pt x="539" y="45"/>
                  </a:lnTo>
                  <a:lnTo>
                    <a:pt x="572" y="56"/>
                  </a:lnTo>
                  <a:lnTo>
                    <a:pt x="616" y="100"/>
                  </a:lnTo>
                  <a:lnTo>
                    <a:pt x="638" y="166"/>
                  </a:lnTo>
                  <a:lnTo>
                    <a:pt x="616" y="243"/>
                  </a:lnTo>
                  <a:lnTo>
                    <a:pt x="550" y="298"/>
                  </a:lnTo>
                  <a:lnTo>
                    <a:pt x="473" y="332"/>
                  </a:lnTo>
                  <a:lnTo>
                    <a:pt x="385" y="354"/>
                  </a:lnTo>
                  <a:lnTo>
                    <a:pt x="253" y="354"/>
                  </a:lnTo>
                  <a:lnTo>
                    <a:pt x="176" y="3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87"/>
            <p:cNvSpPr>
              <a:spLocks/>
            </p:cNvSpPr>
            <p:nvPr/>
          </p:nvSpPr>
          <p:spPr bwMode="auto">
            <a:xfrm>
              <a:off x="21289" y="19581"/>
              <a:ext cx="769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208" y="828"/>
                </a:cxn>
                <a:cxn ang="0">
                  <a:pos x="230" y="773"/>
                </a:cxn>
                <a:cxn ang="0">
                  <a:pos x="285" y="552"/>
                </a:cxn>
                <a:cxn ang="0">
                  <a:pos x="318" y="431"/>
                </a:cxn>
                <a:cxn ang="0">
                  <a:pos x="351" y="265"/>
                </a:cxn>
                <a:cxn ang="0">
                  <a:pos x="417" y="155"/>
                </a:cxn>
                <a:cxn ang="0">
                  <a:pos x="461" y="100"/>
                </a:cxn>
                <a:cxn ang="0">
                  <a:pos x="494" y="78"/>
                </a:cxn>
                <a:cxn ang="0">
                  <a:pos x="571" y="45"/>
                </a:cxn>
                <a:cxn ang="0">
                  <a:pos x="670" y="56"/>
                </a:cxn>
                <a:cxn ang="0">
                  <a:pos x="692" y="67"/>
                </a:cxn>
                <a:cxn ang="0">
                  <a:pos x="626" y="100"/>
                </a:cxn>
                <a:cxn ang="0">
                  <a:pos x="593" y="166"/>
                </a:cxn>
                <a:cxn ang="0">
                  <a:pos x="604" y="199"/>
                </a:cxn>
                <a:cxn ang="0">
                  <a:pos x="637" y="232"/>
                </a:cxn>
                <a:cxn ang="0">
                  <a:pos x="769" y="166"/>
                </a:cxn>
                <a:cxn ang="0">
                  <a:pos x="747" y="56"/>
                </a:cxn>
                <a:cxn ang="0">
                  <a:pos x="659" y="0"/>
                </a:cxn>
                <a:cxn ang="0">
                  <a:pos x="527" y="11"/>
                </a:cxn>
                <a:cxn ang="0">
                  <a:pos x="406" y="100"/>
                </a:cxn>
                <a:cxn ang="0">
                  <a:pos x="362" y="100"/>
                </a:cxn>
                <a:cxn ang="0">
                  <a:pos x="296" y="23"/>
                </a:cxn>
                <a:cxn ang="0">
                  <a:pos x="198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33" y="166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19" y="45"/>
                </a:cxn>
                <a:cxn ang="0">
                  <a:pos x="252" y="89"/>
                </a:cxn>
                <a:cxn ang="0">
                  <a:pos x="241" y="188"/>
                </a:cxn>
                <a:cxn ang="0">
                  <a:pos x="230" y="243"/>
                </a:cxn>
                <a:cxn ang="0">
                  <a:pos x="110" y="729"/>
                </a:cxn>
              </a:cxnLst>
              <a:rect l="0" t="0" r="r" b="b"/>
              <a:pathLst>
                <a:path w="769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8" y="828"/>
                  </a:lnTo>
                  <a:lnTo>
                    <a:pt x="219" y="806"/>
                  </a:lnTo>
                  <a:lnTo>
                    <a:pt x="230" y="773"/>
                  </a:lnTo>
                  <a:lnTo>
                    <a:pt x="241" y="707"/>
                  </a:lnTo>
                  <a:lnTo>
                    <a:pt x="285" y="552"/>
                  </a:lnTo>
                  <a:lnTo>
                    <a:pt x="296" y="508"/>
                  </a:lnTo>
                  <a:lnTo>
                    <a:pt x="318" y="431"/>
                  </a:lnTo>
                  <a:lnTo>
                    <a:pt x="340" y="332"/>
                  </a:lnTo>
                  <a:lnTo>
                    <a:pt x="351" y="265"/>
                  </a:lnTo>
                  <a:lnTo>
                    <a:pt x="373" y="221"/>
                  </a:lnTo>
                  <a:lnTo>
                    <a:pt x="417" y="155"/>
                  </a:lnTo>
                  <a:lnTo>
                    <a:pt x="439" y="133"/>
                  </a:lnTo>
                  <a:lnTo>
                    <a:pt x="461" y="100"/>
                  </a:lnTo>
                  <a:lnTo>
                    <a:pt x="472" y="89"/>
                  </a:lnTo>
                  <a:lnTo>
                    <a:pt x="494" y="78"/>
                  </a:lnTo>
                  <a:lnTo>
                    <a:pt x="527" y="56"/>
                  </a:lnTo>
                  <a:lnTo>
                    <a:pt x="571" y="45"/>
                  </a:lnTo>
                  <a:lnTo>
                    <a:pt x="648" y="45"/>
                  </a:lnTo>
                  <a:lnTo>
                    <a:pt x="670" y="56"/>
                  </a:lnTo>
                  <a:lnTo>
                    <a:pt x="692" y="56"/>
                  </a:lnTo>
                  <a:lnTo>
                    <a:pt x="692" y="67"/>
                  </a:lnTo>
                  <a:lnTo>
                    <a:pt x="659" y="78"/>
                  </a:lnTo>
                  <a:lnTo>
                    <a:pt x="626" y="100"/>
                  </a:lnTo>
                  <a:lnTo>
                    <a:pt x="604" y="133"/>
                  </a:lnTo>
                  <a:lnTo>
                    <a:pt x="593" y="166"/>
                  </a:lnTo>
                  <a:lnTo>
                    <a:pt x="593" y="188"/>
                  </a:lnTo>
                  <a:lnTo>
                    <a:pt x="604" y="199"/>
                  </a:lnTo>
                  <a:lnTo>
                    <a:pt x="615" y="221"/>
                  </a:lnTo>
                  <a:lnTo>
                    <a:pt x="637" y="232"/>
                  </a:lnTo>
                  <a:lnTo>
                    <a:pt x="703" y="232"/>
                  </a:lnTo>
                  <a:lnTo>
                    <a:pt x="769" y="166"/>
                  </a:lnTo>
                  <a:lnTo>
                    <a:pt x="769" y="89"/>
                  </a:lnTo>
                  <a:lnTo>
                    <a:pt x="747" y="56"/>
                  </a:lnTo>
                  <a:lnTo>
                    <a:pt x="703" y="11"/>
                  </a:lnTo>
                  <a:lnTo>
                    <a:pt x="659" y="0"/>
                  </a:lnTo>
                  <a:lnTo>
                    <a:pt x="615" y="0"/>
                  </a:lnTo>
                  <a:lnTo>
                    <a:pt x="527" y="11"/>
                  </a:lnTo>
                  <a:lnTo>
                    <a:pt x="461" y="56"/>
                  </a:lnTo>
                  <a:lnTo>
                    <a:pt x="406" y="100"/>
                  </a:lnTo>
                  <a:lnTo>
                    <a:pt x="373" y="144"/>
                  </a:lnTo>
                  <a:lnTo>
                    <a:pt x="362" y="100"/>
                  </a:lnTo>
                  <a:lnTo>
                    <a:pt x="329" y="56"/>
                  </a:lnTo>
                  <a:lnTo>
                    <a:pt x="296" y="23"/>
                  </a:lnTo>
                  <a:lnTo>
                    <a:pt x="252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66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19" y="45"/>
                  </a:lnTo>
                  <a:lnTo>
                    <a:pt x="241" y="67"/>
                  </a:lnTo>
                  <a:lnTo>
                    <a:pt x="252" y="89"/>
                  </a:lnTo>
                  <a:lnTo>
                    <a:pt x="252" y="166"/>
                  </a:lnTo>
                  <a:lnTo>
                    <a:pt x="241" y="188"/>
                  </a:lnTo>
                  <a:lnTo>
                    <a:pt x="241" y="210"/>
                  </a:lnTo>
                  <a:lnTo>
                    <a:pt x="230" y="243"/>
                  </a:lnTo>
                  <a:lnTo>
                    <a:pt x="219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588"/>
            <p:cNvSpPr>
              <a:spLocks/>
            </p:cNvSpPr>
            <p:nvPr/>
          </p:nvSpPr>
          <p:spPr bwMode="auto">
            <a:xfrm>
              <a:off x="22190" y="19581"/>
              <a:ext cx="770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42" y="707"/>
                </a:cxn>
                <a:cxn ang="0">
                  <a:pos x="297" y="508"/>
                </a:cxn>
                <a:cxn ang="0">
                  <a:pos x="341" y="332"/>
                </a:cxn>
                <a:cxn ang="0">
                  <a:pos x="374" y="221"/>
                </a:cxn>
                <a:cxn ang="0">
                  <a:pos x="440" y="133"/>
                </a:cxn>
                <a:cxn ang="0">
                  <a:pos x="473" y="89"/>
                </a:cxn>
                <a:cxn ang="0">
                  <a:pos x="528" y="56"/>
                </a:cxn>
                <a:cxn ang="0">
                  <a:pos x="649" y="45"/>
                </a:cxn>
                <a:cxn ang="0">
                  <a:pos x="682" y="56"/>
                </a:cxn>
                <a:cxn ang="0">
                  <a:pos x="649" y="78"/>
                </a:cxn>
                <a:cxn ang="0">
                  <a:pos x="605" y="133"/>
                </a:cxn>
                <a:cxn ang="0">
                  <a:pos x="594" y="188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9"/>
                </a:cxn>
                <a:cxn ang="0">
                  <a:pos x="726" y="34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100"/>
                </a:cxn>
                <a:cxn ang="0">
                  <a:pos x="330" y="56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09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31" y="773"/>
                  </a:lnTo>
                  <a:lnTo>
                    <a:pt x="242" y="707"/>
                  </a:lnTo>
                  <a:lnTo>
                    <a:pt x="286" y="552"/>
                  </a:lnTo>
                  <a:lnTo>
                    <a:pt x="297" y="508"/>
                  </a:lnTo>
                  <a:lnTo>
                    <a:pt x="319" y="431"/>
                  </a:lnTo>
                  <a:lnTo>
                    <a:pt x="341" y="332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5"/>
                  </a:lnTo>
                  <a:lnTo>
                    <a:pt x="440" y="133"/>
                  </a:lnTo>
                  <a:lnTo>
                    <a:pt x="462" y="100"/>
                  </a:lnTo>
                  <a:lnTo>
                    <a:pt x="473" y="89"/>
                  </a:lnTo>
                  <a:lnTo>
                    <a:pt x="495" y="78"/>
                  </a:lnTo>
                  <a:lnTo>
                    <a:pt x="528" y="56"/>
                  </a:lnTo>
                  <a:lnTo>
                    <a:pt x="572" y="45"/>
                  </a:lnTo>
                  <a:lnTo>
                    <a:pt x="649" y="45"/>
                  </a:lnTo>
                  <a:lnTo>
                    <a:pt x="671" y="56"/>
                  </a:lnTo>
                  <a:lnTo>
                    <a:pt x="682" y="56"/>
                  </a:lnTo>
                  <a:lnTo>
                    <a:pt x="693" y="67"/>
                  </a:lnTo>
                  <a:lnTo>
                    <a:pt x="649" y="78"/>
                  </a:lnTo>
                  <a:lnTo>
                    <a:pt x="627" y="100"/>
                  </a:lnTo>
                  <a:lnTo>
                    <a:pt x="605" y="133"/>
                  </a:lnTo>
                  <a:lnTo>
                    <a:pt x="594" y="166"/>
                  </a:lnTo>
                  <a:lnTo>
                    <a:pt x="594" y="188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6"/>
                  </a:lnTo>
                  <a:lnTo>
                    <a:pt x="770" y="89"/>
                  </a:lnTo>
                  <a:lnTo>
                    <a:pt x="748" y="56"/>
                  </a:lnTo>
                  <a:lnTo>
                    <a:pt x="726" y="34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6"/>
                  </a:lnTo>
                  <a:lnTo>
                    <a:pt x="407" y="100"/>
                  </a:lnTo>
                  <a:lnTo>
                    <a:pt x="374" y="144"/>
                  </a:lnTo>
                  <a:lnTo>
                    <a:pt x="330" y="56"/>
                  </a:lnTo>
                  <a:lnTo>
                    <a:pt x="297" y="23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09" y="45"/>
                  </a:lnTo>
                  <a:lnTo>
                    <a:pt x="231" y="56"/>
                  </a:lnTo>
                  <a:lnTo>
                    <a:pt x="242" y="67"/>
                  </a:lnTo>
                  <a:lnTo>
                    <a:pt x="253" y="89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589"/>
            <p:cNvSpPr>
              <a:spLocks/>
            </p:cNvSpPr>
            <p:nvPr/>
          </p:nvSpPr>
          <p:spPr bwMode="auto">
            <a:xfrm>
              <a:off x="23224" y="18997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4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4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590"/>
            <p:cNvSpPr>
              <a:spLocks/>
            </p:cNvSpPr>
            <p:nvPr/>
          </p:nvSpPr>
          <p:spPr bwMode="auto">
            <a:xfrm>
              <a:off x="2387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591"/>
            <p:cNvSpPr>
              <a:spLocks/>
            </p:cNvSpPr>
            <p:nvPr/>
          </p:nvSpPr>
          <p:spPr bwMode="auto">
            <a:xfrm>
              <a:off x="24940" y="18997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4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4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9" name="Group 1028"/>
          <p:cNvGrpSpPr>
            <a:grpSpLocks/>
          </p:cNvGrpSpPr>
          <p:nvPr/>
        </p:nvGrpSpPr>
        <p:grpSpPr bwMode="auto">
          <a:xfrm>
            <a:off x="374250" y="2689070"/>
            <a:ext cx="3703637" cy="2579687"/>
            <a:chOff x="1584" y="1392"/>
            <a:chExt cx="2333" cy="1625"/>
          </a:xfrm>
        </p:grpSpPr>
        <p:sp>
          <p:nvSpPr>
            <p:cNvPr id="210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4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7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9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0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1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8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3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1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2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666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3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8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1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2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3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5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7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8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9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0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23900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5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Leave-One-Out Method</a:t>
            </a:r>
          </a:p>
        </p:txBody>
      </p:sp>
      <p:sp>
        <p:nvSpPr>
          <p:cNvPr id="83005" name="Text Box 1085"/>
          <p:cNvSpPr txBox="1">
            <a:spLocks noChangeArrowheads="1"/>
          </p:cNvSpPr>
          <p:nvPr/>
        </p:nvSpPr>
        <p:spPr bwMode="auto">
          <a:xfrm>
            <a:off x="2743200" y="57912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 smtClean="0">
                <a:ea typeface="宋体" charset="-122"/>
              </a:rPr>
              <a:t>err(1</a:t>
            </a:r>
            <a:r>
              <a:rPr lang="en-US" altLang="zh-CN" dirty="0">
                <a:ea typeface="宋体" charset="-122"/>
              </a:rPr>
              <a:t>) = 1</a:t>
            </a:r>
          </a:p>
        </p:txBody>
      </p:sp>
      <p:grpSp>
        <p:nvGrpSpPr>
          <p:cNvPr id="57" name="Group 44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929058" y="2141454"/>
            <a:ext cx="5000628" cy="3645000"/>
            <a:chOff x="951" y="480"/>
            <a:chExt cx="35824" cy="21794"/>
          </a:xfrm>
        </p:grpSpPr>
        <p:sp>
          <p:nvSpPr>
            <p:cNvPr id="58" name="Freeform 445"/>
            <p:cNvSpPr>
              <a:spLocks/>
            </p:cNvSpPr>
            <p:nvPr/>
          </p:nvSpPr>
          <p:spPr bwMode="auto">
            <a:xfrm>
              <a:off x="951" y="955"/>
              <a:ext cx="726" cy="728"/>
            </a:xfrm>
            <a:custGeom>
              <a:avLst/>
              <a:gdLst/>
              <a:ahLst/>
              <a:cxnLst>
                <a:cxn ang="0">
                  <a:pos x="726" y="364"/>
                </a:cxn>
                <a:cxn ang="0">
                  <a:pos x="693" y="221"/>
                </a:cxn>
                <a:cxn ang="0">
                  <a:pos x="616" y="99"/>
                </a:cxn>
                <a:cxn ang="0">
                  <a:pos x="506" y="22"/>
                </a:cxn>
                <a:cxn ang="0">
                  <a:pos x="363" y="0"/>
                </a:cxn>
                <a:cxn ang="0">
                  <a:pos x="220" y="22"/>
                </a:cxn>
                <a:cxn ang="0">
                  <a:pos x="99" y="110"/>
                </a:cxn>
                <a:cxn ang="0">
                  <a:pos x="22" y="221"/>
                </a:cxn>
                <a:cxn ang="0">
                  <a:pos x="0" y="364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6"/>
                </a:cxn>
                <a:cxn ang="0">
                  <a:pos x="363" y="728"/>
                </a:cxn>
                <a:cxn ang="0">
                  <a:pos x="506" y="706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4"/>
                </a:cxn>
              </a:cxnLst>
              <a:rect l="0" t="0" r="r" b="b"/>
              <a:pathLst>
                <a:path w="726" h="728">
                  <a:moveTo>
                    <a:pt x="726" y="364"/>
                  </a:moveTo>
                  <a:lnTo>
                    <a:pt x="693" y="221"/>
                  </a:lnTo>
                  <a:lnTo>
                    <a:pt x="616" y="99"/>
                  </a:lnTo>
                  <a:lnTo>
                    <a:pt x="506" y="22"/>
                  </a:lnTo>
                  <a:lnTo>
                    <a:pt x="363" y="0"/>
                  </a:lnTo>
                  <a:lnTo>
                    <a:pt x="220" y="22"/>
                  </a:lnTo>
                  <a:lnTo>
                    <a:pt x="99" y="110"/>
                  </a:lnTo>
                  <a:lnTo>
                    <a:pt x="22" y="221"/>
                  </a:lnTo>
                  <a:lnTo>
                    <a:pt x="0" y="364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6"/>
                  </a:lnTo>
                  <a:lnTo>
                    <a:pt x="363" y="728"/>
                  </a:lnTo>
                  <a:lnTo>
                    <a:pt x="506" y="706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46"/>
            <p:cNvSpPr>
              <a:spLocks/>
            </p:cNvSpPr>
            <p:nvPr/>
          </p:nvSpPr>
          <p:spPr bwMode="auto">
            <a:xfrm>
              <a:off x="2788" y="503"/>
              <a:ext cx="1089" cy="1291"/>
            </a:xfrm>
            <a:custGeom>
              <a:avLst/>
              <a:gdLst/>
              <a:ahLst/>
              <a:cxnLst>
                <a:cxn ang="0">
                  <a:pos x="1034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1"/>
                </a:cxn>
                <a:cxn ang="0">
                  <a:pos x="165" y="1213"/>
                </a:cxn>
                <a:cxn ang="0">
                  <a:pos x="99" y="1235"/>
                </a:cxn>
                <a:cxn ang="0">
                  <a:pos x="0" y="1235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6" y="1291"/>
                </a:cxn>
                <a:cxn ang="0">
                  <a:pos x="605" y="1291"/>
                </a:cxn>
                <a:cxn ang="0">
                  <a:pos x="605" y="1235"/>
                </a:cxn>
                <a:cxn ang="0">
                  <a:pos x="539" y="1235"/>
                </a:cxn>
                <a:cxn ang="0">
                  <a:pos x="440" y="1224"/>
                </a:cxn>
                <a:cxn ang="0">
                  <a:pos x="385" y="1213"/>
                </a:cxn>
                <a:cxn ang="0">
                  <a:pos x="363" y="1180"/>
                </a:cxn>
                <a:cxn ang="0">
                  <a:pos x="363" y="673"/>
                </a:cxn>
                <a:cxn ang="0">
                  <a:pos x="528" y="673"/>
                </a:cxn>
                <a:cxn ang="0">
                  <a:pos x="638" y="684"/>
                </a:cxn>
                <a:cxn ang="0">
                  <a:pos x="693" y="728"/>
                </a:cxn>
                <a:cxn ang="0">
                  <a:pos x="715" y="794"/>
                </a:cxn>
                <a:cxn ang="0">
                  <a:pos x="726" y="893"/>
                </a:cxn>
                <a:cxn ang="0">
                  <a:pos x="770" y="893"/>
                </a:cxn>
                <a:cxn ang="0">
                  <a:pos x="770" y="397"/>
                </a:cxn>
                <a:cxn ang="0">
                  <a:pos x="726" y="397"/>
                </a:cxn>
                <a:cxn ang="0">
                  <a:pos x="715" y="496"/>
                </a:cxn>
                <a:cxn ang="0">
                  <a:pos x="693" y="562"/>
                </a:cxn>
                <a:cxn ang="0">
                  <a:pos x="627" y="606"/>
                </a:cxn>
                <a:cxn ang="0">
                  <a:pos x="528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2" y="55"/>
                </a:cxn>
                <a:cxn ang="0">
                  <a:pos x="825" y="66"/>
                </a:cxn>
                <a:cxn ang="0">
                  <a:pos x="924" y="110"/>
                </a:cxn>
                <a:cxn ang="0">
                  <a:pos x="979" y="187"/>
                </a:cxn>
                <a:cxn ang="0">
                  <a:pos x="1023" y="286"/>
                </a:cxn>
                <a:cxn ang="0">
                  <a:pos x="1045" y="430"/>
                </a:cxn>
                <a:cxn ang="0">
                  <a:pos x="1089" y="430"/>
                </a:cxn>
                <a:cxn ang="0">
                  <a:pos x="1034" y="0"/>
                </a:cxn>
              </a:cxnLst>
              <a:rect l="0" t="0" r="r" b="b"/>
              <a:pathLst>
                <a:path w="1089" h="1291">
                  <a:moveTo>
                    <a:pt x="1034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1"/>
                  </a:lnTo>
                  <a:lnTo>
                    <a:pt x="165" y="1213"/>
                  </a:lnTo>
                  <a:lnTo>
                    <a:pt x="99" y="1235"/>
                  </a:lnTo>
                  <a:lnTo>
                    <a:pt x="0" y="1235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6" y="1291"/>
                  </a:lnTo>
                  <a:lnTo>
                    <a:pt x="605" y="1291"/>
                  </a:lnTo>
                  <a:lnTo>
                    <a:pt x="605" y="1235"/>
                  </a:lnTo>
                  <a:lnTo>
                    <a:pt x="539" y="1235"/>
                  </a:lnTo>
                  <a:lnTo>
                    <a:pt x="440" y="1224"/>
                  </a:lnTo>
                  <a:lnTo>
                    <a:pt x="385" y="1213"/>
                  </a:lnTo>
                  <a:lnTo>
                    <a:pt x="363" y="1180"/>
                  </a:lnTo>
                  <a:lnTo>
                    <a:pt x="363" y="673"/>
                  </a:lnTo>
                  <a:lnTo>
                    <a:pt x="528" y="673"/>
                  </a:lnTo>
                  <a:lnTo>
                    <a:pt x="638" y="684"/>
                  </a:lnTo>
                  <a:lnTo>
                    <a:pt x="693" y="728"/>
                  </a:lnTo>
                  <a:lnTo>
                    <a:pt x="715" y="794"/>
                  </a:lnTo>
                  <a:lnTo>
                    <a:pt x="726" y="893"/>
                  </a:lnTo>
                  <a:lnTo>
                    <a:pt x="770" y="893"/>
                  </a:lnTo>
                  <a:lnTo>
                    <a:pt x="770" y="397"/>
                  </a:lnTo>
                  <a:lnTo>
                    <a:pt x="726" y="397"/>
                  </a:lnTo>
                  <a:lnTo>
                    <a:pt x="715" y="496"/>
                  </a:lnTo>
                  <a:lnTo>
                    <a:pt x="693" y="562"/>
                  </a:lnTo>
                  <a:lnTo>
                    <a:pt x="627" y="606"/>
                  </a:lnTo>
                  <a:lnTo>
                    <a:pt x="528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2" y="55"/>
                  </a:lnTo>
                  <a:lnTo>
                    <a:pt x="825" y="66"/>
                  </a:lnTo>
                  <a:lnTo>
                    <a:pt x="924" y="110"/>
                  </a:lnTo>
                  <a:lnTo>
                    <a:pt x="979" y="187"/>
                  </a:lnTo>
                  <a:lnTo>
                    <a:pt x="1023" y="286"/>
                  </a:lnTo>
                  <a:lnTo>
                    <a:pt x="1045" y="430"/>
                  </a:lnTo>
                  <a:lnTo>
                    <a:pt x="1089" y="430"/>
                  </a:lnTo>
                  <a:lnTo>
                    <a:pt x="10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47"/>
            <p:cNvSpPr>
              <a:spLocks noEditPoints="1"/>
            </p:cNvSpPr>
            <p:nvPr/>
          </p:nvSpPr>
          <p:spPr bwMode="auto">
            <a:xfrm>
              <a:off x="3844" y="944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4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5"/>
                </a:cxn>
                <a:cxn ang="0">
                  <a:pos x="264" y="772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5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5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5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4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5"/>
                  </a:lnTo>
                  <a:lnTo>
                    <a:pt x="264" y="772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5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5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5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8"/>
            <p:cNvSpPr>
              <a:spLocks/>
            </p:cNvSpPr>
            <p:nvPr/>
          </p:nvSpPr>
          <p:spPr bwMode="auto">
            <a:xfrm>
              <a:off x="4790" y="955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88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88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49"/>
            <p:cNvSpPr>
              <a:spLocks/>
            </p:cNvSpPr>
            <p:nvPr/>
          </p:nvSpPr>
          <p:spPr bwMode="auto">
            <a:xfrm>
              <a:off x="6187" y="480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2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1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2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2"/>
                </a:cxn>
                <a:cxn ang="0">
                  <a:pos x="583" y="1281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1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1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2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2"/>
                  </a:lnTo>
                  <a:lnTo>
                    <a:pt x="176" y="12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1"/>
                  </a:lnTo>
                  <a:lnTo>
                    <a:pt x="11" y="1303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2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2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1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1"/>
                  </a:lnTo>
                  <a:lnTo>
                    <a:pt x="616" y="1292"/>
                  </a:lnTo>
                  <a:lnTo>
                    <a:pt x="594" y="1292"/>
                  </a:lnTo>
                  <a:lnTo>
                    <a:pt x="583" y="1281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1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1"/>
                  </a:lnTo>
                  <a:lnTo>
                    <a:pt x="682" y="663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3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50"/>
            <p:cNvSpPr>
              <a:spLocks noEditPoints="1"/>
            </p:cNvSpPr>
            <p:nvPr/>
          </p:nvSpPr>
          <p:spPr bwMode="auto">
            <a:xfrm>
              <a:off x="7781" y="1098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3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5"/>
                </a:cxn>
                <a:cxn ang="0">
                  <a:pos x="22" y="365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3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5"/>
                  </a:lnTo>
                  <a:lnTo>
                    <a:pt x="22" y="365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51"/>
            <p:cNvSpPr>
              <a:spLocks/>
            </p:cNvSpPr>
            <p:nvPr/>
          </p:nvSpPr>
          <p:spPr bwMode="auto">
            <a:xfrm>
              <a:off x="9838" y="525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7"/>
                </a:cxn>
                <a:cxn ang="0">
                  <a:pos x="66" y="187"/>
                </a:cxn>
                <a:cxn ang="0">
                  <a:pos x="154" y="165"/>
                </a:cxn>
                <a:cxn ang="0">
                  <a:pos x="253" y="132"/>
                </a:cxn>
                <a:cxn ang="0">
                  <a:pos x="253" y="1158"/>
                </a:cxn>
                <a:cxn ang="0">
                  <a:pos x="231" y="1191"/>
                </a:cxn>
                <a:cxn ang="0">
                  <a:pos x="176" y="1202"/>
                </a:cxn>
                <a:cxn ang="0">
                  <a:pos x="77" y="1213"/>
                </a:cxn>
                <a:cxn ang="0">
                  <a:pos x="11" y="1213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3"/>
                </a:cxn>
                <a:cxn ang="0">
                  <a:pos x="572" y="1213"/>
                </a:cxn>
                <a:cxn ang="0">
                  <a:pos x="473" y="1202"/>
                </a:cxn>
                <a:cxn ang="0">
                  <a:pos x="418" y="1191"/>
                </a:cxn>
                <a:cxn ang="0">
                  <a:pos x="396" y="1158"/>
                </a:cxn>
                <a:cxn ang="0">
                  <a:pos x="396" y="1114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7"/>
                  </a:lnTo>
                  <a:lnTo>
                    <a:pt x="66" y="187"/>
                  </a:lnTo>
                  <a:lnTo>
                    <a:pt x="154" y="165"/>
                  </a:lnTo>
                  <a:lnTo>
                    <a:pt x="253" y="132"/>
                  </a:lnTo>
                  <a:lnTo>
                    <a:pt x="253" y="1158"/>
                  </a:lnTo>
                  <a:lnTo>
                    <a:pt x="231" y="1191"/>
                  </a:lnTo>
                  <a:lnTo>
                    <a:pt x="176" y="1202"/>
                  </a:lnTo>
                  <a:lnTo>
                    <a:pt x="77" y="1213"/>
                  </a:lnTo>
                  <a:lnTo>
                    <a:pt x="11" y="1213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3"/>
                  </a:lnTo>
                  <a:lnTo>
                    <a:pt x="572" y="1213"/>
                  </a:lnTo>
                  <a:lnTo>
                    <a:pt x="473" y="1202"/>
                  </a:lnTo>
                  <a:lnTo>
                    <a:pt x="418" y="1191"/>
                  </a:lnTo>
                  <a:lnTo>
                    <a:pt x="396" y="1158"/>
                  </a:lnTo>
                  <a:lnTo>
                    <a:pt x="396" y="1114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52"/>
            <p:cNvSpPr>
              <a:spLocks/>
            </p:cNvSpPr>
            <p:nvPr/>
          </p:nvSpPr>
          <p:spPr bwMode="auto">
            <a:xfrm>
              <a:off x="10784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53"/>
            <p:cNvSpPr>
              <a:spLocks/>
            </p:cNvSpPr>
            <p:nvPr/>
          </p:nvSpPr>
          <p:spPr bwMode="auto">
            <a:xfrm>
              <a:off x="11565" y="525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1"/>
                </a:cxn>
                <a:cxn ang="0">
                  <a:pos x="660" y="1103"/>
                </a:cxn>
                <a:cxn ang="0">
                  <a:pos x="638" y="1114"/>
                </a:cxn>
                <a:cxn ang="0">
                  <a:pos x="583" y="1125"/>
                </a:cxn>
                <a:cxn ang="0">
                  <a:pos x="143" y="1125"/>
                </a:cxn>
                <a:cxn ang="0">
                  <a:pos x="341" y="927"/>
                </a:cxn>
                <a:cxn ang="0">
                  <a:pos x="495" y="783"/>
                </a:cxn>
                <a:cxn ang="0">
                  <a:pos x="616" y="673"/>
                </a:cxn>
                <a:cxn ang="0">
                  <a:pos x="693" y="573"/>
                </a:cxn>
                <a:cxn ang="0">
                  <a:pos x="737" y="474"/>
                </a:cxn>
                <a:cxn ang="0">
                  <a:pos x="748" y="375"/>
                </a:cxn>
                <a:cxn ang="0">
                  <a:pos x="726" y="253"/>
                </a:cxn>
                <a:cxn ang="0">
                  <a:pos x="671" y="154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4"/>
                </a:cxn>
                <a:cxn ang="0">
                  <a:pos x="11" y="242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2"/>
                </a:cxn>
                <a:cxn ang="0">
                  <a:pos x="121" y="452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5"/>
                </a:cxn>
                <a:cxn ang="0">
                  <a:pos x="132" y="264"/>
                </a:cxn>
                <a:cxn ang="0">
                  <a:pos x="99" y="253"/>
                </a:cxn>
                <a:cxn ang="0">
                  <a:pos x="66" y="253"/>
                </a:cxn>
                <a:cxn ang="0">
                  <a:pos x="132" y="154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2"/>
                </a:cxn>
                <a:cxn ang="0">
                  <a:pos x="539" y="198"/>
                </a:cxn>
                <a:cxn ang="0">
                  <a:pos x="572" y="275"/>
                </a:cxn>
                <a:cxn ang="0">
                  <a:pos x="583" y="375"/>
                </a:cxn>
                <a:cxn ang="0">
                  <a:pos x="550" y="518"/>
                </a:cxn>
                <a:cxn ang="0">
                  <a:pos x="473" y="662"/>
                </a:cxn>
                <a:cxn ang="0">
                  <a:pos x="385" y="794"/>
                </a:cxn>
                <a:cxn ang="0">
                  <a:pos x="11" y="1202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1"/>
                  </a:lnTo>
                  <a:lnTo>
                    <a:pt x="660" y="1103"/>
                  </a:lnTo>
                  <a:lnTo>
                    <a:pt x="638" y="1114"/>
                  </a:lnTo>
                  <a:lnTo>
                    <a:pt x="583" y="1125"/>
                  </a:lnTo>
                  <a:lnTo>
                    <a:pt x="143" y="1125"/>
                  </a:lnTo>
                  <a:lnTo>
                    <a:pt x="341" y="927"/>
                  </a:lnTo>
                  <a:lnTo>
                    <a:pt x="495" y="783"/>
                  </a:lnTo>
                  <a:lnTo>
                    <a:pt x="616" y="673"/>
                  </a:lnTo>
                  <a:lnTo>
                    <a:pt x="693" y="573"/>
                  </a:lnTo>
                  <a:lnTo>
                    <a:pt x="737" y="474"/>
                  </a:lnTo>
                  <a:lnTo>
                    <a:pt x="748" y="375"/>
                  </a:lnTo>
                  <a:lnTo>
                    <a:pt x="726" y="253"/>
                  </a:lnTo>
                  <a:lnTo>
                    <a:pt x="671" y="154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4"/>
                  </a:lnTo>
                  <a:lnTo>
                    <a:pt x="11" y="242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2"/>
                  </a:lnTo>
                  <a:lnTo>
                    <a:pt x="121" y="452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5"/>
                  </a:lnTo>
                  <a:lnTo>
                    <a:pt x="132" y="264"/>
                  </a:lnTo>
                  <a:lnTo>
                    <a:pt x="99" y="253"/>
                  </a:lnTo>
                  <a:lnTo>
                    <a:pt x="66" y="253"/>
                  </a:lnTo>
                  <a:lnTo>
                    <a:pt x="132" y="154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2"/>
                  </a:lnTo>
                  <a:lnTo>
                    <a:pt x="539" y="198"/>
                  </a:lnTo>
                  <a:lnTo>
                    <a:pt x="572" y="275"/>
                  </a:lnTo>
                  <a:lnTo>
                    <a:pt x="583" y="375"/>
                  </a:lnTo>
                  <a:lnTo>
                    <a:pt x="550" y="518"/>
                  </a:lnTo>
                  <a:lnTo>
                    <a:pt x="473" y="662"/>
                  </a:lnTo>
                  <a:lnTo>
                    <a:pt x="385" y="794"/>
                  </a:lnTo>
                  <a:lnTo>
                    <a:pt x="11" y="1202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54"/>
            <p:cNvSpPr>
              <a:spLocks/>
            </p:cNvSpPr>
            <p:nvPr/>
          </p:nvSpPr>
          <p:spPr bwMode="auto">
            <a:xfrm>
              <a:off x="12577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55"/>
            <p:cNvSpPr>
              <a:spLocks/>
            </p:cNvSpPr>
            <p:nvPr/>
          </p:nvSpPr>
          <p:spPr bwMode="auto">
            <a:xfrm>
              <a:off x="13424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56"/>
            <p:cNvSpPr>
              <a:spLocks/>
            </p:cNvSpPr>
            <p:nvPr/>
          </p:nvSpPr>
          <p:spPr bwMode="auto">
            <a:xfrm>
              <a:off x="14271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57"/>
            <p:cNvSpPr>
              <a:spLocks/>
            </p:cNvSpPr>
            <p:nvPr/>
          </p:nvSpPr>
          <p:spPr bwMode="auto">
            <a:xfrm>
              <a:off x="15118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58"/>
            <p:cNvSpPr>
              <a:spLocks/>
            </p:cNvSpPr>
            <p:nvPr/>
          </p:nvSpPr>
          <p:spPr bwMode="auto">
            <a:xfrm>
              <a:off x="15921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9"/>
            <p:cNvSpPr>
              <a:spLocks/>
            </p:cNvSpPr>
            <p:nvPr/>
          </p:nvSpPr>
          <p:spPr bwMode="auto">
            <a:xfrm>
              <a:off x="16680" y="492"/>
              <a:ext cx="1606" cy="1302"/>
            </a:xfrm>
            <a:custGeom>
              <a:avLst/>
              <a:gdLst/>
              <a:ahLst/>
              <a:cxnLst>
                <a:cxn ang="0">
                  <a:pos x="880" y="529"/>
                </a:cxn>
                <a:cxn ang="0">
                  <a:pos x="902" y="485"/>
                </a:cxn>
                <a:cxn ang="0">
                  <a:pos x="935" y="463"/>
                </a:cxn>
                <a:cxn ang="0">
                  <a:pos x="1375" y="132"/>
                </a:cxn>
                <a:cxn ang="0">
                  <a:pos x="1529" y="66"/>
                </a:cxn>
                <a:cxn ang="0">
                  <a:pos x="1606" y="44"/>
                </a:cxn>
                <a:cxn ang="0">
                  <a:pos x="1595" y="11"/>
                </a:cxn>
                <a:cxn ang="0">
                  <a:pos x="1518" y="11"/>
                </a:cxn>
                <a:cxn ang="0">
                  <a:pos x="1243" y="0"/>
                </a:cxn>
                <a:cxn ang="0">
                  <a:pos x="1221" y="11"/>
                </a:cxn>
                <a:cxn ang="0">
                  <a:pos x="1210" y="55"/>
                </a:cxn>
                <a:cxn ang="0">
                  <a:pos x="1232" y="66"/>
                </a:cxn>
                <a:cxn ang="0">
                  <a:pos x="1276" y="77"/>
                </a:cxn>
                <a:cxn ang="0">
                  <a:pos x="1287" y="99"/>
                </a:cxn>
                <a:cxn ang="0">
                  <a:pos x="1221" y="187"/>
                </a:cxn>
                <a:cxn ang="0">
                  <a:pos x="627" y="154"/>
                </a:cxn>
                <a:cxn ang="0">
                  <a:pos x="649" y="110"/>
                </a:cxn>
                <a:cxn ang="0">
                  <a:pos x="671" y="77"/>
                </a:cxn>
                <a:cxn ang="0">
                  <a:pos x="825" y="66"/>
                </a:cxn>
                <a:cxn ang="0">
                  <a:pos x="858" y="22"/>
                </a:cxn>
                <a:cxn ang="0">
                  <a:pos x="836" y="11"/>
                </a:cxn>
                <a:cxn ang="0">
                  <a:pos x="748" y="0"/>
                </a:cxn>
                <a:cxn ang="0">
                  <a:pos x="418" y="11"/>
                </a:cxn>
                <a:cxn ang="0">
                  <a:pos x="330" y="0"/>
                </a:cxn>
                <a:cxn ang="0">
                  <a:pos x="308" y="11"/>
                </a:cxn>
                <a:cxn ang="0">
                  <a:pos x="319" y="66"/>
                </a:cxn>
                <a:cxn ang="0">
                  <a:pos x="462" y="77"/>
                </a:cxn>
                <a:cxn ang="0">
                  <a:pos x="484" y="99"/>
                </a:cxn>
                <a:cxn ang="0">
                  <a:pos x="473" y="132"/>
                </a:cxn>
                <a:cxn ang="0">
                  <a:pos x="209" y="1180"/>
                </a:cxn>
                <a:cxn ang="0">
                  <a:pos x="176" y="1235"/>
                </a:cxn>
                <a:cxn ang="0">
                  <a:pos x="99" y="1246"/>
                </a:cxn>
                <a:cxn ang="0">
                  <a:pos x="0" y="1257"/>
                </a:cxn>
                <a:cxn ang="0">
                  <a:pos x="11" y="1302"/>
                </a:cxn>
                <a:cxn ang="0">
                  <a:pos x="264" y="1291"/>
                </a:cxn>
                <a:cxn ang="0">
                  <a:pos x="528" y="1302"/>
                </a:cxn>
                <a:cxn ang="0">
                  <a:pos x="539" y="1280"/>
                </a:cxn>
                <a:cxn ang="0">
                  <a:pos x="528" y="1246"/>
                </a:cxn>
                <a:cxn ang="0">
                  <a:pos x="374" y="1224"/>
                </a:cxn>
                <a:cxn ang="0">
                  <a:pos x="385" y="1147"/>
                </a:cxn>
                <a:cxn ang="0">
                  <a:pos x="462" y="827"/>
                </a:cxn>
                <a:cxn ang="0">
                  <a:pos x="781" y="695"/>
                </a:cxn>
                <a:cxn ang="0">
                  <a:pos x="880" y="926"/>
                </a:cxn>
                <a:cxn ang="0">
                  <a:pos x="968" y="1114"/>
                </a:cxn>
                <a:cxn ang="0">
                  <a:pos x="979" y="1158"/>
                </a:cxn>
                <a:cxn ang="0">
                  <a:pos x="990" y="1180"/>
                </a:cxn>
                <a:cxn ang="0">
                  <a:pos x="957" y="1235"/>
                </a:cxn>
                <a:cxn ang="0">
                  <a:pos x="913" y="1246"/>
                </a:cxn>
                <a:cxn ang="0">
                  <a:pos x="847" y="1257"/>
                </a:cxn>
                <a:cxn ang="0">
                  <a:pos x="858" y="1302"/>
                </a:cxn>
                <a:cxn ang="0">
                  <a:pos x="1100" y="1291"/>
                </a:cxn>
                <a:cxn ang="0">
                  <a:pos x="1232" y="1302"/>
                </a:cxn>
                <a:cxn ang="0">
                  <a:pos x="1320" y="1291"/>
                </a:cxn>
                <a:cxn ang="0">
                  <a:pos x="1309" y="1246"/>
                </a:cxn>
                <a:cxn ang="0">
                  <a:pos x="1210" y="1235"/>
                </a:cxn>
                <a:cxn ang="0">
                  <a:pos x="1177" y="1191"/>
                </a:cxn>
                <a:cxn ang="0">
                  <a:pos x="891" y="529"/>
                </a:cxn>
              </a:cxnLst>
              <a:rect l="0" t="0" r="r" b="b"/>
              <a:pathLst>
                <a:path w="1606" h="1302">
                  <a:moveTo>
                    <a:pt x="891" y="529"/>
                  </a:moveTo>
                  <a:lnTo>
                    <a:pt x="880" y="529"/>
                  </a:lnTo>
                  <a:lnTo>
                    <a:pt x="880" y="507"/>
                  </a:lnTo>
                  <a:lnTo>
                    <a:pt x="902" y="485"/>
                  </a:lnTo>
                  <a:lnTo>
                    <a:pt x="924" y="474"/>
                  </a:lnTo>
                  <a:lnTo>
                    <a:pt x="935" y="463"/>
                  </a:lnTo>
                  <a:lnTo>
                    <a:pt x="1265" y="209"/>
                  </a:lnTo>
                  <a:lnTo>
                    <a:pt x="1375" y="132"/>
                  </a:lnTo>
                  <a:lnTo>
                    <a:pt x="1463" y="88"/>
                  </a:lnTo>
                  <a:lnTo>
                    <a:pt x="1529" y="66"/>
                  </a:lnTo>
                  <a:lnTo>
                    <a:pt x="1584" y="66"/>
                  </a:lnTo>
                  <a:lnTo>
                    <a:pt x="1606" y="44"/>
                  </a:lnTo>
                  <a:lnTo>
                    <a:pt x="1606" y="11"/>
                  </a:lnTo>
                  <a:lnTo>
                    <a:pt x="1595" y="11"/>
                  </a:lnTo>
                  <a:lnTo>
                    <a:pt x="1584" y="0"/>
                  </a:lnTo>
                  <a:lnTo>
                    <a:pt x="1518" y="11"/>
                  </a:lnTo>
                  <a:lnTo>
                    <a:pt x="1452" y="11"/>
                  </a:lnTo>
                  <a:lnTo>
                    <a:pt x="1243" y="0"/>
                  </a:lnTo>
                  <a:lnTo>
                    <a:pt x="1232" y="0"/>
                  </a:lnTo>
                  <a:lnTo>
                    <a:pt x="1221" y="11"/>
                  </a:lnTo>
                  <a:lnTo>
                    <a:pt x="1210" y="11"/>
                  </a:lnTo>
                  <a:lnTo>
                    <a:pt x="1210" y="55"/>
                  </a:lnTo>
                  <a:lnTo>
                    <a:pt x="1221" y="55"/>
                  </a:lnTo>
                  <a:lnTo>
                    <a:pt x="1232" y="66"/>
                  </a:lnTo>
                  <a:lnTo>
                    <a:pt x="1254" y="66"/>
                  </a:lnTo>
                  <a:lnTo>
                    <a:pt x="1276" y="77"/>
                  </a:lnTo>
                  <a:lnTo>
                    <a:pt x="1287" y="88"/>
                  </a:lnTo>
                  <a:lnTo>
                    <a:pt x="1287" y="99"/>
                  </a:lnTo>
                  <a:lnTo>
                    <a:pt x="1265" y="143"/>
                  </a:lnTo>
                  <a:lnTo>
                    <a:pt x="1221" y="187"/>
                  </a:lnTo>
                  <a:lnTo>
                    <a:pt x="484" y="761"/>
                  </a:lnTo>
                  <a:lnTo>
                    <a:pt x="627" y="154"/>
                  </a:lnTo>
                  <a:lnTo>
                    <a:pt x="638" y="121"/>
                  </a:lnTo>
                  <a:lnTo>
                    <a:pt x="649" y="110"/>
                  </a:lnTo>
                  <a:lnTo>
                    <a:pt x="660" y="88"/>
                  </a:lnTo>
                  <a:lnTo>
                    <a:pt x="671" y="77"/>
                  </a:lnTo>
                  <a:lnTo>
                    <a:pt x="704" y="66"/>
                  </a:lnTo>
                  <a:lnTo>
                    <a:pt x="825" y="66"/>
                  </a:lnTo>
                  <a:lnTo>
                    <a:pt x="847" y="44"/>
                  </a:lnTo>
                  <a:lnTo>
                    <a:pt x="858" y="22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825" y="0"/>
                  </a:lnTo>
                  <a:lnTo>
                    <a:pt x="748" y="0"/>
                  </a:lnTo>
                  <a:lnTo>
                    <a:pt x="660" y="11"/>
                  </a:lnTo>
                  <a:lnTo>
                    <a:pt x="418" y="11"/>
                  </a:lnTo>
                  <a:lnTo>
                    <a:pt x="341" y="0"/>
                  </a:lnTo>
                  <a:lnTo>
                    <a:pt x="330" y="0"/>
                  </a:lnTo>
                  <a:lnTo>
                    <a:pt x="319" y="11"/>
                  </a:lnTo>
                  <a:lnTo>
                    <a:pt x="308" y="11"/>
                  </a:lnTo>
                  <a:lnTo>
                    <a:pt x="308" y="55"/>
                  </a:lnTo>
                  <a:lnTo>
                    <a:pt x="319" y="66"/>
                  </a:lnTo>
                  <a:lnTo>
                    <a:pt x="440" y="66"/>
                  </a:lnTo>
                  <a:lnTo>
                    <a:pt x="462" y="77"/>
                  </a:lnTo>
                  <a:lnTo>
                    <a:pt x="473" y="77"/>
                  </a:lnTo>
                  <a:lnTo>
                    <a:pt x="484" y="99"/>
                  </a:lnTo>
                  <a:lnTo>
                    <a:pt x="484" y="121"/>
                  </a:lnTo>
                  <a:lnTo>
                    <a:pt x="473" y="132"/>
                  </a:lnTo>
                  <a:lnTo>
                    <a:pt x="220" y="1158"/>
                  </a:lnTo>
                  <a:lnTo>
                    <a:pt x="209" y="1180"/>
                  </a:lnTo>
                  <a:lnTo>
                    <a:pt x="209" y="1202"/>
                  </a:lnTo>
                  <a:lnTo>
                    <a:pt x="176" y="1235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11" y="1246"/>
                  </a:lnTo>
                  <a:lnTo>
                    <a:pt x="0" y="1257"/>
                  </a:lnTo>
                  <a:lnTo>
                    <a:pt x="0" y="1291"/>
                  </a:lnTo>
                  <a:lnTo>
                    <a:pt x="11" y="1302"/>
                  </a:lnTo>
                  <a:lnTo>
                    <a:pt x="187" y="1302"/>
                  </a:lnTo>
                  <a:lnTo>
                    <a:pt x="264" y="1291"/>
                  </a:lnTo>
                  <a:lnTo>
                    <a:pt x="319" y="1302"/>
                  </a:lnTo>
                  <a:lnTo>
                    <a:pt x="528" y="1302"/>
                  </a:lnTo>
                  <a:lnTo>
                    <a:pt x="539" y="1291"/>
                  </a:lnTo>
                  <a:lnTo>
                    <a:pt x="539" y="1280"/>
                  </a:lnTo>
                  <a:lnTo>
                    <a:pt x="550" y="1269"/>
                  </a:lnTo>
                  <a:lnTo>
                    <a:pt x="528" y="1246"/>
                  </a:lnTo>
                  <a:lnTo>
                    <a:pt x="418" y="1246"/>
                  </a:lnTo>
                  <a:lnTo>
                    <a:pt x="374" y="1224"/>
                  </a:lnTo>
                  <a:lnTo>
                    <a:pt x="374" y="1169"/>
                  </a:lnTo>
                  <a:lnTo>
                    <a:pt x="385" y="1147"/>
                  </a:lnTo>
                  <a:lnTo>
                    <a:pt x="385" y="1125"/>
                  </a:lnTo>
                  <a:lnTo>
                    <a:pt x="462" y="827"/>
                  </a:lnTo>
                  <a:lnTo>
                    <a:pt x="748" y="606"/>
                  </a:lnTo>
                  <a:lnTo>
                    <a:pt x="781" y="695"/>
                  </a:lnTo>
                  <a:lnTo>
                    <a:pt x="825" y="805"/>
                  </a:lnTo>
                  <a:lnTo>
                    <a:pt x="880" y="926"/>
                  </a:lnTo>
                  <a:lnTo>
                    <a:pt x="924" y="1037"/>
                  </a:lnTo>
                  <a:lnTo>
                    <a:pt x="968" y="1114"/>
                  </a:lnTo>
                  <a:lnTo>
                    <a:pt x="979" y="1136"/>
                  </a:lnTo>
                  <a:lnTo>
                    <a:pt x="979" y="1158"/>
                  </a:lnTo>
                  <a:lnTo>
                    <a:pt x="990" y="1169"/>
                  </a:lnTo>
                  <a:lnTo>
                    <a:pt x="990" y="1180"/>
                  </a:lnTo>
                  <a:lnTo>
                    <a:pt x="968" y="1224"/>
                  </a:lnTo>
                  <a:lnTo>
                    <a:pt x="957" y="1235"/>
                  </a:lnTo>
                  <a:lnTo>
                    <a:pt x="935" y="1235"/>
                  </a:lnTo>
                  <a:lnTo>
                    <a:pt x="913" y="1246"/>
                  </a:lnTo>
                  <a:lnTo>
                    <a:pt x="858" y="1246"/>
                  </a:lnTo>
                  <a:lnTo>
                    <a:pt x="847" y="1257"/>
                  </a:lnTo>
                  <a:lnTo>
                    <a:pt x="847" y="1291"/>
                  </a:lnTo>
                  <a:lnTo>
                    <a:pt x="858" y="1302"/>
                  </a:lnTo>
                  <a:lnTo>
                    <a:pt x="869" y="1302"/>
                  </a:lnTo>
                  <a:lnTo>
                    <a:pt x="1100" y="1291"/>
                  </a:lnTo>
                  <a:lnTo>
                    <a:pt x="1166" y="1291"/>
                  </a:lnTo>
                  <a:lnTo>
                    <a:pt x="1232" y="1302"/>
                  </a:lnTo>
                  <a:lnTo>
                    <a:pt x="1309" y="1302"/>
                  </a:lnTo>
                  <a:lnTo>
                    <a:pt x="1320" y="1291"/>
                  </a:lnTo>
                  <a:lnTo>
                    <a:pt x="1320" y="1257"/>
                  </a:lnTo>
                  <a:lnTo>
                    <a:pt x="1309" y="1246"/>
                  </a:lnTo>
                  <a:lnTo>
                    <a:pt x="1243" y="1246"/>
                  </a:lnTo>
                  <a:lnTo>
                    <a:pt x="1210" y="1235"/>
                  </a:lnTo>
                  <a:lnTo>
                    <a:pt x="1188" y="1213"/>
                  </a:lnTo>
                  <a:lnTo>
                    <a:pt x="1177" y="1191"/>
                  </a:lnTo>
                  <a:lnTo>
                    <a:pt x="1155" y="1158"/>
                  </a:lnTo>
                  <a:lnTo>
                    <a:pt x="891" y="5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460"/>
            <p:cNvSpPr>
              <a:spLocks noChangeArrowheads="1"/>
            </p:cNvSpPr>
            <p:nvPr/>
          </p:nvSpPr>
          <p:spPr bwMode="auto">
            <a:xfrm>
              <a:off x="4878" y="5038"/>
              <a:ext cx="1089" cy="6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61"/>
            <p:cNvSpPr>
              <a:spLocks noEditPoints="1"/>
            </p:cNvSpPr>
            <p:nvPr/>
          </p:nvSpPr>
          <p:spPr bwMode="auto">
            <a:xfrm>
              <a:off x="6990" y="4751"/>
              <a:ext cx="725" cy="861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0" y="353"/>
                </a:cxn>
                <a:cxn ang="0">
                  <a:pos x="637" y="309"/>
                </a:cxn>
                <a:cxn ang="0">
                  <a:pos x="681" y="243"/>
                </a:cxn>
                <a:cxn ang="0">
                  <a:pos x="692" y="199"/>
                </a:cxn>
                <a:cxn ang="0">
                  <a:pos x="692" y="165"/>
                </a:cxn>
                <a:cxn ang="0">
                  <a:pos x="681" y="99"/>
                </a:cxn>
                <a:cxn ang="0">
                  <a:pos x="648" y="44"/>
                </a:cxn>
                <a:cxn ang="0">
                  <a:pos x="582" y="11"/>
                </a:cxn>
                <a:cxn ang="0">
                  <a:pos x="494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2"/>
                </a:cxn>
                <a:cxn ang="0">
                  <a:pos x="22" y="364"/>
                </a:cxn>
                <a:cxn ang="0">
                  <a:pos x="0" y="519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0" y="783"/>
                </a:cxn>
                <a:cxn ang="0">
                  <a:pos x="648" y="728"/>
                </a:cxn>
                <a:cxn ang="0">
                  <a:pos x="703" y="662"/>
                </a:cxn>
                <a:cxn ang="0">
                  <a:pos x="725" y="640"/>
                </a:cxn>
                <a:cxn ang="0">
                  <a:pos x="714" y="618"/>
                </a:cxn>
                <a:cxn ang="0">
                  <a:pos x="703" y="607"/>
                </a:cxn>
                <a:cxn ang="0">
                  <a:pos x="692" y="607"/>
                </a:cxn>
                <a:cxn ang="0">
                  <a:pos x="692" y="618"/>
                </a:cxn>
                <a:cxn ang="0">
                  <a:pos x="681" y="629"/>
                </a:cxn>
                <a:cxn ang="0">
                  <a:pos x="582" y="717"/>
                </a:cxn>
                <a:cxn ang="0">
                  <a:pos x="483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2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1" y="44"/>
                </a:cxn>
                <a:cxn ang="0">
                  <a:pos x="538" y="44"/>
                </a:cxn>
                <a:cxn ang="0">
                  <a:pos x="571" y="55"/>
                </a:cxn>
                <a:cxn ang="0">
                  <a:pos x="615" y="99"/>
                </a:cxn>
                <a:cxn ang="0">
                  <a:pos x="637" y="165"/>
                </a:cxn>
                <a:cxn ang="0">
                  <a:pos x="615" y="243"/>
                </a:cxn>
                <a:cxn ang="0">
                  <a:pos x="549" y="298"/>
                </a:cxn>
                <a:cxn ang="0">
                  <a:pos x="472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5" h="861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0" y="353"/>
                  </a:lnTo>
                  <a:lnTo>
                    <a:pt x="637" y="309"/>
                  </a:lnTo>
                  <a:lnTo>
                    <a:pt x="681" y="243"/>
                  </a:lnTo>
                  <a:lnTo>
                    <a:pt x="692" y="199"/>
                  </a:lnTo>
                  <a:lnTo>
                    <a:pt x="692" y="165"/>
                  </a:lnTo>
                  <a:lnTo>
                    <a:pt x="681" y="99"/>
                  </a:lnTo>
                  <a:lnTo>
                    <a:pt x="648" y="44"/>
                  </a:lnTo>
                  <a:lnTo>
                    <a:pt x="582" y="11"/>
                  </a:lnTo>
                  <a:lnTo>
                    <a:pt x="494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2"/>
                  </a:lnTo>
                  <a:lnTo>
                    <a:pt x="22" y="364"/>
                  </a:lnTo>
                  <a:lnTo>
                    <a:pt x="0" y="519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0" y="783"/>
                  </a:lnTo>
                  <a:lnTo>
                    <a:pt x="648" y="728"/>
                  </a:lnTo>
                  <a:lnTo>
                    <a:pt x="703" y="662"/>
                  </a:lnTo>
                  <a:lnTo>
                    <a:pt x="725" y="640"/>
                  </a:lnTo>
                  <a:lnTo>
                    <a:pt x="714" y="618"/>
                  </a:lnTo>
                  <a:lnTo>
                    <a:pt x="703" y="607"/>
                  </a:lnTo>
                  <a:lnTo>
                    <a:pt x="692" y="607"/>
                  </a:lnTo>
                  <a:lnTo>
                    <a:pt x="692" y="618"/>
                  </a:lnTo>
                  <a:lnTo>
                    <a:pt x="681" y="629"/>
                  </a:lnTo>
                  <a:lnTo>
                    <a:pt x="582" y="717"/>
                  </a:lnTo>
                  <a:lnTo>
                    <a:pt x="483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2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1" y="44"/>
                  </a:lnTo>
                  <a:lnTo>
                    <a:pt x="538" y="44"/>
                  </a:lnTo>
                  <a:lnTo>
                    <a:pt x="571" y="55"/>
                  </a:lnTo>
                  <a:lnTo>
                    <a:pt x="615" y="99"/>
                  </a:lnTo>
                  <a:lnTo>
                    <a:pt x="637" y="165"/>
                  </a:lnTo>
                  <a:lnTo>
                    <a:pt x="615" y="243"/>
                  </a:lnTo>
                  <a:lnTo>
                    <a:pt x="549" y="298"/>
                  </a:lnTo>
                  <a:lnTo>
                    <a:pt x="472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62"/>
            <p:cNvSpPr>
              <a:spLocks/>
            </p:cNvSpPr>
            <p:nvPr/>
          </p:nvSpPr>
          <p:spPr bwMode="auto">
            <a:xfrm>
              <a:off x="7836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2"/>
                </a:cxn>
                <a:cxn ang="0">
                  <a:pos x="319" y="430"/>
                </a:cxn>
                <a:cxn ang="0">
                  <a:pos x="352" y="265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9"/>
                </a:cxn>
                <a:cxn ang="0">
                  <a:pos x="638" y="232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3"/>
                </a:cxn>
                <a:cxn ang="0">
                  <a:pos x="110" y="728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3"/>
            <p:cNvSpPr>
              <a:spLocks/>
            </p:cNvSpPr>
            <p:nvPr/>
          </p:nvSpPr>
          <p:spPr bwMode="auto">
            <a:xfrm>
              <a:off x="8738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1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64"/>
            <p:cNvSpPr>
              <a:spLocks/>
            </p:cNvSpPr>
            <p:nvPr/>
          </p:nvSpPr>
          <p:spPr bwMode="auto">
            <a:xfrm>
              <a:off x="9772" y="4166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3"/>
                </a:cxn>
                <a:cxn ang="0">
                  <a:pos x="286" y="1688"/>
                </a:cxn>
                <a:cxn ang="0">
                  <a:pos x="198" y="1501"/>
                </a:cxn>
                <a:cxn ang="0">
                  <a:pos x="143" y="1313"/>
                </a:cxn>
                <a:cxn ang="0">
                  <a:pos x="121" y="1126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3"/>
                </a:cxn>
                <a:cxn ang="0">
                  <a:pos x="209" y="375"/>
                </a:cxn>
                <a:cxn ang="0">
                  <a:pos x="297" y="199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3"/>
                </a:cxn>
                <a:cxn ang="0">
                  <a:pos x="121" y="364"/>
                </a:cxn>
                <a:cxn ang="0">
                  <a:pos x="44" y="574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6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6"/>
                </a:cxn>
                <a:cxn ang="0">
                  <a:pos x="341" y="1843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3"/>
                  </a:lnTo>
                  <a:lnTo>
                    <a:pt x="286" y="1688"/>
                  </a:lnTo>
                  <a:lnTo>
                    <a:pt x="198" y="1501"/>
                  </a:lnTo>
                  <a:lnTo>
                    <a:pt x="143" y="1313"/>
                  </a:lnTo>
                  <a:lnTo>
                    <a:pt x="121" y="1126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3"/>
                  </a:lnTo>
                  <a:lnTo>
                    <a:pt x="209" y="375"/>
                  </a:lnTo>
                  <a:lnTo>
                    <a:pt x="297" y="199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3"/>
                  </a:lnTo>
                  <a:lnTo>
                    <a:pt x="121" y="364"/>
                  </a:lnTo>
                  <a:lnTo>
                    <a:pt x="44" y="574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6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6"/>
                  </a:lnTo>
                  <a:lnTo>
                    <a:pt x="341" y="1843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5"/>
            <p:cNvSpPr>
              <a:spLocks/>
            </p:cNvSpPr>
            <p:nvPr/>
          </p:nvSpPr>
          <p:spPr bwMode="auto">
            <a:xfrm>
              <a:off x="10421" y="4276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1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6"/>
            <p:cNvSpPr>
              <a:spLocks/>
            </p:cNvSpPr>
            <p:nvPr/>
          </p:nvSpPr>
          <p:spPr bwMode="auto">
            <a:xfrm>
              <a:off x="11488" y="4166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4"/>
                </a:cxn>
                <a:cxn ang="0">
                  <a:pos x="308" y="353"/>
                </a:cxn>
                <a:cxn ang="0">
                  <a:pos x="242" y="232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1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8"/>
                </a:cxn>
                <a:cxn ang="0">
                  <a:pos x="286" y="1335"/>
                </a:cxn>
                <a:cxn ang="0">
                  <a:pos x="231" y="1523"/>
                </a:cxn>
                <a:cxn ang="0">
                  <a:pos x="143" y="1688"/>
                </a:cxn>
                <a:cxn ang="0">
                  <a:pos x="22" y="1843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3"/>
                </a:cxn>
                <a:cxn ang="0">
                  <a:pos x="165" y="1766"/>
                </a:cxn>
                <a:cxn ang="0">
                  <a:pos x="242" y="1655"/>
                </a:cxn>
                <a:cxn ang="0">
                  <a:pos x="319" y="1523"/>
                </a:cxn>
                <a:cxn ang="0">
                  <a:pos x="396" y="1324"/>
                </a:cxn>
                <a:cxn ang="0">
                  <a:pos x="429" y="1126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4"/>
                  </a:lnTo>
                  <a:lnTo>
                    <a:pt x="308" y="353"/>
                  </a:lnTo>
                  <a:lnTo>
                    <a:pt x="242" y="232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1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8"/>
                  </a:lnTo>
                  <a:lnTo>
                    <a:pt x="286" y="1335"/>
                  </a:lnTo>
                  <a:lnTo>
                    <a:pt x="231" y="1523"/>
                  </a:lnTo>
                  <a:lnTo>
                    <a:pt x="143" y="1688"/>
                  </a:lnTo>
                  <a:lnTo>
                    <a:pt x="22" y="1843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3"/>
                  </a:lnTo>
                  <a:lnTo>
                    <a:pt x="165" y="1766"/>
                  </a:lnTo>
                  <a:lnTo>
                    <a:pt x="242" y="1655"/>
                  </a:lnTo>
                  <a:lnTo>
                    <a:pt x="319" y="1523"/>
                  </a:lnTo>
                  <a:lnTo>
                    <a:pt x="396" y="1324"/>
                  </a:lnTo>
                  <a:lnTo>
                    <a:pt x="429" y="1126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7"/>
            <p:cNvSpPr>
              <a:spLocks noEditPoints="1"/>
            </p:cNvSpPr>
            <p:nvPr/>
          </p:nvSpPr>
          <p:spPr bwMode="auto">
            <a:xfrm>
              <a:off x="12797" y="4894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68"/>
            <p:cNvSpPr>
              <a:spLocks noEditPoints="1"/>
            </p:cNvSpPr>
            <p:nvPr/>
          </p:nvSpPr>
          <p:spPr bwMode="auto">
            <a:xfrm>
              <a:off x="14744" y="4321"/>
              <a:ext cx="792" cy="1313"/>
            </a:xfrm>
            <a:custGeom>
              <a:avLst/>
              <a:gdLst/>
              <a:ahLst/>
              <a:cxnLst>
                <a:cxn ang="0">
                  <a:pos x="792" y="662"/>
                </a:cxn>
                <a:cxn ang="0">
                  <a:pos x="792" y="507"/>
                </a:cxn>
                <a:cxn ang="0">
                  <a:pos x="770" y="364"/>
                </a:cxn>
                <a:cxn ang="0">
                  <a:pos x="715" y="220"/>
                </a:cxn>
                <a:cxn ang="0">
                  <a:pos x="638" y="110"/>
                </a:cxn>
                <a:cxn ang="0">
                  <a:pos x="550" y="44"/>
                </a:cxn>
                <a:cxn ang="0">
                  <a:pos x="473" y="11"/>
                </a:cxn>
                <a:cxn ang="0">
                  <a:pos x="396" y="0"/>
                </a:cxn>
                <a:cxn ang="0">
                  <a:pos x="308" y="11"/>
                </a:cxn>
                <a:cxn ang="0">
                  <a:pos x="220" y="55"/>
                </a:cxn>
                <a:cxn ang="0">
                  <a:pos x="132" y="121"/>
                </a:cxn>
                <a:cxn ang="0">
                  <a:pos x="66" y="231"/>
                </a:cxn>
                <a:cxn ang="0">
                  <a:pos x="22" y="364"/>
                </a:cxn>
                <a:cxn ang="0">
                  <a:pos x="0" y="507"/>
                </a:cxn>
                <a:cxn ang="0">
                  <a:pos x="0" y="816"/>
                </a:cxn>
                <a:cxn ang="0">
                  <a:pos x="22" y="971"/>
                </a:cxn>
                <a:cxn ang="0">
                  <a:pos x="77" y="1114"/>
                </a:cxn>
                <a:cxn ang="0">
                  <a:pos x="154" y="1213"/>
                </a:cxn>
                <a:cxn ang="0">
                  <a:pos x="231" y="1269"/>
                </a:cxn>
                <a:cxn ang="0">
                  <a:pos x="319" y="1302"/>
                </a:cxn>
                <a:cxn ang="0">
                  <a:pos x="396" y="1313"/>
                </a:cxn>
                <a:cxn ang="0">
                  <a:pos x="473" y="1302"/>
                </a:cxn>
                <a:cxn ang="0">
                  <a:pos x="561" y="1269"/>
                </a:cxn>
                <a:cxn ang="0">
                  <a:pos x="649" y="1202"/>
                </a:cxn>
                <a:cxn ang="0">
                  <a:pos x="726" y="1092"/>
                </a:cxn>
                <a:cxn ang="0">
                  <a:pos x="770" y="960"/>
                </a:cxn>
                <a:cxn ang="0">
                  <a:pos x="792" y="805"/>
                </a:cxn>
                <a:cxn ang="0">
                  <a:pos x="792" y="662"/>
                </a:cxn>
                <a:cxn ang="0">
                  <a:pos x="396" y="1269"/>
                </a:cxn>
                <a:cxn ang="0">
                  <a:pos x="330" y="1257"/>
                </a:cxn>
                <a:cxn ang="0">
                  <a:pos x="275" y="1224"/>
                </a:cxn>
                <a:cxn ang="0">
                  <a:pos x="209" y="1147"/>
                </a:cxn>
                <a:cxn ang="0">
                  <a:pos x="176" y="1037"/>
                </a:cxn>
                <a:cxn ang="0">
                  <a:pos x="165" y="904"/>
                </a:cxn>
                <a:cxn ang="0">
                  <a:pos x="154" y="761"/>
                </a:cxn>
                <a:cxn ang="0">
                  <a:pos x="154" y="452"/>
                </a:cxn>
                <a:cxn ang="0">
                  <a:pos x="165" y="286"/>
                </a:cxn>
                <a:cxn ang="0">
                  <a:pos x="198" y="176"/>
                </a:cxn>
                <a:cxn ang="0">
                  <a:pos x="253" y="110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40" y="55"/>
                </a:cxn>
                <a:cxn ang="0">
                  <a:pos x="495" y="66"/>
                </a:cxn>
                <a:cxn ang="0">
                  <a:pos x="539" y="110"/>
                </a:cxn>
                <a:cxn ang="0">
                  <a:pos x="583" y="176"/>
                </a:cxn>
                <a:cxn ang="0">
                  <a:pos x="616" y="264"/>
                </a:cxn>
                <a:cxn ang="0">
                  <a:pos x="638" y="452"/>
                </a:cxn>
                <a:cxn ang="0">
                  <a:pos x="638" y="838"/>
                </a:cxn>
                <a:cxn ang="0">
                  <a:pos x="616" y="1026"/>
                </a:cxn>
                <a:cxn ang="0">
                  <a:pos x="583" y="1147"/>
                </a:cxn>
                <a:cxn ang="0">
                  <a:pos x="528" y="1213"/>
                </a:cxn>
                <a:cxn ang="0">
                  <a:pos x="462" y="1257"/>
                </a:cxn>
                <a:cxn ang="0">
                  <a:pos x="396" y="1269"/>
                </a:cxn>
              </a:cxnLst>
              <a:rect l="0" t="0" r="r" b="b"/>
              <a:pathLst>
                <a:path w="792" h="1313">
                  <a:moveTo>
                    <a:pt x="792" y="662"/>
                  </a:moveTo>
                  <a:lnTo>
                    <a:pt x="792" y="507"/>
                  </a:lnTo>
                  <a:lnTo>
                    <a:pt x="770" y="364"/>
                  </a:lnTo>
                  <a:lnTo>
                    <a:pt x="715" y="220"/>
                  </a:lnTo>
                  <a:lnTo>
                    <a:pt x="638" y="110"/>
                  </a:lnTo>
                  <a:lnTo>
                    <a:pt x="550" y="44"/>
                  </a:lnTo>
                  <a:lnTo>
                    <a:pt x="473" y="11"/>
                  </a:lnTo>
                  <a:lnTo>
                    <a:pt x="396" y="0"/>
                  </a:lnTo>
                  <a:lnTo>
                    <a:pt x="308" y="11"/>
                  </a:lnTo>
                  <a:lnTo>
                    <a:pt x="220" y="55"/>
                  </a:lnTo>
                  <a:lnTo>
                    <a:pt x="132" y="121"/>
                  </a:lnTo>
                  <a:lnTo>
                    <a:pt x="66" y="231"/>
                  </a:lnTo>
                  <a:lnTo>
                    <a:pt x="22" y="364"/>
                  </a:lnTo>
                  <a:lnTo>
                    <a:pt x="0" y="507"/>
                  </a:lnTo>
                  <a:lnTo>
                    <a:pt x="0" y="816"/>
                  </a:lnTo>
                  <a:lnTo>
                    <a:pt x="22" y="971"/>
                  </a:lnTo>
                  <a:lnTo>
                    <a:pt x="77" y="1114"/>
                  </a:lnTo>
                  <a:lnTo>
                    <a:pt x="154" y="1213"/>
                  </a:lnTo>
                  <a:lnTo>
                    <a:pt x="231" y="1269"/>
                  </a:lnTo>
                  <a:lnTo>
                    <a:pt x="319" y="1302"/>
                  </a:lnTo>
                  <a:lnTo>
                    <a:pt x="396" y="1313"/>
                  </a:lnTo>
                  <a:lnTo>
                    <a:pt x="473" y="1302"/>
                  </a:lnTo>
                  <a:lnTo>
                    <a:pt x="561" y="1269"/>
                  </a:lnTo>
                  <a:lnTo>
                    <a:pt x="649" y="1202"/>
                  </a:lnTo>
                  <a:lnTo>
                    <a:pt x="726" y="1092"/>
                  </a:lnTo>
                  <a:lnTo>
                    <a:pt x="770" y="960"/>
                  </a:lnTo>
                  <a:lnTo>
                    <a:pt x="792" y="805"/>
                  </a:lnTo>
                  <a:lnTo>
                    <a:pt x="792" y="662"/>
                  </a:lnTo>
                  <a:close/>
                  <a:moveTo>
                    <a:pt x="396" y="1269"/>
                  </a:moveTo>
                  <a:lnTo>
                    <a:pt x="330" y="1257"/>
                  </a:lnTo>
                  <a:lnTo>
                    <a:pt x="275" y="1224"/>
                  </a:lnTo>
                  <a:lnTo>
                    <a:pt x="209" y="1147"/>
                  </a:lnTo>
                  <a:lnTo>
                    <a:pt x="176" y="1037"/>
                  </a:lnTo>
                  <a:lnTo>
                    <a:pt x="165" y="904"/>
                  </a:lnTo>
                  <a:lnTo>
                    <a:pt x="154" y="761"/>
                  </a:lnTo>
                  <a:lnTo>
                    <a:pt x="154" y="452"/>
                  </a:lnTo>
                  <a:lnTo>
                    <a:pt x="165" y="286"/>
                  </a:lnTo>
                  <a:lnTo>
                    <a:pt x="198" y="176"/>
                  </a:lnTo>
                  <a:lnTo>
                    <a:pt x="253" y="110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40" y="55"/>
                  </a:lnTo>
                  <a:lnTo>
                    <a:pt x="495" y="66"/>
                  </a:lnTo>
                  <a:lnTo>
                    <a:pt x="539" y="110"/>
                  </a:lnTo>
                  <a:lnTo>
                    <a:pt x="583" y="176"/>
                  </a:lnTo>
                  <a:lnTo>
                    <a:pt x="616" y="264"/>
                  </a:lnTo>
                  <a:lnTo>
                    <a:pt x="638" y="452"/>
                  </a:lnTo>
                  <a:lnTo>
                    <a:pt x="638" y="838"/>
                  </a:lnTo>
                  <a:lnTo>
                    <a:pt x="616" y="1026"/>
                  </a:lnTo>
                  <a:lnTo>
                    <a:pt x="583" y="1147"/>
                  </a:lnTo>
                  <a:lnTo>
                    <a:pt x="528" y="1213"/>
                  </a:lnTo>
                  <a:lnTo>
                    <a:pt x="462" y="1257"/>
                  </a:lnTo>
                  <a:lnTo>
                    <a:pt x="396" y="12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469"/>
            <p:cNvSpPr>
              <a:spLocks noChangeArrowheads="1"/>
            </p:cNvSpPr>
            <p:nvPr/>
          </p:nvSpPr>
          <p:spPr bwMode="auto">
            <a:xfrm>
              <a:off x="4878" y="8083"/>
              <a:ext cx="1089" cy="67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70"/>
            <p:cNvSpPr>
              <a:spLocks/>
            </p:cNvSpPr>
            <p:nvPr/>
          </p:nvSpPr>
          <p:spPr bwMode="auto">
            <a:xfrm>
              <a:off x="6968" y="7344"/>
              <a:ext cx="1088" cy="1291"/>
            </a:xfrm>
            <a:custGeom>
              <a:avLst/>
              <a:gdLst/>
              <a:ahLst/>
              <a:cxnLst>
                <a:cxn ang="0">
                  <a:pos x="1033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2"/>
                </a:cxn>
                <a:cxn ang="0">
                  <a:pos x="165" y="1214"/>
                </a:cxn>
                <a:cxn ang="0">
                  <a:pos x="99" y="1236"/>
                </a:cxn>
                <a:cxn ang="0">
                  <a:pos x="0" y="1236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5" y="1291"/>
                </a:cxn>
                <a:cxn ang="0">
                  <a:pos x="604" y="1291"/>
                </a:cxn>
                <a:cxn ang="0">
                  <a:pos x="604" y="1236"/>
                </a:cxn>
                <a:cxn ang="0">
                  <a:pos x="538" y="1236"/>
                </a:cxn>
                <a:cxn ang="0">
                  <a:pos x="440" y="1225"/>
                </a:cxn>
                <a:cxn ang="0">
                  <a:pos x="385" y="1214"/>
                </a:cxn>
                <a:cxn ang="0">
                  <a:pos x="363" y="1181"/>
                </a:cxn>
                <a:cxn ang="0">
                  <a:pos x="363" y="673"/>
                </a:cxn>
                <a:cxn ang="0">
                  <a:pos x="527" y="673"/>
                </a:cxn>
                <a:cxn ang="0">
                  <a:pos x="637" y="684"/>
                </a:cxn>
                <a:cxn ang="0">
                  <a:pos x="692" y="728"/>
                </a:cxn>
                <a:cxn ang="0">
                  <a:pos x="714" y="795"/>
                </a:cxn>
                <a:cxn ang="0">
                  <a:pos x="725" y="894"/>
                </a:cxn>
                <a:cxn ang="0">
                  <a:pos x="769" y="894"/>
                </a:cxn>
                <a:cxn ang="0">
                  <a:pos x="769" y="397"/>
                </a:cxn>
                <a:cxn ang="0">
                  <a:pos x="725" y="397"/>
                </a:cxn>
                <a:cxn ang="0">
                  <a:pos x="714" y="497"/>
                </a:cxn>
                <a:cxn ang="0">
                  <a:pos x="692" y="563"/>
                </a:cxn>
                <a:cxn ang="0">
                  <a:pos x="626" y="607"/>
                </a:cxn>
                <a:cxn ang="0">
                  <a:pos x="527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1" y="55"/>
                </a:cxn>
                <a:cxn ang="0">
                  <a:pos x="824" y="66"/>
                </a:cxn>
                <a:cxn ang="0">
                  <a:pos x="923" y="110"/>
                </a:cxn>
                <a:cxn ang="0">
                  <a:pos x="978" y="188"/>
                </a:cxn>
                <a:cxn ang="0">
                  <a:pos x="1022" y="287"/>
                </a:cxn>
                <a:cxn ang="0">
                  <a:pos x="1044" y="430"/>
                </a:cxn>
                <a:cxn ang="0">
                  <a:pos x="1088" y="430"/>
                </a:cxn>
                <a:cxn ang="0">
                  <a:pos x="1033" y="0"/>
                </a:cxn>
              </a:cxnLst>
              <a:rect l="0" t="0" r="r" b="b"/>
              <a:pathLst>
                <a:path w="1088" h="1291">
                  <a:moveTo>
                    <a:pt x="1033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2"/>
                  </a:lnTo>
                  <a:lnTo>
                    <a:pt x="165" y="1214"/>
                  </a:lnTo>
                  <a:lnTo>
                    <a:pt x="99" y="1236"/>
                  </a:lnTo>
                  <a:lnTo>
                    <a:pt x="0" y="1236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5" y="1291"/>
                  </a:lnTo>
                  <a:lnTo>
                    <a:pt x="604" y="1291"/>
                  </a:lnTo>
                  <a:lnTo>
                    <a:pt x="604" y="1236"/>
                  </a:lnTo>
                  <a:lnTo>
                    <a:pt x="538" y="1236"/>
                  </a:lnTo>
                  <a:lnTo>
                    <a:pt x="440" y="1225"/>
                  </a:lnTo>
                  <a:lnTo>
                    <a:pt x="385" y="1214"/>
                  </a:lnTo>
                  <a:lnTo>
                    <a:pt x="363" y="1181"/>
                  </a:lnTo>
                  <a:lnTo>
                    <a:pt x="363" y="673"/>
                  </a:lnTo>
                  <a:lnTo>
                    <a:pt x="527" y="673"/>
                  </a:lnTo>
                  <a:lnTo>
                    <a:pt x="637" y="684"/>
                  </a:lnTo>
                  <a:lnTo>
                    <a:pt x="692" y="728"/>
                  </a:lnTo>
                  <a:lnTo>
                    <a:pt x="714" y="795"/>
                  </a:lnTo>
                  <a:lnTo>
                    <a:pt x="725" y="894"/>
                  </a:lnTo>
                  <a:lnTo>
                    <a:pt x="769" y="894"/>
                  </a:lnTo>
                  <a:lnTo>
                    <a:pt x="769" y="397"/>
                  </a:lnTo>
                  <a:lnTo>
                    <a:pt x="725" y="397"/>
                  </a:lnTo>
                  <a:lnTo>
                    <a:pt x="714" y="497"/>
                  </a:lnTo>
                  <a:lnTo>
                    <a:pt x="692" y="563"/>
                  </a:lnTo>
                  <a:lnTo>
                    <a:pt x="626" y="607"/>
                  </a:lnTo>
                  <a:lnTo>
                    <a:pt x="527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1" y="55"/>
                  </a:lnTo>
                  <a:lnTo>
                    <a:pt x="824" y="66"/>
                  </a:lnTo>
                  <a:lnTo>
                    <a:pt x="923" y="110"/>
                  </a:lnTo>
                  <a:lnTo>
                    <a:pt x="978" y="188"/>
                  </a:lnTo>
                  <a:lnTo>
                    <a:pt x="1022" y="287"/>
                  </a:lnTo>
                  <a:lnTo>
                    <a:pt x="1044" y="430"/>
                  </a:lnTo>
                  <a:lnTo>
                    <a:pt x="1088" y="430"/>
                  </a:lnTo>
                  <a:lnTo>
                    <a:pt x="10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71"/>
            <p:cNvSpPr>
              <a:spLocks noEditPoints="1"/>
            </p:cNvSpPr>
            <p:nvPr/>
          </p:nvSpPr>
          <p:spPr bwMode="auto">
            <a:xfrm>
              <a:off x="8023" y="7785"/>
              <a:ext cx="836" cy="872"/>
            </a:xfrm>
            <a:custGeom>
              <a:avLst/>
              <a:gdLst/>
              <a:ahLst/>
              <a:cxnLst>
                <a:cxn ang="0">
                  <a:pos x="836" y="442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9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9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2"/>
                </a:cxn>
                <a:cxn ang="0">
                  <a:pos x="22" y="585"/>
                </a:cxn>
                <a:cxn ang="0">
                  <a:pos x="77" y="696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6"/>
                </a:cxn>
                <a:cxn ang="0">
                  <a:pos x="814" y="585"/>
                </a:cxn>
                <a:cxn ang="0">
                  <a:pos x="836" y="442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6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3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100"/>
                </a:cxn>
                <a:cxn ang="0">
                  <a:pos x="341" y="56"/>
                </a:cxn>
                <a:cxn ang="0">
                  <a:pos x="418" y="45"/>
                </a:cxn>
                <a:cxn ang="0">
                  <a:pos x="495" y="56"/>
                </a:cxn>
                <a:cxn ang="0">
                  <a:pos x="572" y="100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3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5"/>
                </a:cxn>
                <a:cxn ang="0">
                  <a:pos x="583" y="762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2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9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9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2"/>
                  </a:lnTo>
                  <a:lnTo>
                    <a:pt x="22" y="585"/>
                  </a:lnTo>
                  <a:lnTo>
                    <a:pt x="77" y="696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6"/>
                  </a:lnTo>
                  <a:lnTo>
                    <a:pt x="814" y="585"/>
                  </a:lnTo>
                  <a:lnTo>
                    <a:pt x="836" y="442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6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3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100"/>
                  </a:lnTo>
                  <a:lnTo>
                    <a:pt x="341" y="56"/>
                  </a:lnTo>
                  <a:lnTo>
                    <a:pt x="418" y="45"/>
                  </a:lnTo>
                  <a:lnTo>
                    <a:pt x="495" y="56"/>
                  </a:lnTo>
                  <a:lnTo>
                    <a:pt x="572" y="100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3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5"/>
                  </a:lnTo>
                  <a:lnTo>
                    <a:pt x="583" y="762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72"/>
            <p:cNvSpPr>
              <a:spLocks/>
            </p:cNvSpPr>
            <p:nvPr/>
          </p:nvSpPr>
          <p:spPr bwMode="auto">
            <a:xfrm>
              <a:off x="8969" y="7796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73"/>
            <p:cNvSpPr>
              <a:spLocks noEditPoints="1"/>
            </p:cNvSpPr>
            <p:nvPr/>
          </p:nvSpPr>
          <p:spPr bwMode="auto">
            <a:xfrm>
              <a:off x="10322" y="7377"/>
              <a:ext cx="495" cy="1280"/>
            </a:xfrm>
            <a:custGeom>
              <a:avLst/>
              <a:gdLst/>
              <a:ahLst/>
              <a:cxnLst>
                <a:cxn ang="0">
                  <a:pos x="462" y="22"/>
                </a:cxn>
                <a:cxn ang="0">
                  <a:pos x="374" y="11"/>
                </a:cxn>
                <a:cxn ang="0">
                  <a:pos x="319" y="66"/>
                </a:cxn>
                <a:cxn ang="0">
                  <a:pos x="319" y="133"/>
                </a:cxn>
                <a:cxn ang="0">
                  <a:pos x="352" y="166"/>
                </a:cxn>
                <a:cxn ang="0">
                  <a:pos x="407" y="166"/>
                </a:cxn>
                <a:cxn ang="0">
                  <a:pos x="462" y="133"/>
                </a:cxn>
                <a:cxn ang="0">
                  <a:pos x="341" y="784"/>
                </a:cxn>
                <a:cxn ang="0">
                  <a:pos x="363" y="717"/>
                </a:cxn>
                <a:cxn ang="0">
                  <a:pos x="407" y="607"/>
                </a:cxn>
                <a:cxn ang="0">
                  <a:pos x="396" y="530"/>
                </a:cxn>
                <a:cxn ang="0">
                  <a:pos x="363" y="464"/>
                </a:cxn>
                <a:cxn ang="0">
                  <a:pos x="253" y="419"/>
                </a:cxn>
                <a:cxn ang="0">
                  <a:pos x="110" y="486"/>
                </a:cxn>
                <a:cxn ang="0">
                  <a:pos x="22" y="629"/>
                </a:cxn>
                <a:cxn ang="0">
                  <a:pos x="0" y="706"/>
                </a:cxn>
                <a:cxn ang="0">
                  <a:pos x="11" y="728"/>
                </a:cxn>
                <a:cxn ang="0">
                  <a:pos x="44" y="717"/>
                </a:cxn>
                <a:cxn ang="0">
                  <a:pos x="99" y="585"/>
                </a:cxn>
                <a:cxn ang="0">
                  <a:pos x="198" y="475"/>
                </a:cxn>
                <a:cxn ang="0">
                  <a:pos x="275" y="464"/>
                </a:cxn>
                <a:cxn ang="0">
                  <a:pos x="286" y="563"/>
                </a:cxn>
                <a:cxn ang="0">
                  <a:pos x="275" y="618"/>
                </a:cxn>
                <a:cxn ang="0">
                  <a:pos x="209" y="784"/>
                </a:cxn>
                <a:cxn ang="0">
                  <a:pos x="143" y="971"/>
                </a:cxn>
                <a:cxn ang="0">
                  <a:pos x="110" y="1048"/>
                </a:cxn>
                <a:cxn ang="0">
                  <a:pos x="99" y="1170"/>
                </a:cxn>
                <a:cxn ang="0">
                  <a:pos x="176" y="1258"/>
                </a:cxn>
                <a:cxn ang="0">
                  <a:pos x="253" y="1280"/>
                </a:cxn>
                <a:cxn ang="0">
                  <a:pos x="396" y="1203"/>
                </a:cxn>
                <a:cxn ang="0">
                  <a:pos x="473" y="1071"/>
                </a:cxn>
                <a:cxn ang="0">
                  <a:pos x="495" y="971"/>
                </a:cxn>
                <a:cxn ang="0">
                  <a:pos x="451" y="982"/>
                </a:cxn>
                <a:cxn ang="0">
                  <a:pos x="418" y="1093"/>
                </a:cxn>
                <a:cxn ang="0">
                  <a:pos x="319" y="1214"/>
                </a:cxn>
                <a:cxn ang="0">
                  <a:pos x="231" y="1236"/>
                </a:cxn>
                <a:cxn ang="0">
                  <a:pos x="209" y="1203"/>
                </a:cxn>
                <a:cxn ang="0">
                  <a:pos x="231" y="1071"/>
                </a:cxn>
                <a:cxn ang="0">
                  <a:pos x="341" y="784"/>
                </a:cxn>
              </a:cxnLst>
              <a:rect l="0" t="0" r="r" b="b"/>
              <a:pathLst>
                <a:path w="495" h="1280">
                  <a:moveTo>
                    <a:pt x="484" y="66"/>
                  </a:moveTo>
                  <a:lnTo>
                    <a:pt x="462" y="22"/>
                  </a:lnTo>
                  <a:lnTo>
                    <a:pt x="418" y="0"/>
                  </a:lnTo>
                  <a:lnTo>
                    <a:pt x="374" y="11"/>
                  </a:lnTo>
                  <a:lnTo>
                    <a:pt x="341" y="33"/>
                  </a:lnTo>
                  <a:lnTo>
                    <a:pt x="319" y="66"/>
                  </a:lnTo>
                  <a:lnTo>
                    <a:pt x="308" y="99"/>
                  </a:lnTo>
                  <a:lnTo>
                    <a:pt x="319" y="133"/>
                  </a:lnTo>
                  <a:lnTo>
                    <a:pt x="330" y="155"/>
                  </a:lnTo>
                  <a:lnTo>
                    <a:pt x="352" y="166"/>
                  </a:lnTo>
                  <a:lnTo>
                    <a:pt x="385" y="177"/>
                  </a:lnTo>
                  <a:lnTo>
                    <a:pt x="407" y="166"/>
                  </a:lnTo>
                  <a:lnTo>
                    <a:pt x="440" y="155"/>
                  </a:lnTo>
                  <a:lnTo>
                    <a:pt x="462" y="133"/>
                  </a:lnTo>
                  <a:lnTo>
                    <a:pt x="484" y="66"/>
                  </a:lnTo>
                  <a:close/>
                  <a:moveTo>
                    <a:pt x="341" y="784"/>
                  </a:moveTo>
                  <a:lnTo>
                    <a:pt x="363" y="739"/>
                  </a:lnTo>
                  <a:lnTo>
                    <a:pt x="363" y="717"/>
                  </a:lnTo>
                  <a:lnTo>
                    <a:pt x="385" y="673"/>
                  </a:lnTo>
                  <a:lnTo>
                    <a:pt x="407" y="607"/>
                  </a:lnTo>
                  <a:lnTo>
                    <a:pt x="407" y="574"/>
                  </a:lnTo>
                  <a:lnTo>
                    <a:pt x="396" y="530"/>
                  </a:lnTo>
                  <a:lnTo>
                    <a:pt x="385" y="497"/>
                  </a:lnTo>
                  <a:lnTo>
                    <a:pt x="363" y="464"/>
                  </a:lnTo>
                  <a:lnTo>
                    <a:pt x="297" y="419"/>
                  </a:lnTo>
                  <a:lnTo>
                    <a:pt x="253" y="419"/>
                  </a:lnTo>
                  <a:lnTo>
                    <a:pt x="176" y="442"/>
                  </a:lnTo>
                  <a:lnTo>
                    <a:pt x="110" y="486"/>
                  </a:lnTo>
                  <a:lnTo>
                    <a:pt x="55" y="563"/>
                  </a:lnTo>
                  <a:lnTo>
                    <a:pt x="22" y="629"/>
                  </a:lnTo>
                  <a:lnTo>
                    <a:pt x="11" y="684"/>
                  </a:lnTo>
                  <a:lnTo>
                    <a:pt x="0" y="706"/>
                  </a:lnTo>
                  <a:lnTo>
                    <a:pt x="0" y="717"/>
                  </a:lnTo>
                  <a:lnTo>
                    <a:pt x="11" y="728"/>
                  </a:lnTo>
                  <a:lnTo>
                    <a:pt x="44" y="728"/>
                  </a:lnTo>
                  <a:lnTo>
                    <a:pt x="44" y="717"/>
                  </a:lnTo>
                  <a:lnTo>
                    <a:pt x="55" y="695"/>
                  </a:lnTo>
                  <a:lnTo>
                    <a:pt x="99" y="585"/>
                  </a:lnTo>
                  <a:lnTo>
                    <a:pt x="143" y="508"/>
                  </a:lnTo>
                  <a:lnTo>
                    <a:pt x="198" y="475"/>
                  </a:lnTo>
                  <a:lnTo>
                    <a:pt x="242" y="464"/>
                  </a:lnTo>
                  <a:lnTo>
                    <a:pt x="275" y="464"/>
                  </a:lnTo>
                  <a:lnTo>
                    <a:pt x="286" y="475"/>
                  </a:lnTo>
                  <a:lnTo>
                    <a:pt x="286" y="563"/>
                  </a:lnTo>
                  <a:lnTo>
                    <a:pt x="275" y="596"/>
                  </a:lnTo>
                  <a:lnTo>
                    <a:pt x="275" y="618"/>
                  </a:lnTo>
                  <a:lnTo>
                    <a:pt x="253" y="684"/>
                  </a:lnTo>
                  <a:lnTo>
                    <a:pt x="209" y="784"/>
                  </a:lnTo>
                  <a:lnTo>
                    <a:pt x="176" y="894"/>
                  </a:lnTo>
                  <a:lnTo>
                    <a:pt x="143" y="971"/>
                  </a:lnTo>
                  <a:lnTo>
                    <a:pt x="121" y="1015"/>
                  </a:lnTo>
                  <a:lnTo>
                    <a:pt x="110" y="1048"/>
                  </a:lnTo>
                  <a:lnTo>
                    <a:pt x="99" y="1093"/>
                  </a:lnTo>
                  <a:lnTo>
                    <a:pt x="99" y="1170"/>
                  </a:lnTo>
                  <a:lnTo>
                    <a:pt x="143" y="1236"/>
                  </a:lnTo>
                  <a:lnTo>
                    <a:pt x="176" y="1258"/>
                  </a:lnTo>
                  <a:lnTo>
                    <a:pt x="209" y="1269"/>
                  </a:lnTo>
                  <a:lnTo>
                    <a:pt x="253" y="1280"/>
                  </a:lnTo>
                  <a:lnTo>
                    <a:pt x="330" y="1258"/>
                  </a:lnTo>
                  <a:lnTo>
                    <a:pt x="396" y="1203"/>
                  </a:lnTo>
                  <a:lnTo>
                    <a:pt x="440" y="1137"/>
                  </a:lnTo>
                  <a:lnTo>
                    <a:pt x="473" y="1071"/>
                  </a:lnTo>
                  <a:lnTo>
                    <a:pt x="495" y="1015"/>
                  </a:lnTo>
                  <a:lnTo>
                    <a:pt x="495" y="971"/>
                  </a:lnTo>
                  <a:lnTo>
                    <a:pt x="462" y="971"/>
                  </a:lnTo>
                  <a:lnTo>
                    <a:pt x="451" y="982"/>
                  </a:lnTo>
                  <a:lnTo>
                    <a:pt x="451" y="1004"/>
                  </a:lnTo>
                  <a:lnTo>
                    <a:pt x="418" y="1093"/>
                  </a:lnTo>
                  <a:lnTo>
                    <a:pt x="374" y="1170"/>
                  </a:lnTo>
                  <a:lnTo>
                    <a:pt x="319" y="1214"/>
                  </a:lnTo>
                  <a:lnTo>
                    <a:pt x="253" y="1236"/>
                  </a:lnTo>
                  <a:lnTo>
                    <a:pt x="231" y="1236"/>
                  </a:lnTo>
                  <a:lnTo>
                    <a:pt x="220" y="1225"/>
                  </a:lnTo>
                  <a:lnTo>
                    <a:pt x="209" y="1203"/>
                  </a:lnTo>
                  <a:lnTo>
                    <a:pt x="209" y="1126"/>
                  </a:lnTo>
                  <a:lnTo>
                    <a:pt x="231" y="1071"/>
                  </a:lnTo>
                  <a:lnTo>
                    <a:pt x="264" y="982"/>
                  </a:lnTo>
                  <a:lnTo>
                    <a:pt x="341" y="7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74"/>
            <p:cNvSpPr>
              <a:spLocks noEditPoints="1"/>
            </p:cNvSpPr>
            <p:nvPr/>
          </p:nvSpPr>
          <p:spPr bwMode="auto">
            <a:xfrm>
              <a:off x="11554" y="7940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75"/>
            <p:cNvSpPr>
              <a:spLocks/>
            </p:cNvSpPr>
            <p:nvPr/>
          </p:nvSpPr>
          <p:spPr bwMode="auto">
            <a:xfrm>
              <a:off x="13589" y="7366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76"/>
            <p:cNvSpPr>
              <a:spLocks/>
            </p:cNvSpPr>
            <p:nvPr/>
          </p:nvSpPr>
          <p:spPr bwMode="auto">
            <a:xfrm>
              <a:off x="14535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77"/>
            <p:cNvSpPr>
              <a:spLocks/>
            </p:cNvSpPr>
            <p:nvPr/>
          </p:nvSpPr>
          <p:spPr bwMode="auto">
            <a:xfrm>
              <a:off x="15316" y="7366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2"/>
                </a:cxn>
                <a:cxn ang="0">
                  <a:pos x="660" y="1104"/>
                </a:cxn>
                <a:cxn ang="0">
                  <a:pos x="638" y="1115"/>
                </a:cxn>
                <a:cxn ang="0">
                  <a:pos x="583" y="1126"/>
                </a:cxn>
                <a:cxn ang="0">
                  <a:pos x="143" y="1126"/>
                </a:cxn>
                <a:cxn ang="0">
                  <a:pos x="341" y="927"/>
                </a:cxn>
                <a:cxn ang="0">
                  <a:pos x="495" y="784"/>
                </a:cxn>
                <a:cxn ang="0">
                  <a:pos x="616" y="673"/>
                </a:cxn>
                <a:cxn ang="0">
                  <a:pos x="693" y="574"/>
                </a:cxn>
                <a:cxn ang="0">
                  <a:pos x="737" y="475"/>
                </a:cxn>
                <a:cxn ang="0">
                  <a:pos x="748" y="375"/>
                </a:cxn>
                <a:cxn ang="0">
                  <a:pos x="726" y="254"/>
                </a:cxn>
                <a:cxn ang="0">
                  <a:pos x="671" y="155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5"/>
                </a:cxn>
                <a:cxn ang="0">
                  <a:pos x="11" y="243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3"/>
                </a:cxn>
                <a:cxn ang="0">
                  <a:pos x="121" y="453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6"/>
                </a:cxn>
                <a:cxn ang="0">
                  <a:pos x="132" y="265"/>
                </a:cxn>
                <a:cxn ang="0">
                  <a:pos x="99" y="254"/>
                </a:cxn>
                <a:cxn ang="0">
                  <a:pos x="66" y="254"/>
                </a:cxn>
                <a:cxn ang="0">
                  <a:pos x="132" y="155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3"/>
                </a:cxn>
                <a:cxn ang="0">
                  <a:pos x="539" y="199"/>
                </a:cxn>
                <a:cxn ang="0">
                  <a:pos x="572" y="276"/>
                </a:cxn>
                <a:cxn ang="0">
                  <a:pos x="583" y="375"/>
                </a:cxn>
                <a:cxn ang="0">
                  <a:pos x="550" y="519"/>
                </a:cxn>
                <a:cxn ang="0">
                  <a:pos x="473" y="662"/>
                </a:cxn>
                <a:cxn ang="0">
                  <a:pos x="385" y="795"/>
                </a:cxn>
                <a:cxn ang="0">
                  <a:pos x="11" y="1203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2"/>
                  </a:lnTo>
                  <a:lnTo>
                    <a:pt x="660" y="1104"/>
                  </a:lnTo>
                  <a:lnTo>
                    <a:pt x="638" y="1115"/>
                  </a:lnTo>
                  <a:lnTo>
                    <a:pt x="583" y="1126"/>
                  </a:lnTo>
                  <a:lnTo>
                    <a:pt x="143" y="1126"/>
                  </a:lnTo>
                  <a:lnTo>
                    <a:pt x="341" y="927"/>
                  </a:lnTo>
                  <a:lnTo>
                    <a:pt x="495" y="784"/>
                  </a:lnTo>
                  <a:lnTo>
                    <a:pt x="616" y="673"/>
                  </a:lnTo>
                  <a:lnTo>
                    <a:pt x="693" y="574"/>
                  </a:lnTo>
                  <a:lnTo>
                    <a:pt x="737" y="475"/>
                  </a:lnTo>
                  <a:lnTo>
                    <a:pt x="748" y="375"/>
                  </a:lnTo>
                  <a:lnTo>
                    <a:pt x="726" y="254"/>
                  </a:lnTo>
                  <a:lnTo>
                    <a:pt x="671" y="155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5"/>
                  </a:lnTo>
                  <a:lnTo>
                    <a:pt x="11" y="243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3"/>
                  </a:lnTo>
                  <a:lnTo>
                    <a:pt x="121" y="453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6"/>
                  </a:lnTo>
                  <a:lnTo>
                    <a:pt x="132" y="265"/>
                  </a:lnTo>
                  <a:lnTo>
                    <a:pt x="99" y="254"/>
                  </a:lnTo>
                  <a:lnTo>
                    <a:pt x="66" y="254"/>
                  </a:lnTo>
                  <a:lnTo>
                    <a:pt x="132" y="155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3"/>
                  </a:lnTo>
                  <a:lnTo>
                    <a:pt x="539" y="199"/>
                  </a:lnTo>
                  <a:lnTo>
                    <a:pt x="572" y="276"/>
                  </a:lnTo>
                  <a:lnTo>
                    <a:pt x="583" y="375"/>
                  </a:lnTo>
                  <a:lnTo>
                    <a:pt x="550" y="519"/>
                  </a:lnTo>
                  <a:lnTo>
                    <a:pt x="473" y="662"/>
                  </a:lnTo>
                  <a:lnTo>
                    <a:pt x="385" y="795"/>
                  </a:lnTo>
                  <a:lnTo>
                    <a:pt x="11" y="1203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78"/>
            <p:cNvSpPr>
              <a:spLocks/>
            </p:cNvSpPr>
            <p:nvPr/>
          </p:nvSpPr>
          <p:spPr bwMode="auto">
            <a:xfrm>
              <a:off x="16328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79"/>
            <p:cNvSpPr>
              <a:spLocks/>
            </p:cNvSpPr>
            <p:nvPr/>
          </p:nvSpPr>
          <p:spPr bwMode="auto">
            <a:xfrm>
              <a:off x="17175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80"/>
            <p:cNvSpPr>
              <a:spLocks/>
            </p:cNvSpPr>
            <p:nvPr/>
          </p:nvSpPr>
          <p:spPr bwMode="auto">
            <a:xfrm>
              <a:off x="18022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81"/>
            <p:cNvSpPr>
              <a:spLocks/>
            </p:cNvSpPr>
            <p:nvPr/>
          </p:nvSpPr>
          <p:spPr bwMode="auto">
            <a:xfrm>
              <a:off x="18869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82"/>
            <p:cNvSpPr>
              <a:spLocks/>
            </p:cNvSpPr>
            <p:nvPr/>
          </p:nvSpPr>
          <p:spPr bwMode="auto">
            <a:xfrm>
              <a:off x="19694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83"/>
            <p:cNvSpPr>
              <a:spLocks/>
            </p:cNvSpPr>
            <p:nvPr/>
          </p:nvSpPr>
          <p:spPr bwMode="auto">
            <a:xfrm>
              <a:off x="20431" y="7796"/>
              <a:ext cx="1023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31" y="784"/>
                </a:cxn>
                <a:cxn ang="0">
                  <a:pos x="242" y="718"/>
                </a:cxn>
                <a:cxn ang="0">
                  <a:pos x="253" y="663"/>
                </a:cxn>
                <a:cxn ang="0">
                  <a:pos x="297" y="497"/>
                </a:cxn>
                <a:cxn ang="0">
                  <a:pos x="330" y="365"/>
                </a:cxn>
                <a:cxn ang="0">
                  <a:pos x="352" y="298"/>
                </a:cxn>
                <a:cxn ang="0">
                  <a:pos x="374" y="232"/>
                </a:cxn>
                <a:cxn ang="0">
                  <a:pos x="484" y="111"/>
                </a:cxn>
                <a:cxn ang="0">
                  <a:pos x="660" y="45"/>
                </a:cxn>
                <a:cxn ang="0">
                  <a:pos x="715" y="56"/>
                </a:cxn>
                <a:cxn ang="0">
                  <a:pos x="759" y="122"/>
                </a:cxn>
                <a:cxn ang="0">
                  <a:pos x="770" y="177"/>
                </a:cxn>
                <a:cxn ang="0">
                  <a:pos x="715" y="409"/>
                </a:cxn>
                <a:cxn ang="0">
                  <a:pos x="638" y="618"/>
                </a:cxn>
                <a:cxn ang="0">
                  <a:pos x="627" y="707"/>
                </a:cxn>
                <a:cxn ang="0">
                  <a:pos x="682" y="828"/>
                </a:cxn>
                <a:cxn ang="0">
                  <a:pos x="781" y="861"/>
                </a:cxn>
                <a:cxn ang="0">
                  <a:pos x="924" y="784"/>
                </a:cxn>
                <a:cxn ang="0">
                  <a:pos x="1001" y="652"/>
                </a:cxn>
                <a:cxn ang="0">
                  <a:pos x="1023" y="552"/>
                </a:cxn>
                <a:cxn ang="0">
                  <a:pos x="979" y="563"/>
                </a:cxn>
                <a:cxn ang="0">
                  <a:pos x="946" y="674"/>
                </a:cxn>
                <a:cxn ang="0">
                  <a:pos x="847" y="795"/>
                </a:cxn>
                <a:cxn ang="0">
                  <a:pos x="759" y="817"/>
                </a:cxn>
                <a:cxn ang="0">
                  <a:pos x="737" y="784"/>
                </a:cxn>
                <a:cxn ang="0">
                  <a:pos x="759" y="663"/>
                </a:cxn>
                <a:cxn ang="0">
                  <a:pos x="803" y="530"/>
                </a:cxn>
                <a:cxn ang="0">
                  <a:pos x="869" y="298"/>
                </a:cxn>
                <a:cxn ang="0">
                  <a:pos x="858" y="89"/>
                </a:cxn>
                <a:cxn ang="0">
                  <a:pos x="671" y="0"/>
                </a:cxn>
                <a:cxn ang="0">
                  <a:pos x="473" y="67"/>
                </a:cxn>
                <a:cxn ang="0">
                  <a:pos x="374" y="166"/>
                </a:cxn>
                <a:cxn ang="0">
                  <a:pos x="319" y="45"/>
                </a:cxn>
                <a:cxn ang="0">
                  <a:pos x="242" y="0"/>
                </a:cxn>
                <a:cxn ang="0">
                  <a:pos x="132" y="23"/>
                </a:cxn>
                <a:cxn ang="0">
                  <a:pos x="88" y="67"/>
                </a:cxn>
                <a:cxn ang="0">
                  <a:pos x="55" y="111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87"/>
                </a:cxn>
                <a:cxn ang="0">
                  <a:pos x="88" y="144"/>
                </a:cxn>
                <a:cxn ang="0">
                  <a:pos x="198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1023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20" y="795"/>
                  </a:lnTo>
                  <a:lnTo>
                    <a:pt x="231" y="784"/>
                  </a:lnTo>
                  <a:lnTo>
                    <a:pt x="231" y="751"/>
                  </a:lnTo>
                  <a:lnTo>
                    <a:pt x="242" y="718"/>
                  </a:lnTo>
                  <a:lnTo>
                    <a:pt x="253" y="696"/>
                  </a:lnTo>
                  <a:lnTo>
                    <a:pt x="253" y="663"/>
                  </a:lnTo>
                  <a:lnTo>
                    <a:pt x="275" y="585"/>
                  </a:lnTo>
                  <a:lnTo>
                    <a:pt x="297" y="497"/>
                  </a:lnTo>
                  <a:lnTo>
                    <a:pt x="319" y="431"/>
                  </a:lnTo>
                  <a:lnTo>
                    <a:pt x="330" y="365"/>
                  </a:lnTo>
                  <a:lnTo>
                    <a:pt x="330" y="343"/>
                  </a:lnTo>
                  <a:lnTo>
                    <a:pt x="352" y="298"/>
                  </a:lnTo>
                  <a:lnTo>
                    <a:pt x="352" y="276"/>
                  </a:lnTo>
                  <a:lnTo>
                    <a:pt x="374" y="232"/>
                  </a:lnTo>
                  <a:lnTo>
                    <a:pt x="418" y="166"/>
                  </a:lnTo>
                  <a:lnTo>
                    <a:pt x="484" y="111"/>
                  </a:lnTo>
                  <a:lnTo>
                    <a:pt x="561" y="56"/>
                  </a:lnTo>
                  <a:lnTo>
                    <a:pt x="660" y="45"/>
                  </a:lnTo>
                  <a:lnTo>
                    <a:pt x="693" y="45"/>
                  </a:lnTo>
                  <a:lnTo>
                    <a:pt x="715" y="56"/>
                  </a:lnTo>
                  <a:lnTo>
                    <a:pt x="737" y="78"/>
                  </a:lnTo>
                  <a:lnTo>
                    <a:pt x="759" y="122"/>
                  </a:lnTo>
                  <a:lnTo>
                    <a:pt x="759" y="144"/>
                  </a:lnTo>
                  <a:lnTo>
                    <a:pt x="770" y="177"/>
                  </a:lnTo>
                  <a:lnTo>
                    <a:pt x="748" y="287"/>
                  </a:lnTo>
                  <a:lnTo>
                    <a:pt x="715" y="409"/>
                  </a:lnTo>
                  <a:lnTo>
                    <a:pt x="671" y="530"/>
                  </a:lnTo>
                  <a:lnTo>
                    <a:pt x="638" y="618"/>
                  </a:lnTo>
                  <a:lnTo>
                    <a:pt x="627" y="652"/>
                  </a:lnTo>
                  <a:lnTo>
                    <a:pt x="627" y="707"/>
                  </a:lnTo>
                  <a:lnTo>
                    <a:pt x="649" y="795"/>
                  </a:lnTo>
                  <a:lnTo>
                    <a:pt x="682" y="828"/>
                  </a:lnTo>
                  <a:lnTo>
                    <a:pt x="726" y="850"/>
                  </a:lnTo>
                  <a:lnTo>
                    <a:pt x="781" y="861"/>
                  </a:lnTo>
                  <a:lnTo>
                    <a:pt x="858" y="839"/>
                  </a:lnTo>
                  <a:lnTo>
                    <a:pt x="924" y="784"/>
                  </a:lnTo>
                  <a:lnTo>
                    <a:pt x="968" y="718"/>
                  </a:lnTo>
                  <a:lnTo>
                    <a:pt x="1001" y="652"/>
                  </a:lnTo>
                  <a:lnTo>
                    <a:pt x="1023" y="596"/>
                  </a:lnTo>
                  <a:lnTo>
                    <a:pt x="1023" y="552"/>
                  </a:lnTo>
                  <a:lnTo>
                    <a:pt x="990" y="552"/>
                  </a:lnTo>
                  <a:lnTo>
                    <a:pt x="979" y="563"/>
                  </a:lnTo>
                  <a:lnTo>
                    <a:pt x="979" y="585"/>
                  </a:lnTo>
                  <a:lnTo>
                    <a:pt x="946" y="674"/>
                  </a:lnTo>
                  <a:lnTo>
                    <a:pt x="902" y="751"/>
                  </a:lnTo>
                  <a:lnTo>
                    <a:pt x="847" y="795"/>
                  </a:lnTo>
                  <a:lnTo>
                    <a:pt x="781" y="817"/>
                  </a:lnTo>
                  <a:lnTo>
                    <a:pt x="759" y="817"/>
                  </a:lnTo>
                  <a:lnTo>
                    <a:pt x="748" y="806"/>
                  </a:lnTo>
                  <a:lnTo>
                    <a:pt x="737" y="784"/>
                  </a:lnTo>
                  <a:lnTo>
                    <a:pt x="737" y="707"/>
                  </a:lnTo>
                  <a:lnTo>
                    <a:pt x="759" y="663"/>
                  </a:lnTo>
                  <a:lnTo>
                    <a:pt x="770" y="618"/>
                  </a:lnTo>
                  <a:lnTo>
                    <a:pt x="803" y="530"/>
                  </a:lnTo>
                  <a:lnTo>
                    <a:pt x="847" y="420"/>
                  </a:lnTo>
                  <a:lnTo>
                    <a:pt x="869" y="298"/>
                  </a:lnTo>
                  <a:lnTo>
                    <a:pt x="891" y="199"/>
                  </a:lnTo>
                  <a:lnTo>
                    <a:pt x="858" y="89"/>
                  </a:lnTo>
                  <a:lnTo>
                    <a:pt x="781" y="23"/>
                  </a:lnTo>
                  <a:lnTo>
                    <a:pt x="671" y="0"/>
                  </a:lnTo>
                  <a:lnTo>
                    <a:pt x="561" y="23"/>
                  </a:lnTo>
                  <a:lnTo>
                    <a:pt x="473" y="67"/>
                  </a:lnTo>
                  <a:lnTo>
                    <a:pt x="407" y="122"/>
                  </a:lnTo>
                  <a:lnTo>
                    <a:pt x="374" y="166"/>
                  </a:lnTo>
                  <a:lnTo>
                    <a:pt x="363" y="111"/>
                  </a:lnTo>
                  <a:lnTo>
                    <a:pt x="319" y="45"/>
                  </a:lnTo>
                  <a:lnTo>
                    <a:pt x="286" y="23"/>
                  </a:lnTo>
                  <a:lnTo>
                    <a:pt x="242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88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20" y="45"/>
                  </a:lnTo>
                  <a:lnTo>
                    <a:pt x="242" y="67"/>
                  </a:lnTo>
                  <a:lnTo>
                    <a:pt x="253" y="100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84"/>
            <p:cNvSpPr>
              <a:spLocks/>
            </p:cNvSpPr>
            <p:nvPr/>
          </p:nvSpPr>
          <p:spPr bwMode="auto">
            <a:xfrm>
              <a:off x="8672" y="10798"/>
              <a:ext cx="704" cy="816"/>
            </a:xfrm>
            <a:custGeom>
              <a:avLst/>
              <a:gdLst/>
              <a:ahLst/>
              <a:cxnLst>
                <a:cxn ang="0">
                  <a:pos x="374" y="452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63"/>
                </a:cxn>
                <a:cxn ang="0">
                  <a:pos x="682" y="552"/>
                </a:cxn>
                <a:cxn ang="0">
                  <a:pos x="671" y="541"/>
                </a:cxn>
                <a:cxn ang="0">
                  <a:pos x="396" y="408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6"/>
                </a:cxn>
                <a:cxn ang="0">
                  <a:pos x="638" y="176"/>
                </a:cxn>
                <a:cxn ang="0">
                  <a:pos x="616" y="199"/>
                </a:cxn>
                <a:cxn ang="0">
                  <a:pos x="374" y="375"/>
                </a:cxn>
                <a:cxn ang="0">
                  <a:pos x="396" y="66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6"/>
                </a:cxn>
                <a:cxn ang="0">
                  <a:pos x="330" y="375"/>
                </a:cxn>
                <a:cxn ang="0">
                  <a:pos x="88" y="199"/>
                </a:cxn>
                <a:cxn ang="0">
                  <a:pos x="66" y="176"/>
                </a:cxn>
                <a:cxn ang="0">
                  <a:pos x="33" y="176"/>
                </a:cxn>
                <a:cxn ang="0">
                  <a:pos x="22" y="187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8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1"/>
                </a:cxn>
                <a:cxn ang="0">
                  <a:pos x="308" y="761"/>
                </a:cxn>
                <a:cxn ang="0">
                  <a:pos x="308" y="794"/>
                </a:cxn>
                <a:cxn ang="0">
                  <a:pos x="330" y="816"/>
                </a:cxn>
                <a:cxn ang="0">
                  <a:pos x="374" y="816"/>
                </a:cxn>
                <a:cxn ang="0">
                  <a:pos x="396" y="794"/>
                </a:cxn>
                <a:cxn ang="0">
                  <a:pos x="396" y="750"/>
                </a:cxn>
                <a:cxn ang="0">
                  <a:pos x="374" y="452"/>
                </a:cxn>
              </a:cxnLst>
              <a:rect l="0" t="0" r="r" b="b"/>
              <a:pathLst>
                <a:path w="704" h="816">
                  <a:moveTo>
                    <a:pt x="374" y="452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63"/>
                  </a:lnTo>
                  <a:lnTo>
                    <a:pt x="682" y="552"/>
                  </a:lnTo>
                  <a:lnTo>
                    <a:pt x="671" y="541"/>
                  </a:lnTo>
                  <a:lnTo>
                    <a:pt x="396" y="408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6"/>
                  </a:lnTo>
                  <a:lnTo>
                    <a:pt x="638" y="176"/>
                  </a:lnTo>
                  <a:lnTo>
                    <a:pt x="616" y="199"/>
                  </a:lnTo>
                  <a:lnTo>
                    <a:pt x="374" y="375"/>
                  </a:lnTo>
                  <a:lnTo>
                    <a:pt x="396" y="66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6"/>
                  </a:lnTo>
                  <a:lnTo>
                    <a:pt x="330" y="375"/>
                  </a:lnTo>
                  <a:lnTo>
                    <a:pt x="88" y="199"/>
                  </a:lnTo>
                  <a:lnTo>
                    <a:pt x="66" y="176"/>
                  </a:lnTo>
                  <a:lnTo>
                    <a:pt x="33" y="176"/>
                  </a:lnTo>
                  <a:lnTo>
                    <a:pt x="22" y="187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8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1"/>
                  </a:lnTo>
                  <a:lnTo>
                    <a:pt x="308" y="761"/>
                  </a:lnTo>
                  <a:lnTo>
                    <a:pt x="308" y="794"/>
                  </a:lnTo>
                  <a:lnTo>
                    <a:pt x="330" y="816"/>
                  </a:lnTo>
                  <a:lnTo>
                    <a:pt x="374" y="816"/>
                  </a:lnTo>
                  <a:lnTo>
                    <a:pt x="396" y="794"/>
                  </a:lnTo>
                  <a:lnTo>
                    <a:pt x="396" y="750"/>
                  </a:lnTo>
                  <a:lnTo>
                    <a:pt x="37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85"/>
            <p:cNvSpPr>
              <a:spLocks noEditPoints="1"/>
            </p:cNvSpPr>
            <p:nvPr/>
          </p:nvSpPr>
          <p:spPr bwMode="auto">
            <a:xfrm>
              <a:off x="10498" y="10379"/>
              <a:ext cx="1111" cy="1302"/>
            </a:xfrm>
            <a:custGeom>
              <a:avLst/>
              <a:gdLst/>
              <a:ahLst/>
              <a:cxnLst>
                <a:cxn ang="0">
                  <a:pos x="363" y="706"/>
                </a:cxn>
                <a:cxn ang="0">
                  <a:pos x="682" y="706"/>
                </a:cxn>
                <a:cxn ang="0">
                  <a:pos x="814" y="684"/>
                </a:cxn>
                <a:cxn ang="0">
                  <a:pos x="935" y="640"/>
                </a:cxn>
                <a:cxn ang="0">
                  <a:pos x="1034" y="562"/>
                </a:cxn>
                <a:cxn ang="0">
                  <a:pos x="1089" y="463"/>
                </a:cxn>
                <a:cxn ang="0">
                  <a:pos x="1111" y="353"/>
                </a:cxn>
                <a:cxn ang="0">
                  <a:pos x="1089" y="242"/>
                </a:cxn>
                <a:cxn ang="0">
                  <a:pos x="1034" y="154"/>
                </a:cxn>
                <a:cxn ang="0">
                  <a:pos x="935" y="77"/>
                </a:cxn>
                <a:cxn ang="0">
                  <a:pos x="814" y="22"/>
                </a:cxn>
                <a:cxn ang="0">
                  <a:pos x="671" y="0"/>
                </a:cxn>
                <a:cxn ang="0">
                  <a:pos x="0" y="0"/>
                </a:cxn>
                <a:cxn ang="0">
                  <a:pos x="0" y="66"/>
                </a:cxn>
                <a:cxn ang="0">
                  <a:pos x="143" y="66"/>
                </a:cxn>
                <a:cxn ang="0">
                  <a:pos x="187" y="88"/>
                </a:cxn>
                <a:cxn ang="0">
                  <a:pos x="187" y="110"/>
                </a:cxn>
                <a:cxn ang="0">
                  <a:pos x="198" y="121"/>
                </a:cxn>
                <a:cxn ang="0">
                  <a:pos x="198" y="1180"/>
                </a:cxn>
                <a:cxn ang="0">
                  <a:pos x="187" y="1202"/>
                </a:cxn>
                <a:cxn ang="0">
                  <a:pos x="187" y="1213"/>
                </a:cxn>
                <a:cxn ang="0">
                  <a:pos x="143" y="1235"/>
                </a:cxn>
                <a:cxn ang="0">
                  <a:pos x="99" y="1246"/>
                </a:cxn>
                <a:cxn ang="0">
                  <a:pos x="0" y="1246"/>
                </a:cxn>
                <a:cxn ang="0">
                  <a:pos x="0" y="1302"/>
                </a:cxn>
                <a:cxn ang="0">
                  <a:pos x="187" y="1302"/>
                </a:cxn>
                <a:cxn ang="0">
                  <a:pos x="275" y="1291"/>
                </a:cxn>
                <a:cxn ang="0">
                  <a:pos x="363" y="1291"/>
                </a:cxn>
                <a:cxn ang="0">
                  <a:pos x="473" y="1302"/>
                </a:cxn>
                <a:cxn ang="0">
                  <a:pos x="561" y="1302"/>
                </a:cxn>
                <a:cxn ang="0">
                  <a:pos x="561" y="1246"/>
                </a:cxn>
                <a:cxn ang="0">
                  <a:pos x="462" y="1246"/>
                </a:cxn>
                <a:cxn ang="0">
                  <a:pos x="418" y="1235"/>
                </a:cxn>
                <a:cxn ang="0">
                  <a:pos x="374" y="1213"/>
                </a:cxn>
                <a:cxn ang="0">
                  <a:pos x="363" y="1202"/>
                </a:cxn>
                <a:cxn ang="0">
                  <a:pos x="363" y="1158"/>
                </a:cxn>
                <a:cxn ang="0">
                  <a:pos x="363" y="706"/>
                </a:cxn>
                <a:cxn ang="0">
                  <a:pos x="363" y="651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616" y="66"/>
                </a:cxn>
                <a:cxn ang="0">
                  <a:pos x="748" y="77"/>
                </a:cxn>
                <a:cxn ang="0">
                  <a:pos x="825" y="121"/>
                </a:cxn>
                <a:cxn ang="0">
                  <a:pos x="880" y="176"/>
                </a:cxn>
                <a:cxn ang="0">
                  <a:pos x="913" y="242"/>
                </a:cxn>
                <a:cxn ang="0">
                  <a:pos x="924" y="309"/>
                </a:cxn>
                <a:cxn ang="0">
                  <a:pos x="924" y="408"/>
                </a:cxn>
                <a:cxn ang="0">
                  <a:pos x="913" y="474"/>
                </a:cxn>
                <a:cxn ang="0">
                  <a:pos x="880" y="540"/>
                </a:cxn>
                <a:cxn ang="0">
                  <a:pos x="836" y="595"/>
                </a:cxn>
                <a:cxn ang="0">
                  <a:pos x="748" y="640"/>
                </a:cxn>
                <a:cxn ang="0">
                  <a:pos x="616" y="651"/>
                </a:cxn>
                <a:cxn ang="0">
                  <a:pos x="363" y="651"/>
                </a:cxn>
              </a:cxnLst>
              <a:rect l="0" t="0" r="r" b="b"/>
              <a:pathLst>
                <a:path w="1111" h="1302">
                  <a:moveTo>
                    <a:pt x="363" y="706"/>
                  </a:moveTo>
                  <a:lnTo>
                    <a:pt x="682" y="706"/>
                  </a:lnTo>
                  <a:lnTo>
                    <a:pt x="814" y="684"/>
                  </a:lnTo>
                  <a:lnTo>
                    <a:pt x="935" y="640"/>
                  </a:lnTo>
                  <a:lnTo>
                    <a:pt x="1034" y="562"/>
                  </a:lnTo>
                  <a:lnTo>
                    <a:pt x="1089" y="463"/>
                  </a:lnTo>
                  <a:lnTo>
                    <a:pt x="1111" y="353"/>
                  </a:lnTo>
                  <a:lnTo>
                    <a:pt x="1089" y="242"/>
                  </a:lnTo>
                  <a:lnTo>
                    <a:pt x="1034" y="154"/>
                  </a:lnTo>
                  <a:lnTo>
                    <a:pt x="935" y="77"/>
                  </a:lnTo>
                  <a:lnTo>
                    <a:pt x="814" y="22"/>
                  </a:lnTo>
                  <a:lnTo>
                    <a:pt x="67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43" y="66"/>
                  </a:lnTo>
                  <a:lnTo>
                    <a:pt x="187" y="88"/>
                  </a:lnTo>
                  <a:lnTo>
                    <a:pt x="187" y="110"/>
                  </a:lnTo>
                  <a:lnTo>
                    <a:pt x="198" y="121"/>
                  </a:lnTo>
                  <a:lnTo>
                    <a:pt x="198" y="1180"/>
                  </a:lnTo>
                  <a:lnTo>
                    <a:pt x="187" y="1202"/>
                  </a:lnTo>
                  <a:lnTo>
                    <a:pt x="187" y="1213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0" y="1246"/>
                  </a:lnTo>
                  <a:lnTo>
                    <a:pt x="0" y="1302"/>
                  </a:lnTo>
                  <a:lnTo>
                    <a:pt x="187" y="1302"/>
                  </a:lnTo>
                  <a:lnTo>
                    <a:pt x="275" y="1291"/>
                  </a:lnTo>
                  <a:lnTo>
                    <a:pt x="363" y="1291"/>
                  </a:lnTo>
                  <a:lnTo>
                    <a:pt x="473" y="1302"/>
                  </a:lnTo>
                  <a:lnTo>
                    <a:pt x="561" y="1302"/>
                  </a:lnTo>
                  <a:lnTo>
                    <a:pt x="561" y="1246"/>
                  </a:lnTo>
                  <a:lnTo>
                    <a:pt x="462" y="1246"/>
                  </a:lnTo>
                  <a:lnTo>
                    <a:pt x="418" y="1235"/>
                  </a:lnTo>
                  <a:lnTo>
                    <a:pt x="374" y="1213"/>
                  </a:lnTo>
                  <a:lnTo>
                    <a:pt x="363" y="1202"/>
                  </a:lnTo>
                  <a:lnTo>
                    <a:pt x="363" y="1158"/>
                  </a:lnTo>
                  <a:lnTo>
                    <a:pt x="363" y="706"/>
                  </a:lnTo>
                  <a:close/>
                  <a:moveTo>
                    <a:pt x="363" y="651"/>
                  </a:moveTo>
                  <a:lnTo>
                    <a:pt x="363" y="88"/>
                  </a:lnTo>
                  <a:lnTo>
                    <a:pt x="385" y="66"/>
                  </a:lnTo>
                  <a:lnTo>
                    <a:pt x="616" y="66"/>
                  </a:lnTo>
                  <a:lnTo>
                    <a:pt x="748" y="77"/>
                  </a:lnTo>
                  <a:lnTo>
                    <a:pt x="825" y="121"/>
                  </a:lnTo>
                  <a:lnTo>
                    <a:pt x="880" y="176"/>
                  </a:lnTo>
                  <a:lnTo>
                    <a:pt x="913" y="242"/>
                  </a:lnTo>
                  <a:lnTo>
                    <a:pt x="924" y="309"/>
                  </a:lnTo>
                  <a:lnTo>
                    <a:pt x="924" y="408"/>
                  </a:lnTo>
                  <a:lnTo>
                    <a:pt x="913" y="474"/>
                  </a:lnTo>
                  <a:lnTo>
                    <a:pt x="880" y="540"/>
                  </a:lnTo>
                  <a:lnTo>
                    <a:pt x="836" y="595"/>
                  </a:lnTo>
                  <a:lnTo>
                    <a:pt x="748" y="640"/>
                  </a:lnTo>
                  <a:lnTo>
                    <a:pt x="616" y="651"/>
                  </a:lnTo>
                  <a:lnTo>
                    <a:pt x="363" y="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86"/>
            <p:cNvSpPr>
              <a:spLocks/>
            </p:cNvSpPr>
            <p:nvPr/>
          </p:nvSpPr>
          <p:spPr bwMode="auto">
            <a:xfrm>
              <a:off x="1177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95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95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87"/>
            <p:cNvSpPr>
              <a:spLocks noEditPoints="1"/>
            </p:cNvSpPr>
            <p:nvPr/>
          </p:nvSpPr>
          <p:spPr bwMode="auto">
            <a:xfrm>
              <a:off x="12511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88"/>
            <p:cNvSpPr>
              <a:spLocks noEditPoints="1"/>
            </p:cNvSpPr>
            <p:nvPr/>
          </p:nvSpPr>
          <p:spPr bwMode="auto">
            <a:xfrm>
              <a:off x="13369" y="10368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7"/>
                </a:cxn>
                <a:cxn ang="0">
                  <a:pos x="880" y="1257"/>
                </a:cxn>
                <a:cxn ang="0">
                  <a:pos x="836" y="1246"/>
                </a:cxn>
                <a:cxn ang="0">
                  <a:pos x="814" y="1235"/>
                </a:cxn>
                <a:cxn ang="0">
                  <a:pos x="792" y="1213"/>
                </a:cxn>
                <a:cxn ang="0">
                  <a:pos x="792" y="1191"/>
                </a:cxn>
                <a:cxn ang="0">
                  <a:pos x="781" y="1147"/>
                </a:cxn>
                <a:cxn ang="0">
                  <a:pos x="781" y="0"/>
                </a:cxn>
                <a:cxn ang="0">
                  <a:pos x="517" y="11"/>
                </a:cxn>
                <a:cxn ang="0">
                  <a:pos x="517" y="77"/>
                </a:cxn>
                <a:cxn ang="0">
                  <a:pos x="616" y="77"/>
                </a:cxn>
                <a:cxn ang="0">
                  <a:pos x="638" y="88"/>
                </a:cxn>
                <a:cxn ang="0">
                  <a:pos x="649" y="110"/>
                </a:cxn>
                <a:cxn ang="0">
                  <a:pos x="660" y="143"/>
                </a:cxn>
                <a:cxn ang="0">
                  <a:pos x="660" y="595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88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6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5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5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20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7"/>
                  </a:lnTo>
                  <a:lnTo>
                    <a:pt x="880" y="1257"/>
                  </a:lnTo>
                  <a:lnTo>
                    <a:pt x="836" y="1246"/>
                  </a:lnTo>
                  <a:lnTo>
                    <a:pt x="814" y="1235"/>
                  </a:lnTo>
                  <a:lnTo>
                    <a:pt x="792" y="1213"/>
                  </a:lnTo>
                  <a:lnTo>
                    <a:pt x="792" y="1191"/>
                  </a:lnTo>
                  <a:lnTo>
                    <a:pt x="781" y="1147"/>
                  </a:lnTo>
                  <a:lnTo>
                    <a:pt x="781" y="0"/>
                  </a:lnTo>
                  <a:lnTo>
                    <a:pt x="517" y="11"/>
                  </a:lnTo>
                  <a:lnTo>
                    <a:pt x="517" y="77"/>
                  </a:lnTo>
                  <a:lnTo>
                    <a:pt x="616" y="77"/>
                  </a:lnTo>
                  <a:lnTo>
                    <a:pt x="638" y="88"/>
                  </a:lnTo>
                  <a:lnTo>
                    <a:pt x="649" y="110"/>
                  </a:lnTo>
                  <a:lnTo>
                    <a:pt x="660" y="143"/>
                  </a:lnTo>
                  <a:lnTo>
                    <a:pt x="660" y="595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88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6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5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5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20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89"/>
            <p:cNvSpPr>
              <a:spLocks noEditPoints="1"/>
            </p:cNvSpPr>
            <p:nvPr/>
          </p:nvSpPr>
          <p:spPr bwMode="auto">
            <a:xfrm>
              <a:off x="14414" y="10412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132" y="529"/>
                </a:cxn>
                <a:cxn ang="0">
                  <a:pos x="143" y="540"/>
                </a:cxn>
                <a:cxn ang="0">
                  <a:pos x="154" y="573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2"/>
                </a:cxn>
                <a:cxn ang="0">
                  <a:pos x="99" y="1202"/>
                </a:cxn>
                <a:cxn ang="0">
                  <a:pos x="55" y="1213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3"/>
                </a:cxn>
                <a:cxn ang="0">
                  <a:pos x="352" y="1213"/>
                </a:cxn>
                <a:cxn ang="0">
                  <a:pos x="319" y="1202"/>
                </a:cxn>
                <a:cxn ang="0">
                  <a:pos x="297" y="1191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20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132" y="529"/>
                  </a:lnTo>
                  <a:lnTo>
                    <a:pt x="143" y="540"/>
                  </a:lnTo>
                  <a:lnTo>
                    <a:pt x="154" y="573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2"/>
                  </a:lnTo>
                  <a:lnTo>
                    <a:pt x="99" y="1202"/>
                  </a:lnTo>
                  <a:lnTo>
                    <a:pt x="55" y="1213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3"/>
                  </a:lnTo>
                  <a:lnTo>
                    <a:pt x="352" y="1213"/>
                  </a:lnTo>
                  <a:lnTo>
                    <a:pt x="319" y="1202"/>
                  </a:lnTo>
                  <a:lnTo>
                    <a:pt x="297" y="1191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20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90"/>
            <p:cNvSpPr>
              <a:spLocks/>
            </p:cNvSpPr>
            <p:nvPr/>
          </p:nvSpPr>
          <p:spPr bwMode="auto">
            <a:xfrm>
              <a:off x="14942" y="10831"/>
              <a:ext cx="726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77"/>
                </a:cxn>
                <a:cxn ang="0">
                  <a:pos x="528" y="188"/>
                </a:cxn>
                <a:cxn ang="0">
                  <a:pos x="528" y="199"/>
                </a:cxn>
                <a:cxn ang="0">
                  <a:pos x="550" y="265"/>
                </a:cxn>
                <a:cxn ang="0">
                  <a:pos x="583" y="287"/>
                </a:cxn>
                <a:cxn ang="0">
                  <a:pos x="649" y="287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704" y="199"/>
                </a:cxn>
                <a:cxn ang="0">
                  <a:pos x="682" y="110"/>
                </a:cxn>
                <a:cxn ang="0">
                  <a:pos x="616" y="55"/>
                </a:cxn>
                <a:cxn ang="0">
                  <a:pos x="517" y="11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83"/>
                </a:cxn>
                <a:cxn ang="0">
                  <a:pos x="286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704" y="695"/>
                </a:cxn>
                <a:cxn ang="0">
                  <a:pos x="715" y="651"/>
                </a:cxn>
                <a:cxn ang="0">
                  <a:pos x="726" y="629"/>
                </a:cxn>
                <a:cxn ang="0">
                  <a:pos x="726" y="618"/>
                </a:cxn>
                <a:cxn ang="0">
                  <a:pos x="715" y="607"/>
                </a:cxn>
                <a:cxn ang="0">
                  <a:pos x="693" y="607"/>
                </a:cxn>
                <a:cxn ang="0">
                  <a:pos x="671" y="629"/>
                </a:cxn>
                <a:cxn ang="0">
                  <a:pos x="627" y="728"/>
                </a:cxn>
                <a:cxn ang="0">
                  <a:pos x="561" y="794"/>
                </a:cxn>
                <a:cxn ang="0">
                  <a:pos x="484" y="817"/>
                </a:cxn>
                <a:cxn ang="0">
                  <a:pos x="429" y="828"/>
                </a:cxn>
                <a:cxn ang="0">
                  <a:pos x="374" y="817"/>
                </a:cxn>
                <a:cxn ang="0">
                  <a:pos x="319" y="794"/>
                </a:cxn>
                <a:cxn ang="0">
                  <a:pos x="253" y="739"/>
                </a:cxn>
                <a:cxn ang="0">
                  <a:pos x="209" y="673"/>
                </a:cxn>
                <a:cxn ang="0">
                  <a:pos x="176" y="574"/>
                </a:cxn>
                <a:cxn ang="0">
                  <a:pos x="165" y="430"/>
                </a:cxn>
                <a:cxn ang="0">
                  <a:pos x="176" y="298"/>
                </a:cxn>
                <a:cxn ang="0">
                  <a:pos x="209" y="199"/>
                </a:cxn>
                <a:cxn ang="0">
                  <a:pos x="253" y="121"/>
                </a:cxn>
                <a:cxn ang="0">
                  <a:pos x="308" y="77"/>
                </a:cxn>
                <a:cxn ang="0">
                  <a:pos x="363" y="55"/>
                </a:cxn>
                <a:cxn ang="0">
                  <a:pos x="418" y="44"/>
                </a:cxn>
                <a:cxn ang="0">
                  <a:pos x="462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26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77"/>
                  </a:lnTo>
                  <a:lnTo>
                    <a:pt x="528" y="188"/>
                  </a:lnTo>
                  <a:lnTo>
                    <a:pt x="528" y="199"/>
                  </a:lnTo>
                  <a:lnTo>
                    <a:pt x="550" y="265"/>
                  </a:lnTo>
                  <a:lnTo>
                    <a:pt x="583" y="287"/>
                  </a:lnTo>
                  <a:lnTo>
                    <a:pt x="649" y="287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704" y="199"/>
                  </a:lnTo>
                  <a:lnTo>
                    <a:pt x="682" y="110"/>
                  </a:lnTo>
                  <a:lnTo>
                    <a:pt x="616" y="55"/>
                  </a:lnTo>
                  <a:lnTo>
                    <a:pt x="517" y="11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83"/>
                  </a:lnTo>
                  <a:lnTo>
                    <a:pt x="286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704" y="695"/>
                  </a:lnTo>
                  <a:lnTo>
                    <a:pt x="715" y="651"/>
                  </a:lnTo>
                  <a:lnTo>
                    <a:pt x="726" y="629"/>
                  </a:lnTo>
                  <a:lnTo>
                    <a:pt x="726" y="618"/>
                  </a:lnTo>
                  <a:lnTo>
                    <a:pt x="715" y="607"/>
                  </a:lnTo>
                  <a:lnTo>
                    <a:pt x="693" y="607"/>
                  </a:lnTo>
                  <a:lnTo>
                    <a:pt x="671" y="629"/>
                  </a:lnTo>
                  <a:lnTo>
                    <a:pt x="627" y="728"/>
                  </a:lnTo>
                  <a:lnTo>
                    <a:pt x="561" y="794"/>
                  </a:lnTo>
                  <a:lnTo>
                    <a:pt x="484" y="817"/>
                  </a:lnTo>
                  <a:lnTo>
                    <a:pt x="429" y="828"/>
                  </a:lnTo>
                  <a:lnTo>
                    <a:pt x="374" y="817"/>
                  </a:lnTo>
                  <a:lnTo>
                    <a:pt x="319" y="794"/>
                  </a:lnTo>
                  <a:lnTo>
                    <a:pt x="253" y="739"/>
                  </a:lnTo>
                  <a:lnTo>
                    <a:pt x="209" y="673"/>
                  </a:lnTo>
                  <a:lnTo>
                    <a:pt x="176" y="574"/>
                  </a:lnTo>
                  <a:lnTo>
                    <a:pt x="165" y="430"/>
                  </a:lnTo>
                  <a:lnTo>
                    <a:pt x="176" y="298"/>
                  </a:lnTo>
                  <a:lnTo>
                    <a:pt x="209" y="199"/>
                  </a:lnTo>
                  <a:lnTo>
                    <a:pt x="253" y="121"/>
                  </a:lnTo>
                  <a:lnTo>
                    <a:pt x="308" y="77"/>
                  </a:lnTo>
                  <a:lnTo>
                    <a:pt x="363" y="55"/>
                  </a:lnTo>
                  <a:lnTo>
                    <a:pt x="418" y="44"/>
                  </a:lnTo>
                  <a:lnTo>
                    <a:pt x="462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91"/>
            <p:cNvSpPr>
              <a:spLocks/>
            </p:cNvSpPr>
            <p:nvPr/>
          </p:nvSpPr>
          <p:spPr bwMode="auto">
            <a:xfrm>
              <a:off x="15756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971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971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92"/>
            <p:cNvSpPr>
              <a:spLocks/>
            </p:cNvSpPr>
            <p:nvPr/>
          </p:nvSpPr>
          <p:spPr bwMode="auto">
            <a:xfrm>
              <a:off x="17109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93"/>
            <p:cNvSpPr>
              <a:spLocks/>
            </p:cNvSpPr>
            <p:nvPr/>
          </p:nvSpPr>
          <p:spPr bwMode="auto">
            <a:xfrm>
              <a:off x="17868" y="10368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7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5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7"/>
                </a:cxn>
                <a:cxn ang="0">
                  <a:pos x="374" y="1257"/>
                </a:cxn>
                <a:cxn ang="0">
                  <a:pos x="341" y="1246"/>
                </a:cxn>
                <a:cxn ang="0">
                  <a:pos x="308" y="1246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5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6"/>
                </a:cxn>
                <a:cxn ang="0">
                  <a:pos x="627" y="1246"/>
                </a:cxn>
                <a:cxn ang="0">
                  <a:pos x="583" y="1257"/>
                </a:cxn>
                <a:cxn ang="0">
                  <a:pos x="528" y="1257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7"/>
                </a:cxn>
                <a:cxn ang="0">
                  <a:pos x="880" y="1257"/>
                </a:cxn>
                <a:cxn ang="0">
                  <a:pos x="847" y="1246"/>
                </a:cxn>
                <a:cxn ang="0">
                  <a:pos x="825" y="1235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7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5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7"/>
                  </a:lnTo>
                  <a:lnTo>
                    <a:pt x="374" y="1257"/>
                  </a:lnTo>
                  <a:lnTo>
                    <a:pt x="341" y="1246"/>
                  </a:lnTo>
                  <a:lnTo>
                    <a:pt x="308" y="1246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5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6"/>
                  </a:lnTo>
                  <a:lnTo>
                    <a:pt x="627" y="1246"/>
                  </a:lnTo>
                  <a:lnTo>
                    <a:pt x="583" y="1257"/>
                  </a:lnTo>
                  <a:lnTo>
                    <a:pt x="528" y="1257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7"/>
                  </a:lnTo>
                  <a:lnTo>
                    <a:pt x="880" y="1257"/>
                  </a:lnTo>
                  <a:lnTo>
                    <a:pt x="847" y="1246"/>
                  </a:lnTo>
                  <a:lnTo>
                    <a:pt x="825" y="1235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94"/>
            <p:cNvSpPr>
              <a:spLocks noEditPoints="1"/>
            </p:cNvSpPr>
            <p:nvPr/>
          </p:nvSpPr>
          <p:spPr bwMode="auto">
            <a:xfrm>
              <a:off x="18913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95"/>
            <p:cNvSpPr>
              <a:spLocks/>
            </p:cNvSpPr>
            <p:nvPr/>
          </p:nvSpPr>
          <p:spPr bwMode="auto">
            <a:xfrm>
              <a:off x="20409" y="10831"/>
              <a:ext cx="715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54"/>
                </a:cxn>
                <a:cxn ang="0">
                  <a:pos x="528" y="177"/>
                </a:cxn>
                <a:cxn ang="0">
                  <a:pos x="528" y="232"/>
                </a:cxn>
                <a:cxn ang="0">
                  <a:pos x="550" y="265"/>
                </a:cxn>
                <a:cxn ang="0">
                  <a:pos x="572" y="287"/>
                </a:cxn>
                <a:cxn ang="0">
                  <a:pos x="638" y="287"/>
                </a:cxn>
                <a:cxn ang="0">
                  <a:pos x="660" y="276"/>
                </a:cxn>
                <a:cxn ang="0">
                  <a:pos x="682" y="254"/>
                </a:cxn>
                <a:cxn ang="0">
                  <a:pos x="693" y="232"/>
                </a:cxn>
                <a:cxn ang="0">
                  <a:pos x="704" y="199"/>
                </a:cxn>
                <a:cxn ang="0">
                  <a:pos x="671" y="110"/>
                </a:cxn>
                <a:cxn ang="0">
                  <a:pos x="605" y="55"/>
                </a:cxn>
                <a:cxn ang="0">
                  <a:pos x="517" y="11"/>
                </a:cxn>
                <a:cxn ang="0">
                  <a:pos x="407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65" y="783"/>
                </a:cxn>
                <a:cxn ang="0">
                  <a:pos x="275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693" y="695"/>
                </a:cxn>
                <a:cxn ang="0">
                  <a:pos x="715" y="651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82" y="607"/>
                </a:cxn>
                <a:cxn ang="0">
                  <a:pos x="671" y="618"/>
                </a:cxn>
                <a:cxn ang="0">
                  <a:pos x="671" y="629"/>
                </a:cxn>
                <a:cxn ang="0">
                  <a:pos x="616" y="728"/>
                </a:cxn>
                <a:cxn ang="0">
                  <a:pos x="550" y="794"/>
                </a:cxn>
                <a:cxn ang="0">
                  <a:pos x="484" y="817"/>
                </a:cxn>
                <a:cxn ang="0">
                  <a:pos x="418" y="828"/>
                </a:cxn>
                <a:cxn ang="0">
                  <a:pos x="363" y="817"/>
                </a:cxn>
                <a:cxn ang="0">
                  <a:pos x="308" y="794"/>
                </a:cxn>
                <a:cxn ang="0">
                  <a:pos x="253" y="739"/>
                </a:cxn>
                <a:cxn ang="0">
                  <a:pos x="198" y="673"/>
                </a:cxn>
                <a:cxn ang="0">
                  <a:pos x="165" y="574"/>
                </a:cxn>
                <a:cxn ang="0">
                  <a:pos x="154" y="430"/>
                </a:cxn>
                <a:cxn ang="0">
                  <a:pos x="165" y="298"/>
                </a:cxn>
                <a:cxn ang="0">
                  <a:pos x="198" y="199"/>
                </a:cxn>
                <a:cxn ang="0">
                  <a:pos x="242" y="121"/>
                </a:cxn>
                <a:cxn ang="0">
                  <a:pos x="297" y="77"/>
                </a:cxn>
                <a:cxn ang="0">
                  <a:pos x="352" y="55"/>
                </a:cxn>
                <a:cxn ang="0">
                  <a:pos x="407" y="44"/>
                </a:cxn>
                <a:cxn ang="0">
                  <a:pos x="451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15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54"/>
                  </a:lnTo>
                  <a:lnTo>
                    <a:pt x="528" y="177"/>
                  </a:lnTo>
                  <a:lnTo>
                    <a:pt x="528" y="232"/>
                  </a:lnTo>
                  <a:lnTo>
                    <a:pt x="550" y="265"/>
                  </a:lnTo>
                  <a:lnTo>
                    <a:pt x="572" y="287"/>
                  </a:lnTo>
                  <a:lnTo>
                    <a:pt x="638" y="287"/>
                  </a:lnTo>
                  <a:lnTo>
                    <a:pt x="660" y="276"/>
                  </a:lnTo>
                  <a:lnTo>
                    <a:pt x="682" y="254"/>
                  </a:lnTo>
                  <a:lnTo>
                    <a:pt x="693" y="232"/>
                  </a:lnTo>
                  <a:lnTo>
                    <a:pt x="704" y="199"/>
                  </a:lnTo>
                  <a:lnTo>
                    <a:pt x="671" y="110"/>
                  </a:lnTo>
                  <a:lnTo>
                    <a:pt x="605" y="55"/>
                  </a:lnTo>
                  <a:lnTo>
                    <a:pt x="517" y="11"/>
                  </a:lnTo>
                  <a:lnTo>
                    <a:pt x="407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65" y="783"/>
                  </a:lnTo>
                  <a:lnTo>
                    <a:pt x="275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693" y="695"/>
                  </a:lnTo>
                  <a:lnTo>
                    <a:pt x="715" y="651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82" y="607"/>
                  </a:lnTo>
                  <a:lnTo>
                    <a:pt x="671" y="618"/>
                  </a:lnTo>
                  <a:lnTo>
                    <a:pt x="671" y="629"/>
                  </a:lnTo>
                  <a:lnTo>
                    <a:pt x="616" y="728"/>
                  </a:lnTo>
                  <a:lnTo>
                    <a:pt x="550" y="794"/>
                  </a:lnTo>
                  <a:lnTo>
                    <a:pt x="484" y="817"/>
                  </a:lnTo>
                  <a:lnTo>
                    <a:pt x="418" y="828"/>
                  </a:lnTo>
                  <a:lnTo>
                    <a:pt x="363" y="817"/>
                  </a:lnTo>
                  <a:lnTo>
                    <a:pt x="308" y="794"/>
                  </a:lnTo>
                  <a:lnTo>
                    <a:pt x="253" y="739"/>
                  </a:lnTo>
                  <a:lnTo>
                    <a:pt x="198" y="673"/>
                  </a:lnTo>
                  <a:lnTo>
                    <a:pt x="165" y="574"/>
                  </a:lnTo>
                  <a:lnTo>
                    <a:pt x="154" y="430"/>
                  </a:lnTo>
                  <a:lnTo>
                    <a:pt x="165" y="298"/>
                  </a:lnTo>
                  <a:lnTo>
                    <a:pt x="198" y="199"/>
                  </a:lnTo>
                  <a:lnTo>
                    <a:pt x="242" y="121"/>
                  </a:lnTo>
                  <a:lnTo>
                    <a:pt x="297" y="77"/>
                  </a:lnTo>
                  <a:lnTo>
                    <a:pt x="352" y="55"/>
                  </a:lnTo>
                  <a:lnTo>
                    <a:pt x="407" y="44"/>
                  </a:lnTo>
                  <a:lnTo>
                    <a:pt x="451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96"/>
            <p:cNvSpPr>
              <a:spLocks/>
            </p:cNvSpPr>
            <p:nvPr/>
          </p:nvSpPr>
          <p:spPr bwMode="auto">
            <a:xfrm>
              <a:off x="21245" y="10368"/>
              <a:ext cx="417" cy="1313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7" y="1313"/>
                </a:cxn>
                <a:cxn ang="0">
                  <a:pos x="417" y="1313"/>
                </a:cxn>
                <a:cxn ang="0">
                  <a:pos x="417" y="1257"/>
                </a:cxn>
                <a:cxn ang="0">
                  <a:pos x="362" y="1257"/>
                </a:cxn>
                <a:cxn ang="0">
                  <a:pos x="329" y="1246"/>
                </a:cxn>
                <a:cxn ang="0">
                  <a:pos x="296" y="1246"/>
                </a:cxn>
                <a:cxn ang="0">
                  <a:pos x="274" y="1202"/>
                </a:cxn>
                <a:cxn ang="0">
                  <a:pos x="274" y="1169"/>
                </a:cxn>
                <a:cxn ang="0">
                  <a:pos x="274" y="0"/>
                </a:cxn>
              </a:cxnLst>
              <a:rect l="0" t="0" r="r" b="b"/>
              <a:pathLst>
                <a:path w="417" h="1313">
                  <a:moveTo>
                    <a:pt x="27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7" y="1313"/>
                  </a:lnTo>
                  <a:lnTo>
                    <a:pt x="417" y="1313"/>
                  </a:lnTo>
                  <a:lnTo>
                    <a:pt x="417" y="1257"/>
                  </a:lnTo>
                  <a:lnTo>
                    <a:pt x="362" y="1257"/>
                  </a:lnTo>
                  <a:lnTo>
                    <a:pt x="329" y="1246"/>
                  </a:lnTo>
                  <a:lnTo>
                    <a:pt x="296" y="1246"/>
                  </a:lnTo>
                  <a:lnTo>
                    <a:pt x="274" y="1202"/>
                  </a:lnTo>
                  <a:lnTo>
                    <a:pt x="274" y="1169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97"/>
            <p:cNvSpPr>
              <a:spLocks noEditPoints="1"/>
            </p:cNvSpPr>
            <p:nvPr/>
          </p:nvSpPr>
          <p:spPr bwMode="auto">
            <a:xfrm>
              <a:off x="21794" y="10831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38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3"/>
                </a:cxn>
                <a:cxn ang="0">
                  <a:pos x="132" y="132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3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4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38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4"/>
                  </a:lnTo>
                  <a:lnTo>
                    <a:pt x="187" y="143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73" y="750"/>
                  </a:lnTo>
                  <a:lnTo>
                    <a:pt x="429" y="794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3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98"/>
            <p:cNvSpPr>
              <a:spLocks/>
            </p:cNvSpPr>
            <p:nvPr/>
          </p:nvSpPr>
          <p:spPr bwMode="auto">
            <a:xfrm>
              <a:off x="22718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43" y="750"/>
                </a:cxn>
                <a:cxn ang="0">
                  <a:pos x="55" y="563"/>
                </a:cxn>
                <a:cxn ang="0">
                  <a:pos x="44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66" y="828"/>
                </a:cxn>
                <a:cxn ang="0">
                  <a:pos x="77" y="817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407" y="55"/>
                </a:cxn>
                <a:cxn ang="0">
                  <a:pos x="506" y="154"/>
                </a:cxn>
                <a:cxn ang="0">
                  <a:pos x="528" y="265"/>
                </a:cxn>
                <a:cxn ang="0">
                  <a:pos x="539" y="276"/>
                </a:cxn>
                <a:cxn ang="0">
                  <a:pos x="550" y="287"/>
                </a:cxn>
                <a:cxn ang="0">
                  <a:pos x="572" y="11"/>
                </a:cxn>
                <a:cxn ang="0">
                  <a:pos x="539" y="0"/>
                </a:cxn>
                <a:cxn ang="0">
                  <a:pos x="407" y="11"/>
                </a:cxn>
                <a:cxn ang="0">
                  <a:pos x="308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22" y="320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4"/>
                  </a:lnTo>
                  <a:lnTo>
                    <a:pt x="517" y="221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41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99"/>
            <p:cNvSpPr>
              <a:spLocks/>
            </p:cNvSpPr>
            <p:nvPr/>
          </p:nvSpPr>
          <p:spPr bwMode="auto">
            <a:xfrm>
              <a:off x="23466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32" y="750"/>
                </a:cxn>
                <a:cxn ang="0">
                  <a:pos x="55" y="563"/>
                </a:cxn>
                <a:cxn ang="0">
                  <a:pos x="33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55" y="850"/>
                </a:cxn>
                <a:cxn ang="0">
                  <a:pos x="77" y="828"/>
                </a:cxn>
                <a:cxn ang="0">
                  <a:pos x="110" y="783"/>
                </a:cxn>
                <a:cxn ang="0">
                  <a:pos x="264" y="872"/>
                </a:cxn>
                <a:cxn ang="0">
                  <a:pos x="429" y="861"/>
                </a:cxn>
                <a:cxn ang="0">
                  <a:pos x="572" y="761"/>
                </a:cxn>
                <a:cxn ang="0">
                  <a:pos x="616" y="607"/>
                </a:cxn>
                <a:cxn ang="0">
                  <a:pos x="572" y="463"/>
                </a:cxn>
                <a:cxn ang="0">
                  <a:pos x="473" y="375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385" y="44"/>
                </a:cxn>
                <a:cxn ang="0">
                  <a:pos x="484" y="132"/>
                </a:cxn>
                <a:cxn ang="0">
                  <a:pos x="517" y="232"/>
                </a:cxn>
                <a:cxn ang="0">
                  <a:pos x="528" y="276"/>
                </a:cxn>
                <a:cxn ang="0">
                  <a:pos x="539" y="287"/>
                </a:cxn>
                <a:cxn ang="0">
                  <a:pos x="572" y="265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297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2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374" y="11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500"/>
            <p:cNvSpPr>
              <a:spLocks/>
            </p:cNvSpPr>
            <p:nvPr/>
          </p:nvSpPr>
          <p:spPr bwMode="auto">
            <a:xfrm>
              <a:off x="24830" y="10368"/>
              <a:ext cx="418" cy="131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202"/>
                </a:cxn>
                <a:cxn ang="0">
                  <a:pos x="121" y="1246"/>
                </a:cxn>
                <a:cxn ang="0">
                  <a:pos x="88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19" y="1246"/>
                </a:cxn>
                <a:cxn ang="0">
                  <a:pos x="297" y="1246"/>
                </a:cxn>
                <a:cxn ang="0">
                  <a:pos x="275" y="1224"/>
                </a:cxn>
                <a:cxn ang="0">
                  <a:pos x="275" y="1202"/>
                </a:cxn>
                <a:cxn ang="0">
                  <a:pos x="264" y="1169"/>
                </a:cxn>
                <a:cxn ang="0">
                  <a:pos x="264" y="0"/>
                </a:cxn>
              </a:cxnLst>
              <a:rect l="0" t="0" r="r" b="b"/>
              <a:pathLst>
                <a:path w="418" h="1313">
                  <a:moveTo>
                    <a:pt x="26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202"/>
                  </a:lnTo>
                  <a:lnTo>
                    <a:pt x="121" y="1246"/>
                  </a:lnTo>
                  <a:lnTo>
                    <a:pt x="88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19" y="1246"/>
                  </a:lnTo>
                  <a:lnTo>
                    <a:pt x="297" y="1246"/>
                  </a:lnTo>
                  <a:lnTo>
                    <a:pt x="275" y="1224"/>
                  </a:lnTo>
                  <a:lnTo>
                    <a:pt x="275" y="1202"/>
                  </a:lnTo>
                  <a:lnTo>
                    <a:pt x="264" y="116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501"/>
            <p:cNvSpPr>
              <a:spLocks noEditPoints="1"/>
            </p:cNvSpPr>
            <p:nvPr/>
          </p:nvSpPr>
          <p:spPr bwMode="auto">
            <a:xfrm>
              <a:off x="25369" y="10831"/>
              <a:ext cx="858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82" y="750"/>
                </a:cxn>
                <a:cxn ang="0">
                  <a:pos x="671" y="254"/>
                </a:cxn>
                <a:cxn ang="0">
                  <a:pos x="605" y="99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77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43"/>
                </a:cxn>
                <a:cxn ang="0">
                  <a:pos x="220" y="177"/>
                </a:cxn>
                <a:cxn ang="0">
                  <a:pos x="165" y="132"/>
                </a:cxn>
                <a:cxn ang="0">
                  <a:pos x="198" y="77"/>
                </a:cxn>
                <a:cxn ang="0">
                  <a:pos x="341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22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495" y="783"/>
                </a:cxn>
                <a:cxn ang="0">
                  <a:pos x="539" y="397"/>
                </a:cxn>
                <a:cxn ang="0">
                  <a:pos x="528" y="684"/>
                </a:cxn>
                <a:cxn ang="0">
                  <a:pos x="429" y="794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65" y="750"/>
                </a:cxn>
                <a:cxn ang="0">
                  <a:pos x="143" y="662"/>
                </a:cxn>
                <a:cxn ang="0">
                  <a:pos x="176" y="552"/>
                </a:cxn>
                <a:cxn ang="0">
                  <a:pos x="297" y="441"/>
                </a:cxn>
                <a:cxn ang="0">
                  <a:pos x="539" y="397"/>
                </a:cxn>
              </a:cxnLst>
              <a:rect l="0" t="0" r="r" b="b"/>
              <a:pathLst>
                <a:path w="858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1"/>
                  </a:lnTo>
                  <a:lnTo>
                    <a:pt x="858" y="684"/>
                  </a:lnTo>
                  <a:lnTo>
                    <a:pt x="858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82" y="750"/>
                  </a:lnTo>
                  <a:lnTo>
                    <a:pt x="671" y="728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99"/>
                  </a:lnTo>
                  <a:lnTo>
                    <a:pt x="473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77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09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4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41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4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3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02"/>
            <p:cNvSpPr>
              <a:spLocks noEditPoints="1"/>
            </p:cNvSpPr>
            <p:nvPr/>
          </p:nvSpPr>
          <p:spPr bwMode="auto">
            <a:xfrm>
              <a:off x="26293" y="10368"/>
              <a:ext cx="935" cy="1335"/>
            </a:xfrm>
            <a:custGeom>
              <a:avLst/>
              <a:gdLst/>
              <a:ahLst/>
              <a:cxnLst>
                <a:cxn ang="0">
                  <a:pos x="264" y="595"/>
                </a:cxn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313"/>
                </a:cxn>
                <a:cxn ang="0">
                  <a:pos x="187" y="1313"/>
                </a:cxn>
                <a:cxn ang="0">
                  <a:pos x="209" y="1291"/>
                </a:cxn>
                <a:cxn ang="0">
                  <a:pos x="220" y="1269"/>
                </a:cxn>
                <a:cxn ang="0">
                  <a:pos x="242" y="1235"/>
                </a:cxn>
                <a:cxn ang="0">
                  <a:pos x="264" y="1191"/>
                </a:cxn>
                <a:cxn ang="0">
                  <a:pos x="297" y="1235"/>
                </a:cxn>
                <a:cxn ang="0">
                  <a:pos x="341" y="1280"/>
                </a:cxn>
                <a:cxn ang="0">
                  <a:pos x="418" y="1313"/>
                </a:cxn>
                <a:cxn ang="0">
                  <a:pos x="506" y="1335"/>
                </a:cxn>
                <a:cxn ang="0">
                  <a:pos x="638" y="1313"/>
                </a:cxn>
                <a:cxn ang="0">
                  <a:pos x="748" y="1257"/>
                </a:cxn>
                <a:cxn ang="0">
                  <a:pos x="847" y="1158"/>
                </a:cxn>
                <a:cxn ang="0">
                  <a:pos x="913" y="1037"/>
                </a:cxn>
                <a:cxn ang="0">
                  <a:pos x="935" y="904"/>
                </a:cxn>
                <a:cxn ang="0">
                  <a:pos x="913" y="761"/>
                </a:cxn>
                <a:cxn ang="0">
                  <a:pos x="847" y="651"/>
                </a:cxn>
                <a:cxn ang="0">
                  <a:pos x="759" y="551"/>
                </a:cxn>
                <a:cxn ang="0">
                  <a:pos x="649" y="496"/>
                </a:cxn>
                <a:cxn ang="0">
                  <a:pos x="528" y="474"/>
                </a:cxn>
                <a:cxn ang="0">
                  <a:pos x="429" y="485"/>
                </a:cxn>
                <a:cxn ang="0">
                  <a:pos x="352" y="518"/>
                </a:cxn>
                <a:cxn ang="0">
                  <a:pos x="297" y="562"/>
                </a:cxn>
                <a:cxn ang="0">
                  <a:pos x="264" y="595"/>
                </a:cxn>
                <a:cxn ang="0">
                  <a:pos x="275" y="1092"/>
                </a:cxn>
                <a:cxn ang="0">
                  <a:pos x="275" y="673"/>
                </a:cxn>
                <a:cxn ang="0">
                  <a:pos x="286" y="651"/>
                </a:cxn>
                <a:cxn ang="0">
                  <a:pos x="374" y="562"/>
                </a:cxn>
                <a:cxn ang="0">
                  <a:pos x="462" y="518"/>
                </a:cxn>
                <a:cxn ang="0">
                  <a:pos x="517" y="518"/>
                </a:cxn>
                <a:cxn ang="0">
                  <a:pos x="594" y="529"/>
                </a:cxn>
                <a:cxn ang="0">
                  <a:pos x="660" y="573"/>
                </a:cxn>
                <a:cxn ang="0">
                  <a:pos x="715" y="640"/>
                </a:cxn>
                <a:cxn ang="0">
                  <a:pos x="748" y="728"/>
                </a:cxn>
                <a:cxn ang="0">
                  <a:pos x="770" y="816"/>
                </a:cxn>
                <a:cxn ang="0">
                  <a:pos x="770" y="982"/>
                </a:cxn>
                <a:cxn ang="0">
                  <a:pos x="759" y="1081"/>
                </a:cxn>
                <a:cxn ang="0">
                  <a:pos x="715" y="1169"/>
                </a:cxn>
                <a:cxn ang="0">
                  <a:pos x="660" y="1224"/>
                </a:cxn>
                <a:cxn ang="0">
                  <a:pos x="594" y="1269"/>
                </a:cxn>
                <a:cxn ang="0">
                  <a:pos x="495" y="1291"/>
                </a:cxn>
                <a:cxn ang="0">
                  <a:pos x="385" y="1257"/>
                </a:cxn>
                <a:cxn ang="0">
                  <a:pos x="297" y="1180"/>
                </a:cxn>
                <a:cxn ang="0">
                  <a:pos x="275" y="1136"/>
                </a:cxn>
                <a:cxn ang="0">
                  <a:pos x="275" y="1092"/>
                </a:cxn>
              </a:cxnLst>
              <a:rect l="0" t="0" r="r" b="b"/>
              <a:pathLst>
                <a:path w="935" h="1335">
                  <a:moveTo>
                    <a:pt x="264" y="595"/>
                  </a:moveTo>
                  <a:lnTo>
                    <a:pt x="264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313"/>
                  </a:lnTo>
                  <a:lnTo>
                    <a:pt x="187" y="1313"/>
                  </a:lnTo>
                  <a:lnTo>
                    <a:pt x="209" y="1291"/>
                  </a:lnTo>
                  <a:lnTo>
                    <a:pt x="220" y="1269"/>
                  </a:lnTo>
                  <a:lnTo>
                    <a:pt x="242" y="1235"/>
                  </a:lnTo>
                  <a:lnTo>
                    <a:pt x="264" y="1191"/>
                  </a:lnTo>
                  <a:lnTo>
                    <a:pt x="297" y="1235"/>
                  </a:lnTo>
                  <a:lnTo>
                    <a:pt x="341" y="1280"/>
                  </a:lnTo>
                  <a:lnTo>
                    <a:pt x="418" y="1313"/>
                  </a:lnTo>
                  <a:lnTo>
                    <a:pt x="506" y="1335"/>
                  </a:lnTo>
                  <a:lnTo>
                    <a:pt x="638" y="1313"/>
                  </a:lnTo>
                  <a:lnTo>
                    <a:pt x="748" y="1257"/>
                  </a:lnTo>
                  <a:lnTo>
                    <a:pt x="847" y="1158"/>
                  </a:lnTo>
                  <a:lnTo>
                    <a:pt x="913" y="1037"/>
                  </a:lnTo>
                  <a:lnTo>
                    <a:pt x="935" y="904"/>
                  </a:lnTo>
                  <a:lnTo>
                    <a:pt x="913" y="761"/>
                  </a:lnTo>
                  <a:lnTo>
                    <a:pt x="847" y="651"/>
                  </a:lnTo>
                  <a:lnTo>
                    <a:pt x="759" y="551"/>
                  </a:lnTo>
                  <a:lnTo>
                    <a:pt x="649" y="496"/>
                  </a:lnTo>
                  <a:lnTo>
                    <a:pt x="528" y="474"/>
                  </a:lnTo>
                  <a:lnTo>
                    <a:pt x="429" y="485"/>
                  </a:lnTo>
                  <a:lnTo>
                    <a:pt x="352" y="518"/>
                  </a:lnTo>
                  <a:lnTo>
                    <a:pt x="297" y="562"/>
                  </a:lnTo>
                  <a:lnTo>
                    <a:pt x="264" y="595"/>
                  </a:lnTo>
                  <a:close/>
                  <a:moveTo>
                    <a:pt x="275" y="1092"/>
                  </a:moveTo>
                  <a:lnTo>
                    <a:pt x="275" y="673"/>
                  </a:lnTo>
                  <a:lnTo>
                    <a:pt x="286" y="651"/>
                  </a:lnTo>
                  <a:lnTo>
                    <a:pt x="374" y="562"/>
                  </a:lnTo>
                  <a:lnTo>
                    <a:pt x="462" y="518"/>
                  </a:lnTo>
                  <a:lnTo>
                    <a:pt x="517" y="518"/>
                  </a:lnTo>
                  <a:lnTo>
                    <a:pt x="594" y="529"/>
                  </a:lnTo>
                  <a:lnTo>
                    <a:pt x="660" y="573"/>
                  </a:lnTo>
                  <a:lnTo>
                    <a:pt x="715" y="640"/>
                  </a:lnTo>
                  <a:lnTo>
                    <a:pt x="748" y="728"/>
                  </a:lnTo>
                  <a:lnTo>
                    <a:pt x="770" y="816"/>
                  </a:lnTo>
                  <a:lnTo>
                    <a:pt x="770" y="982"/>
                  </a:lnTo>
                  <a:lnTo>
                    <a:pt x="759" y="1081"/>
                  </a:lnTo>
                  <a:lnTo>
                    <a:pt x="715" y="1169"/>
                  </a:lnTo>
                  <a:lnTo>
                    <a:pt x="660" y="1224"/>
                  </a:lnTo>
                  <a:lnTo>
                    <a:pt x="594" y="1269"/>
                  </a:lnTo>
                  <a:lnTo>
                    <a:pt x="495" y="1291"/>
                  </a:lnTo>
                  <a:lnTo>
                    <a:pt x="385" y="1257"/>
                  </a:lnTo>
                  <a:lnTo>
                    <a:pt x="297" y="1180"/>
                  </a:lnTo>
                  <a:lnTo>
                    <a:pt x="275" y="1136"/>
                  </a:lnTo>
                  <a:lnTo>
                    <a:pt x="275" y="10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03"/>
            <p:cNvSpPr>
              <a:spLocks noEditPoints="1"/>
            </p:cNvSpPr>
            <p:nvPr/>
          </p:nvSpPr>
          <p:spPr bwMode="auto">
            <a:xfrm>
              <a:off x="27393" y="10831"/>
              <a:ext cx="726" cy="872"/>
            </a:xfrm>
            <a:custGeom>
              <a:avLst/>
              <a:gdLst/>
              <a:ahLst/>
              <a:cxnLst>
                <a:cxn ang="0">
                  <a:pos x="682" y="408"/>
                </a:cxn>
                <a:cxn ang="0">
                  <a:pos x="726" y="408"/>
                </a:cxn>
                <a:cxn ang="0">
                  <a:pos x="726" y="375"/>
                </a:cxn>
                <a:cxn ang="0">
                  <a:pos x="715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17" y="22"/>
                </a:cxn>
                <a:cxn ang="0">
                  <a:pos x="396" y="0"/>
                </a:cxn>
                <a:cxn ang="0">
                  <a:pos x="264" y="22"/>
                </a:cxn>
                <a:cxn ang="0">
                  <a:pos x="154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82" y="728"/>
                </a:cxn>
                <a:cxn ang="0">
                  <a:pos x="715" y="662"/>
                </a:cxn>
                <a:cxn ang="0">
                  <a:pos x="726" y="629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04" y="596"/>
                </a:cxn>
                <a:cxn ang="0">
                  <a:pos x="682" y="618"/>
                </a:cxn>
                <a:cxn ang="0">
                  <a:pos x="682" y="629"/>
                </a:cxn>
                <a:cxn ang="0">
                  <a:pos x="627" y="728"/>
                </a:cxn>
                <a:cxn ang="0">
                  <a:pos x="572" y="783"/>
                </a:cxn>
                <a:cxn ang="0">
                  <a:pos x="506" y="806"/>
                </a:cxn>
                <a:cxn ang="0">
                  <a:pos x="451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64" y="761"/>
                </a:cxn>
                <a:cxn ang="0">
                  <a:pos x="209" y="695"/>
                </a:cxn>
                <a:cxn ang="0">
                  <a:pos x="176" y="596"/>
                </a:cxn>
                <a:cxn ang="0">
                  <a:pos x="154" y="497"/>
                </a:cxn>
                <a:cxn ang="0">
                  <a:pos x="154" y="408"/>
                </a:cxn>
                <a:cxn ang="0">
                  <a:pos x="682" y="408"/>
                </a:cxn>
                <a:cxn ang="0">
                  <a:pos x="154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53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73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54" y="375"/>
                </a:cxn>
              </a:cxnLst>
              <a:rect l="0" t="0" r="r" b="b"/>
              <a:pathLst>
                <a:path w="726" h="872">
                  <a:moveTo>
                    <a:pt x="682" y="408"/>
                  </a:moveTo>
                  <a:lnTo>
                    <a:pt x="726" y="408"/>
                  </a:lnTo>
                  <a:lnTo>
                    <a:pt x="726" y="375"/>
                  </a:lnTo>
                  <a:lnTo>
                    <a:pt x="715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17" y="22"/>
                  </a:lnTo>
                  <a:lnTo>
                    <a:pt x="396" y="0"/>
                  </a:lnTo>
                  <a:lnTo>
                    <a:pt x="264" y="22"/>
                  </a:lnTo>
                  <a:lnTo>
                    <a:pt x="154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82" y="728"/>
                  </a:lnTo>
                  <a:lnTo>
                    <a:pt x="715" y="662"/>
                  </a:lnTo>
                  <a:lnTo>
                    <a:pt x="726" y="629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04" y="596"/>
                  </a:lnTo>
                  <a:lnTo>
                    <a:pt x="682" y="618"/>
                  </a:lnTo>
                  <a:lnTo>
                    <a:pt x="682" y="629"/>
                  </a:lnTo>
                  <a:lnTo>
                    <a:pt x="627" y="728"/>
                  </a:lnTo>
                  <a:lnTo>
                    <a:pt x="572" y="783"/>
                  </a:lnTo>
                  <a:lnTo>
                    <a:pt x="506" y="806"/>
                  </a:lnTo>
                  <a:lnTo>
                    <a:pt x="451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64" y="761"/>
                  </a:lnTo>
                  <a:lnTo>
                    <a:pt x="209" y="695"/>
                  </a:lnTo>
                  <a:lnTo>
                    <a:pt x="176" y="596"/>
                  </a:lnTo>
                  <a:lnTo>
                    <a:pt x="154" y="497"/>
                  </a:lnTo>
                  <a:lnTo>
                    <a:pt x="154" y="408"/>
                  </a:lnTo>
                  <a:lnTo>
                    <a:pt x="682" y="408"/>
                  </a:lnTo>
                  <a:close/>
                  <a:moveTo>
                    <a:pt x="154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53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73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54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04"/>
            <p:cNvSpPr>
              <a:spLocks/>
            </p:cNvSpPr>
            <p:nvPr/>
          </p:nvSpPr>
          <p:spPr bwMode="auto">
            <a:xfrm>
              <a:off x="28240" y="10368"/>
              <a:ext cx="418" cy="1313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30" y="1246"/>
                </a:cxn>
                <a:cxn ang="0">
                  <a:pos x="297" y="1246"/>
                </a:cxn>
                <a:cxn ang="0">
                  <a:pos x="275" y="1202"/>
                </a:cxn>
                <a:cxn ang="0">
                  <a:pos x="275" y="1169"/>
                </a:cxn>
                <a:cxn ang="0">
                  <a:pos x="275" y="0"/>
                </a:cxn>
              </a:cxnLst>
              <a:rect l="0" t="0" r="r" b="b"/>
              <a:pathLst>
                <a:path w="418" h="1313">
                  <a:moveTo>
                    <a:pt x="275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30" y="1246"/>
                  </a:lnTo>
                  <a:lnTo>
                    <a:pt x="297" y="1246"/>
                  </a:lnTo>
                  <a:lnTo>
                    <a:pt x="275" y="1202"/>
                  </a:lnTo>
                  <a:lnTo>
                    <a:pt x="275" y="1169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05"/>
            <p:cNvSpPr>
              <a:spLocks/>
            </p:cNvSpPr>
            <p:nvPr/>
          </p:nvSpPr>
          <p:spPr bwMode="auto">
            <a:xfrm>
              <a:off x="29395" y="10268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1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1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06"/>
            <p:cNvSpPr>
              <a:spLocks/>
            </p:cNvSpPr>
            <p:nvPr/>
          </p:nvSpPr>
          <p:spPr bwMode="auto">
            <a:xfrm>
              <a:off x="29373" y="10842"/>
              <a:ext cx="869" cy="1225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6"/>
                </a:cxn>
                <a:cxn ang="0">
                  <a:pos x="682" y="309"/>
                </a:cxn>
                <a:cxn ang="0">
                  <a:pos x="583" y="695"/>
                </a:cxn>
                <a:cxn ang="0">
                  <a:pos x="473" y="795"/>
                </a:cxn>
                <a:cxn ang="0">
                  <a:pos x="352" y="817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3"/>
                </a:cxn>
                <a:cxn ang="0">
                  <a:pos x="363" y="287"/>
                </a:cxn>
                <a:cxn ang="0">
                  <a:pos x="396" y="221"/>
                </a:cxn>
                <a:cxn ang="0">
                  <a:pos x="407" y="177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10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98"/>
                </a:cxn>
                <a:cxn ang="0">
                  <a:pos x="99" y="166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2"/>
                </a:cxn>
                <a:cxn ang="0">
                  <a:pos x="176" y="475"/>
                </a:cxn>
                <a:cxn ang="0">
                  <a:pos x="154" y="629"/>
                </a:cxn>
                <a:cxn ang="0">
                  <a:pos x="198" y="783"/>
                </a:cxn>
                <a:cxn ang="0">
                  <a:pos x="319" y="850"/>
                </a:cxn>
                <a:cxn ang="0">
                  <a:pos x="484" y="839"/>
                </a:cxn>
                <a:cxn ang="0">
                  <a:pos x="550" y="872"/>
                </a:cxn>
                <a:cxn ang="0">
                  <a:pos x="451" y="1070"/>
                </a:cxn>
                <a:cxn ang="0">
                  <a:pos x="319" y="1170"/>
                </a:cxn>
                <a:cxn ang="0">
                  <a:pos x="198" y="1181"/>
                </a:cxn>
                <a:cxn ang="0">
                  <a:pos x="143" y="1159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8"/>
                </a:cxn>
                <a:cxn ang="0">
                  <a:pos x="99" y="949"/>
                </a:cxn>
                <a:cxn ang="0">
                  <a:pos x="44" y="1026"/>
                </a:cxn>
                <a:cxn ang="0">
                  <a:pos x="66" y="1148"/>
                </a:cxn>
                <a:cxn ang="0">
                  <a:pos x="242" y="1225"/>
                </a:cxn>
                <a:cxn ang="0">
                  <a:pos x="517" y="1115"/>
                </a:cxn>
                <a:cxn ang="0">
                  <a:pos x="682" y="839"/>
                </a:cxn>
              </a:cxnLst>
              <a:rect l="0" t="0" r="r" b="b"/>
              <a:pathLst>
                <a:path w="869" h="1225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6"/>
                  </a:lnTo>
                  <a:lnTo>
                    <a:pt x="704" y="243"/>
                  </a:lnTo>
                  <a:lnTo>
                    <a:pt x="682" y="309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5"/>
                  </a:lnTo>
                  <a:lnTo>
                    <a:pt x="385" y="817"/>
                  </a:lnTo>
                  <a:lnTo>
                    <a:pt x="352" y="817"/>
                  </a:lnTo>
                  <a:lnTo>
                    <a:pt x="319" y="795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3"/>
                  </a:lnTo>
                  <a:lnTo>
                    <a:pt x="319" y="441"/>
                  </a:lnTo>
                  <a:lnTo>
                    <a:pt x="363" y="287"/>
                  </a:lnTo>
                  <a:lnTo>
                    <a:pt x="385" y="254"/>
                  </a:lnTo>
                  <a:lnTo>
                    <a:pt x="396" y="221"/>
                  </a:lnTo>
                  <a:lnTo>
                    <a:pt x="396" y="199"/>
                  </a:lnTo>
                  <a:lnTo>
                    <a:pt x="407" y="177"/>
                  </a:lnTo>
                  <a:lnTo>
                    <a:pt x="407" y="155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10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98"/>
                  </a:lnTo>
                  <a:lnTo>
                    <a:pt x="55" y="276"/>
                  </a:lnTo>
                  <a:lnTo>
                    <a:pt x="99" y="166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9"/>
                  </a:lnTo>
                  <a:lnTo>
                    <a:pt x="264" y="232"/>
                  </a:lnTo>
                  <a:lnTo>
                    <a:pt x="209" y="364"/>
                  </a:lnTo>
                  <a:lnTo>
                    <a:pt x="176" y="475"/>
                  </a:lnTo>
                  <a:lnTo>
                    <a:pt x="154" y="563"/>
                  </a:lnTo>
                  <a:lnTo>
                    <a:pt x="154" y="629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8"/>
                  </a:lnTo>
                  <a:lnTo>
                    <a:pt x="319" y="850"/>
                  </a:lnTo>
                  <a:lnTo>
                    <a:pt x="385" y="861"/>
                  </a:lnTo>
                  <a:lnTo>
                    <a:pt x="484" y="839"/>
                  </a:lnTo>
                  <a:lnTo>
                    <a:pt x="572" y="772"/>
                  </a:lnTo>
                  <a:lnTo>
                    <a:pt x="550" y="872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6"/>
                  </a:lnTo>
                  <a:lnTo>
                    <a:pt x="319" y="1170"/>
                  </a:lnTo>
                  <a:lnTo>
                    <a:pt x="242" y="1181"/>
                  </a:lnTo>
                  <a:lnTo>
                    <a:pt x="198" y="1181"/>
                  </a:lnTo>
                  <a:lnTo>
                    <a:pt x="176" y="1170"/>
                  </a:lnTo>
                  <a:lnTo>
                    <a:pt x="143" y="1159"/>
                  </a:lnTo>
                  <a:lnTo>
                    <a:pt x="121" y="1137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8"/>
                  </a:lnTo>
                  <a:lnTo>
                    <a:pt x="121" y="938"/>
                  </a:lnTo>
                  <a:lnTo>
                    <a:pt x="99" y="949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8"/>
                  </a:lnTo>
                  <a:lnTo>
                    <a:pt x="132" y="1203"/>
                  </a:lnTo>
                  <a:lnTo>
                    <a:pt x="242" y="1225"/>
                  </a:lnTo>
                  <a:lnTo>
                    <a:pt x="385" y="1192"/>
                  </a:lnTo>
                  <a:lnTo>
                    <a:pt x="517" y="1115"/>
                  </a:lnTo>
                  <a:lnTo>
                    <a:pt x="616" y="993"/>
                  </a:lnTo>
                  <a:lnTo>
                    <a:pt x="682" y="839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07"/>
            <p:cNvSpPr>
              <a:spLocks noEditPoints="1"/>
            </p:cNvSpPr>
            <p:nvPr/>
          </p:nvSpPr>
          <p:spPr bwMode="auto">
            <a:xfrm>
              <a:off x="30363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08"/>
            <p:cNvSpPr>
              <a:spLocks/>
            </p:cNvSpPr>
            <p:nvPr/>
          </p:nvSpPr>
          <p:spPr bwMode="auto">
            <a:xfrm>
              <a:off x="31617" y="10345"/>
              <a:ext cx="605" cy="1336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84" y="574"/>
                </a:cxn>
                <a:cxn ang="0">
                  <a:pos x="484" y="519"/>
                </a:cxn>
                <a:cxn ang="0">
                  <a:pos x="264" y="519"/>
                </a:cxn>
                <a:cxn ang="0">
                  <a:pos x="264" y="298"/>
                </a:cxn>
                <a:cxn ang="0">
                  <a:pos x="275" y="188"/>
                </a:cxn>
                <a:cxn ang="0">
                  <a:pos x="319" y="100"/>
                </a:cxn>
                <a:cxn ang="0">
                  <a:pos x="374" y="56"/>
                </a:cxn>
                <a:cxn ang="0">
                  <a:pos x="440" y="34"/>
                </a:cxn>
                <a:cxn ang="0">
                  <a:pos x="451" y="34"/>
                </a:cxn>
                <a:cxn ang="0">
                  <a:pos x="473" y="45"/>
                </a:cxn>
                <a:cxn ang="0">
                  <a:pos x="506" y="56"/>
                </a:cxn>
                <a:cxn ang="0">
                  <a:pos x="462" y="78"/>
                </a:cxn>
                <a:cxn ang="0">
                  <a:pos x="451" y="100"/>
                </a:cxn>
                <a:cxn ang="0">
                  <a:pos x="440" y="133"/>
                </a:cxn>
                <a:cxn ang="0">
                  <a:pos x="473" y="199"/>
                </a:cxn>
                <a:cxn ang="0">
                  <a:pos x="495" y="210"/>
                </a:cxn>
                <a:cxn ang="0">
                  <a:pos x="561" y="210"/>
                </a:cxn>
                <a:cxn ang="0">
                  <a:pos x="583" y="199"/>
                </a:cxn>
                <a:cxn ang="0">
                  <a:pos x="605" y="155"/>
                </a:cxn>
                <a:cxn ang="0">
                  <a:pos x="605" y="100"/>
                </a:cxn>
                <a:cxn ang="0">
                  <a:pos x="561" y="34"/>
                </a:cxn>
                <a:cxn ang="0">
                  <a:pos x="528" y="12"/>
                </a:cxn>
                <a:cxn ang="0">
                  <a:pos x="484" y="0"/>
                </a:cxn>
                <a:cxn ang="0">
                  <a:pos x="440" y="0"/>
                </a:cxn>
                <a:cxn ang="0">
                  <a:pos x="363" y="12"/>
                </a:cxn>
                <a:cxn ang="0">
                  <a:pos x="275" y="45"/>
                </a:cxn>
                <a:cxn ang="0">
                  <a:pos x="209" y="111"/>
                </a:cxn>
                <a:cxn ang="0">
                  <a:pos x="165" y="188"/>
                </a:cxn>
                <a:cxn ang="0">
                  <a:pos x="143" y="298"/>
                </a:cxn>
                <a:cxn ang="0">
                  <a:pos x="143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43" y="574"/>
                </a:cxn>
                <a:cxn ang="0">
                  <a:pos x="143" y="1225"/>
                </a:cxn>
                <a:cxn ang="0">
                  <a:pos x="121" y="1269"/>
                </a:cxn>
                <a:cxn ang="0">
                  <a:pos x="88" y="1269"/>
                </a:cxn>
                <a:cxn ang="0">
                  <a:pos x="55" y="1280"/>
                </a:cxn>
                <a:cxn ang="0">
                  <a:pos x="0" y="1280"/>
                </a:cxn>
                <a:cxn ang="0">
                  <a:pos x="0" y="1336"/>
                </a:cxn>
                <a:cxn ang="0">
                  <a:pos x="110" y="1336"/>
                </a:cxn>
                <a:cxn ang="0">
                  <a:pos x="209" y="1325"/>
                </a:cxn>
                <a:cxn ang="0">
                  <a:pos x="330" y="1325"/>
                </a:cxn>
                <a:cxn ang="0">
                  <a:pos x="451" y="1336"/>
                </a:cxn>
                <a:cxn ang="0">
                  <a:pos x="451" y="1280"/>
                </a:cxn>
                <a:cxn ang="0">
                  <a:pos x="363" y="1280"/>
                </a:cxn>
                <a:cxn ang="0">
                  <a:pos x="297" y="1258"/>
                </a:cxn>
                <a:cxn ang="0">
                  <a:pos x="275" y="1236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05" h="1336">
                  <a:moveTo>
                    <a:pt x="275" y="574"/>
                  </a:moveTo>
                  <a:lnTo>
                    <a:pt x="484" y="574"/>
                  </a:lnTo>
                  <a:lnTo>
                    <a:pt x="484" y="519"/>
                  </a:lnTo>
                  <a:lnTo>
                    <a:pt x="264" y="519"/>
                  </a:lnTo>
                  <a:lnTo>
                    <a:pt x="264" y="298"/>
                  </a:lnTo>
                  <a:lnTo>
                    <a:pt x="275" y="188"/>
                  </a:lnTo>
                  <a:lnTo>
                    <a:pt x="319" y="100"/>
                  </a:lnTo>
                  <a:lnTo>
                    <a:pt x="374" y="56"/>
                  </a:lnTo>
                  <a:lnTo>
                    <a:pt x="440" y="34"/>
                  </a:lnTo>
                  <a:lnTo>
                    <a:pt x="451" y="34"/>
                  </a:lnTo>
                  <a:lnTo>
                    <a:pt x="473" y="45"/>
                  </a:lnTo>
                  <a:lnTo>
                    <a:pt x="506" y="56"/>
                  </a:lnTo>
                  <a:lnTo>
                    <a:pt x="462" y="78"/>
                  </a:lnTo>
                  <a:lnTo>
                    <a:pt x="451" y="100"/>
                  </a:lnTo>
                  <a:lnTo>
                    <a:pt x="440" y="133"/>
                  </a:lnTo>
                  <a:lnTo>
                    <a:pt x="473" y="199"/>
                  </a:lnTo>
                  <a:lnTo>
                    <a:pt x="495" y="210"/>
                  </a:lnTo>
                  <a:lnTo>
                    <a:pt x="561" y="210"/>
                  </a:lnTo>
                  <a:lnTo>
                    <a:pt x="583" y="199"/>
                  </a:lnTo>
                  <a:lnTo>
                    <a:pt x="605" y="155"/>
                  </a:lnTo>
                  <a:lnTo>
                    <a:pt x="605" y="100"/>
                  </a:lnTo>
                  <a:lnTo>
                    <a:pt x="561" y="34"/>
                  </a:lnTo>
                  <a:lnTo>
                    <a:pt x="528" y="12"/>
                  </a:lnTo>
                  <a:lnTo>
                    <a:pt x="484" y="0"/>
                  </a:lnTo>
                  <a:lnTo>
                    <a:pt x="440" y="0"/>
                  </a:lnTo>
                  <a:lnTo>
                    <a:pt x="363" y="12"/>
                  </a:lnTo>
                  <a:lnTo>
                    <a:pt x="275" y="45"/>
                  </a:lnTo>
                  <a:lnTo>
                    <a:pt x="209" y="111"/>
                  </a:lnTo>
                  <a:lnTo>
                    <a:pt x="165" y="188"/>
                  </a:lnTo>
                  <a:lnTo>
                    <a:pt x="143" y="298"/>
                  </a:lnTo>
                  <a:lnTo>
                    <a:pt x="143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43" y="574"/>
                  </a:lnTo>
                  <a:lnTo>
                    <a:pt x="143" y="1225"/>
                  </a:lnTo>
                  <a:lnTo>
                    <a:pt x="121" y="1269"/>
                  </a:lnTo>
                  <a:lnTo>
                    <a:pt x="88" y="1269"/>
                  </a:lnTo>
                  <a:lnTo>
                    <a:pt x="55" y="1280"/>
                  </a:lnTo>
                  <a:lnTo>
                    <a:pt x="0" y="1280"/>
                  </a:lnTo>
                  <a:lnTo>
                    <a:pt x="0" y="1336"/>
                  </a:lnTo>
                  <a:lnTo>
                    <a:pt x="110" y="1336"/>
                  </a:lnTo>
                  <a:lnTo>
                    <a:pt x="209" y="1325"/>
                  </a:lnTo>
                  <a:lnTo>
                    <a:pt x="330" y="1325"/>
                  </a:lnTo>
                  <a:lnTo>
                    <a:pt x="451" y="1336"/>
                  </a:lnTo>
                  <a:lnTo>
                    <a:pt x="451" y="1280"/>
                  </a:lnTo>
                  <a:lnTo>
                    <a:pt x="363" y="1280"/>
                  </a:lnTo>
                  <a:lnTo>
                    <a:pt x="297" y="1258"/>
                  </a:lnTo>
                  <a:lnTo>
                    <a:pt x="275" y="1236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09"/>
            <p:cNvSpPr>
              <a:spLocks noEditPoints="1"/>
            </p:cNvSpPr>
            <p:nvPr/>
          </p:nvSpPr>
          <p:spPr bwMode="auto">
            <a:xfrm>
              <a:off x="32178" y="10831"/>
              <a:ext cx="847" cy="872"/>
            </a:xfrm>
            <a:custGeom>
              <a:avLst/>
              <a:gdLst/>
              <a:ahLst/>
              <a:cxnLst>
                <a:cxn ang="0">
                  <a:pos x="847" y="441"/>
                </a:cxn>
                <a:cxn ang="0">
                  <a:pos x="825" y="298"/>
                </a:cxn>
                <a:cxn ang="0">
                  <a:pos x="759" y="177"/>
                </a:cxn>
                <a:cxn ang="0">
                  <a:pos x="671" y="88"/>
                </a:cxn>
                <a:cxn ang="0">
                  <a:pos x="561" y="22"/>
                </a:cxn>
                <a:cxn ang="0">
                  <a:pos x="429" y="0"/>
                </a:cxn>
                <a:cxn ang="0">
                  <a:pos x="297" y="22"/>
                </a:cxn>
                <a:cxn ang="0">
                  <a:pos x="176" y="88"/>
                </a:cxn>
                <a:cxn ang="0">
                  <a:pos x="88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71" y="794"/>
                </a:cxn>
                <a:cxn ang="0">
                  <a:pos x="759" y="695"/>
                </a:cxn>
                <a:cxn ang="0">
                  <a:pos x="825" y="585"/>
                </a:cxn>
                <a:cxn ang="0">
                  <a:pos x="847" y="441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72"/>
                </a:cxn>
                <a:cxn ang="0">
                  <a:pos x="209" y="695"/>
                </a:cxn>
                <a:cxn ang="0">
                  <a:pos x="176" y="607"/>
                </a:cxn>
                <a:cxn ang="0">
                  <a:pos x="165" y="508"/>
                </a:cxn>
                <a:cxn ang="0">
                  <a:pos x="165" y="342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75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506" y="55"/>
                </a:cxn>
                <a:cxn ang="0">
                  <a:pos x="583" y="99"/>
                </a:cxn>
                <a:cxn ang="0">
                  <a:pos x="638" y="166"/>
                </a:cxn>
                <a:cxn ang="0">
                  <a:pos x="671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49" y="684"/>
                </a:cxn>
                <a:cxn ang="0">
                  <a:pos x="594" y="761"/>
                </a:cxn>
                <a:cxn ang="0">
                  <a:pos x="517" y="806"/>
                </a:cxn>
                <a:cxn ang="0">
                  <a:pos x="429" y="828"/>
                </a:cxn>
              </a:cxnLst>
              <a:rect l="0" t="0" r="r" b="b"/>
              <a:pathLst>
                <a:path w="847" h="872">
                  <a:moveTo>
                    <a:pt x="847" y="441"/>
                  </a:moveTo>
                  <a:lnTo>
                    <a:pt x="825" y="298"/>
                  </a:lnTo>
                  <a:lnTo>
                    <a:pt x="759" y="177"/>
                  </a:lnTo>
                  <a:lnTo>
                    <a:pt x="671" y="88"/>
                  </a:lnTo>
                  <a:lnTo>
                    <a:pt x="561" y="22"/>
                  </a:lnTo>
                  <a:lnTo>
                    <a:pt x="429" y="0"/>
                  </a:lnTo>
                  <a:lnTo>
                    <a:pt x="297" y="22"/>
                  </a:lnTo>
                  <a:lnTo>
                    <a:pt x="176" y="88"/>
                  </a:lnTo>
                  <a:lnTo>
                    <a:pt x="88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71" y="794"/>
                  </a:lnTo>
                  <a:lnTo>
                    <a:pt x="759" y="695"/>
                  </a:lnTo>
                  <a:lnTo>
                    <a:pt x="825" y="585"/>
                  </a:lnTo>
                  <a:lnTo>
                    <a:pt x="847" y="441"/>
                  </a:lnTo>
                  <a:close/>
                  <a:moveTo>
                    <a:pt x="429" y="828"/>
                  </a:moveTo>
                  <a:lnTo>
                    <a:pt x="341" y="806"/>
                  </a:lnTo>
                  <a:lnTo>
                    <a:pt x="275" y="772"/>
                  </a:lnTo>
                  <a:lnTo>
                    <a:pt x="209" y="695"/>
                  </a:lnTo>
                  <a:lnTo>
                    <a:pt x="176" y="607"/>
                  </a:lnTo>
                  <a:lnTo>
                    <a:pt x="165" y="508"/>
                  </a:lnTo>
                  <a:lnTo>
                    <a:pt x="165" y="342"/>
                  </a:lnTo>
                  <a:lnTo>
                    <a:pt x="176" y="254"/>
                  </a:lnTo>
                  <a:lnTo>
                    <a:pt x="209" y="166"/>
                  </a:lnTo>
                  <a:lnTo>
                    <a:pt x="275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506" y="55"/>
                  </a:lnTo>
                  <a:lnTo>
                    <a:pt x="583" y="99"/>
                  </a:lnTo>
                  <a:lnTo>
                    <a:pt x="638" y="166"/>
                  </a:lnTo>
                  <a:lnTo>
                    <a:pt x="671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49" y="684"/>
                  </a:lnTo>
                  <a:lnTo>
                    <a:pt x="594" y="761"/>
                  </a:lnTo>
                  <a:lnTo>
                    <a:pt x="517" y="806"/>
                  </a:lnTo>
                  <a:lnTo>
                    <a:pt x="429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10"/>
            <p:cNvSpPr>
              <a:spLocks/>
            </p:cNvSpPr>
            <p:nvPr/>
          </p:nvSpPr>
          <p:spPr bwMode="auto">
            <a:xfrm>
              <a:off x="3312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407" y="66"/>
                </a:cxn>
                <a:cxn ang="0">
                  <a:pos x="506" y="44"/>
                </a:cxn>
                <a:cxn ang="0">
                  <a:pos x="517" y="44"/>
                </a:cxn>
                <a:cxn ang="0">
                  <a:pos x="495" y="66"/>
                </a:cxn>
                <a:cxn ang="0">
                  <a:pos x="484" y="88"/>
                </a:cxn>
                <a:cxn ang="0">
                  <a:pos x="484" y="143"/>
                </a:cxn>
                <a:cxn ang="0">
                  <a:pos x="495" y="166"/>
                </a:cxn>
                <a:cxn ang="0">
                  <a:pos x="517" y="188"/>
                </a:cxn>
                <a:cxn ang="0">
                  <a:pos x="539" y="199"/>
                </a:cxn>
                <a:cxn ang="0">
                  <a:pos x="583" y="199"/>
                </a:cxn>
                <a:cxn ang="0">
                  <a:pos x="605" y="188"/>
                </a:cxn>
                <a:cxn ang="0">
                  <a:pos x="627" y="166"/>
                </a:cxn>
                <a:cxn ang="0">
                  <a:pos x="638" y="143"/>
                </a:cxn>
                <a:cxn ang="0">
                  <a:pos x="638" y="77"/>
                </a:cxn>
                <a:cxn ang="0">
                  <a:pos x="616" y="44"/>
                </a:cxn>
                <a:cxn ang="0">
                  <a:pos x="550" y="0"/>
                </a:cxn>
                <a:cxn ang="0">
                  <a:pos x="506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97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54" y="155"/>
                </a:cxn>
                <a:cxn ang="0">
                  <a:pos x="154" y="728"/>
                </a:cxn>
                <a:cxn ang="0">
                  <a:pos x="132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62" y="839"/>
                </a:cxn>
                <a:cxn ang="0">
                  <a:pos x="462" y="783"/>
                </a:cxn>
                <a:cxn ang="0">
                  <a:pos x="363" y="783"/>
                </a:cxn>
                <a:cxn ang="0">
                  <a:pos x="330" y="772"/>
                </a:cxn>
                <a:cxn ang="0">
                  <a:pos x="286" y="750"/>
                </a:cxn>
                <a:cxn ang="0">
                  <a:pos x="286" y="739"/>
                </a:cxn>
                <a:cxn ang="0">
                  <a:pos x="275" y="717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407" y="66"/>
                  </a:lnTo>
                  <a:lnTo>
                    <a:pt x="506" y="44"/>
                  </a:lnTo>
                  <a:lnTo>
                    <a:pt x="517" y="44"/>
                  </a:lnTo>
                  <a:lnTo>
                    <a:pt x="495" y="66"/>
                  </a:lnTo>
                  <a:lnTo>
                    <a:pt x="484" y="88"/>
                  </a:lnTo>
                  <a:lnTo>
                    <a:pt x="484" y="143"/>
                  </a:lnTo>
                  <a:lnTo>
                    <a:pt x="495" y="166"/>
                  </a:lnTo>
                  <a:lnTo>
                    <a:pt x="517" y="188"/>
                  </a:lnTo>
                  <a:lnTo>
                    <a:pt x="539" y="199"/>
                  </a:lnTo>
                  <a:lnTo>
                    <a:pt x="583" y="199"/>
                  </a:lnTo>
                  <a:lnTo>
                    <a:pt x="605" y="188"/>
                  </a:lnTo>
                  <a:lnTo>
                    <a:pt x="627" y="166"/>
                  </a:lnTo>
                  <a:lnTo>
                    <a:pt x="638" y="143"/>
                  </a:lnTo>
                  <a:lnTo>
                    <a:pt x="638" y="77"/>
                  </a:lnTo>
                  <a:lnTo>
                    <a:pt x="616" y="44"/>
                  </a:lnTo>
                  <a:lnTo>
                    <a:pt x="550" y="0"/>
                  </a:lnTo>
                  <a:lnTo>
                    <a:pt x="506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97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54" y="155"/>
                  </a:lnTo>
                  <a:lnTo>
                    <a:pt x="154" y="728"/>
                  </a:lnTo>
                  <a:lnTo>
                    <a:pt x="132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62" y="839"/>
                  </a:lnTo>
                  <a:lnTo>
                    <a:pt x="462" y="783"/>
                  </a:lnTo>
                  <a:lnTo>
                    <a:pt x="363" y="783"/>
                  </a:lnTo>
                  <a:lnTo>
                    <a:pt x="330" y="772"/>
                  </a:lnTo>
                  <a:lnTo>
                    <a:pt x="286" y="750"/>
                  </a:lnTo>
                  <a:lnTo>
                    <a:pt x="286" y="739"/>
                  </a:lnTo>
                  <a:lnTo>
                    <a:pt x="275" y="717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11"/>
            <p:cNvSpPr>
              <a:spLocks/>
            </p:cNvSpPr>
            <p:nvPr/>
          </p:nvSpPr>
          <p:spPr bwMode="auto">
            <a:xfrm>
              <a:off x="34499" y="10842"/>
              <a:ext cx="1066" cy="839"/>
            </a:xfrm>
            <a:custGeom>
              <a:avLst/>
              <a:gdLst/>
              <a:ahLst/>
              <a:cxnLst>
                <a:cxn ang="0">
                  <a:pos x="616" y="375"/>
                </a:cxn>
                <a:cxn ang="0">
                  <a:pos x="836" y="121"/>
                </a:cxn>
                <a:cxn ang="0">
                  <a:pos x="880" y="99"/>
                </a:cxn>
                <a:cxn ang="0">
                  <a:pos x="935" y="88"/>
                </a:cxn>
                <a:cxn ang="0">
                  <a:pos x="1023" y="88"/>
                </a:cxn>
                <a:cxn ang="0">
                  <a:pos x="1023" y="0"/>
                </a:cxn>
                <a:cxn ang="0">
                  <a:pos x="660" y="0"/>
                </a:cxn>
                <a:cxn ang="0">
                  <a:pos x="660" y="88"/>
                </a:cxn>
                <a:cxn ang="0">
                  <a:pos x="693" y="88"/>
                </a:cxn>
                <a:cxn ang="0">
                  <a:pos x="726" y="99"/>
                </a:cxn>
                <a:cxn ang="0">
                  <a:pos x="726" y="110"/>
                </a:cxn>
                <a:cxn ang="0">
                  <a:pos x="715" y="121"/>
                </a:cxn>
                <a:cxn ang="0">
                  <a:pos x="550" y="298"/>
                </a:cxn>
                <a:cxn ang="0">
                  <a:pos x="374" y="88"/>
                </a:cxn>
                <a:cxn ang="0">
                  <a:pos x="440" y="88"/>
                </a:cxn>
                <a:cxn ang="0">
                  <a:pos x="440" y="0"/>
                </a:cxn>
                <a:cxn ang="0">
                  <a:pos x="11" y="0"/>
                </a:cxn>
                <a:cxn ang="0">
                  <a:pos x="11" y="88"/>
                </a:cxn>
                <a:cxn ang="0">
                  <a:pos x="143" y="88"/>
                </a:cxn>
                <a:cxn ang="0">
                  <a:pos x="440" y="430"/>
                </a:cxn>
                <a:cxn ang="0">
                  <a:pos x="187" y="717"/>
                </a:cxn>
                <a:cxn ang="0">
                  <a:pos x="143" y="739"/>
                </a:cxn>
                <a:cxn ang="0">
                  <a:pos x="77" y="750"/>
                </a:cxn>
                <a:cxn ang="0">
                  <a:pos x="0" y="750"/>
                </a:cxn>
                <a:cxn ang="0">
                  <a:pos x="0" y="839"/>
                </a:cxn>
                <a:cxn ang="0">
                  <a:pos x="154" y="839"/>
                </a:cxn>
                <a:cxn ang="0">
                  <a:pos x="176" y="828"/>
                </a:cxn>
                <a:cxn ang="0">
                  <a:pos x="231" y="828"/>
                </a:cxn>
                <a:cxn ang="0">
                  <a:pos x="308" y="839"/>
                </a:cxn>
                <a:cxn ang="0">
                  <a:pos x="363" y="839"/>
                </a:cxn>
                <a:cxn ang="0">
                  <a:pos x="363" y="750"/>
                </a:cxn>
                <a:cxn ang="0">
                  <a:pos x="341" y="750"/>
                </a:cxn>
                <a:cxn ang="0">
                  <a:pos x="319" y="739"/>
                </a:cxn>
                <a:cxn ang="0">
                  <a:pos x="308" y="739"/>
                </a:cxn>
                <a:cxn ang="0">
                  <a:pos x="297" y="728"/>
                </a:cxn>
                <a:cxn ang="0">
                  <a:pos x="297" y="717"/>
                </a:cxn>
                <a:cxn ang="0">
                  <a:pos x="308" y="706"/>
                </a:cxn>
                <a:cxn ang="0">
                  <a:pos x="495" y="508"/>
                </a:cxn>
                <a:cxn ang="0">
                  <a:pos x="704" y="750"/>
                </a:cxn>
                <a:cxn ang="0">
                  <a:pos x="627" y="750"/>
                </a:cxn>
                <a:cxn ang="0">
                  <a:pos x="627" y="839"/>
                </a:cxn>
                <a:cxn ang="0">
                  <a:pos x="781" y="839"/>
                </a:cxn>
                <a:cxn ang="0">
                  <a:pos x="858" y="828"/>
                </a:cxn>
                <a:cxn ang="0">
                  <a:pos x="957" y="839"/>
                </a:cxn>
                <a:cxn ang="0">
                  <a:pos x="1066" y="839"/>
                </a:cxn>
                <a:cxn ang="0">
                  <a:pos x="1066" y="750"/>
                </a:cxn>
                <a:cxn ang="0">
                  <a:pos x="924" y="750"/>
                </a:cxn>
                <a:cxn ang="0">
                  <a:pos x="616" y="375"/>
                </a:cxn>
              </a:cxnLst>
              <a:rect l="0" t="0" r="r" b="b"/>
              <a:pathLst>
                <a:path w="1066" h="839">
                  <a:moveTo>
                    <a:pt x="616" y="375"/>
                  </a:moveTo>
                  <a:lnTo>
                    <a:pt x="836" y="121"/>
                  </a:lnTo>
                  <a:lnTo>
                    <a:pt x="880" y="99"/>
                  </a:lnTo>
                  <a:lnTo>
                    <a:pt x="935" y="88"/>
                  </a:lnTo>
                  <a:lnTo>
                    <a:pt x="1023" y="88"/>
                  </a:lnTo>
                  <a:lnTo>
                    <a:pt x="1023" y="0"/>
                  </a:lnTo>
                  <a:lnTo>
                    <a:pt x="660" y="0"/>
                  </a:lnTo>
                  <a:lnTo>
                    <a:pt x="660" y="88"/>
                  </a:lnTo>
                  <a:lnTo>
                    <a:pt x="693" y="88"/>
                  </a:lnTo>
                  <a:lnTo>
                    <a:pt x="726" y="99"/>
                  </a:lnTo>
                  <a:lnTo>
                    <a:pt x="726" y="110"/>
                  </a:lnTo>
                  <a:lnTo>
                    <a:pt x="715" y="121"/>
                  </a:lnTo>
                  <a:lnTo>
                    <a:pt x="550" y="298"/>
                  </a:lnTo>
                  <a:lnTo>
                    <a:pt x="374" y="88"/>
                  </a:lnTo>
                  <a:lnTo>
                    <a:pt x="440" y="88"/>
                  </a:lnTo>
                  <a:lnTo>
                    <a:pt x="440" y="0"/>
                  </a:lnTo>
                  <a:lnTo>
                    <a:pt x="11" y="0"/>
                  </a:lnTo>
                  <a:lnTo>
                    <a:pt x="11" y="88"/>
                  </a:lnTo>
                  <a:lnTo>
                    <a:pt x="143" y="88"/>
                  </a:lnTo>
                  <a:lnTo>
                    <a:pt x="440" y="430"/>
                  </a:lnTo>
                  <a:lnTo>
                    <a:pt x="187" y="717"/>
                  </a:lnTo>
                  <a:lnTo>
                    <a:pt x="143" y="739"/>
                  </a:lnTo>
                  <a:lnTo>
                    <a:pt x="77" y="750"/>
                  </a:lnTo>
                  <a:lnTo>
                    <a:pt x="0" y="750"/>
                  </a:lnTo>
                  <a:lnTo>
                    <a:pt x="0" y="839"/>
                  </a:lnTo>
                  <a:lnTo>
                    <a:pt x="154" y="839"/>
                  </a:lnTo>
                  <a:lnTo>
                    <a:pt x="176" y="828"/>
                  </a:lnTo>
                  <a:lnTo>
                    <a:pt x="231" y="828"/>
                  </a:lnTo>
                  <a:lnTo>
                    <a:pt x="308" y="839"/>
                  </a:lnTo>
                  <a:lnTo>
                    <a:pt x="363" y="839"/>
                  </a:lnTo>
                  <a:lnTo>
                    <a:pt x="363" y="750"/>
                  </a:lnTo>
                  <a:lnTo>
                    <a:pt x="341" y="750"/>
                  </a:lnTo>
                  <a:lnTo>
                    <a:pt x="319" y="739"/>
                  </a:lnTo>
                  <a:lnTo>
                    <a:pt x="308" y="739"/>
                  </a:lnTo>
                  <a:lnTo>
                    <a:pt x="297" y="728"/>
                  </a:lnTo>
                  <a:lnTo>
                    <a:pt x="297" y="717"/>
                  </a:lnTo>
                  <a:lnTo>
                    <a:pt x="308" y="706"/>
                  </a:lnTo>
                  <a:lnTo>
                    <a:pt x="495" y="508"/>
                  </a:lnTo>
                  <a:lnTo>
                    <a:pt x="704" y="750"/>
                  </a:lnTo>
                  <a:lnTo>
                    <a:pt x="627" y="750"/>
                  </a:lnTo>
                  <a:lnTo>
                    <a:pt x="627" y="839"/>
                  </a:lnTo>
                  <a:lnTo>
                    <a:pt x="781" y="839"/>
                  </a:lnTo>
                  <a:lnTo>
                    <a:pt x="858" y="828"/>
                  </a:lnTo>
                  <a:lnTo>
                    <a:pt x="957" y="839"/>
                  </a:lnTo>
                  <a:lnTo>
                    <a:pt x="1066" y="839"/>
                  </a:lnTo>
                  <a:lnTo>
                    <a:pt x="1066" y="750"/>
                  </a:lnTo>
                  <a:lnTo>
                    <a:pt x="924" y="750"/>
                  </a:lnTo>
                  <a:lnTo>
                    <a:pt x="616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12"/>
            <p:cNvSpPr>
              <a:spLocks noEditPoints="1"/>
            </p:cNvSpPr>
            <p:nvPr/>
          </p:nvSpPr>
          <p:spPr bwMode="auto">
            <a:xfrm>
              <a:off x="35686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13"/>
            <p:cNvSpPr>
              <a:spLocks/>
            </p:cNvSpPr>
            <p:nvPr/>
          </p:nvSpPr>
          <p:spPr bwMode="auto">
            <a:xfrm>
              <a:off x="10509" y="13104"/>
              <a:ext cx="946" cy="861"/>
            </a:xfrm>
            <a:custGeom>
              <a:avLst/>
              <a:gdLst/>
              <a:ahLst/>
              <a:cxnLst>
                <a:cxn ang="0">
                  <a:pos x="671" y="684"/>
                </a:cxn>
                <a:cxn ang="0">
                  <a:pos x="671" y="861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91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03" y="739"/>
                </a:cxn>
                <a:cxn ang="0">
                  <a:pos x="803" y="0"/>
                </a:cxn>
                <a:cxn ang="0">
                  <a:pos x="517" y="22"/>
                </a:cxn>
                <a:cxn ang="0">
                  <a:pos x="517" y="77"/>
                </a:cxn>
                <a:cxn ang="0">
                  <a:pos x="572" y="77"/>
                </a:cxn>
                <a:cxn ang="0">
                  <a:pos x="605" y="88"/>
                </a:cxn>
                <a:cxn ang="0">
                  <a:pos x="638" y="88"/>
                </a:cxn>
                <a:cxn ang="0">
                  <a:pos x="649" y="99"/>
                </a:cxn>
                <a:cxn ang="0">
                  <a:pos x="660" y="122"/>
                </a:cxn>
                <a:cxn ang="0">
                  <a:pos x="671" y="155"/>
                </a:cxn>
                <a:cxn ang="0">
                  <a:pos x="671" y="519"/>
                </a:cxn>
                <a:cxn ang="0">
                  <a:pos x="649" y="640"/>
                </a:cxn>
                <a:cxn ang="0">
                  <a:pos x="605" y="728"/>
                </a:cxn>
                <a:cxn ang="0">
                  <a:pos x="539" y="795"/>
                </a:cxn>
                <a:cxn ang="0">
                  <a:pos x="440" y="817"/>
                </a:cxn>
                <a:cxn ang="0">
                  <a:pos x="363" y="806"/>
                </a:cxn>
                <a:cxn ang="0">
                  <a:pos x="308" y="784"/>
                </a:cxn>
                <a:cxn ang="0">
                  <a:pos x="286" y="739"/>
                </a:cxn>
                <a:cxn ang="0">
                  <a:pos x="275" y="684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4"/>
                </a:cxn>
                <a:cxn ang="0">
                  <a:pos x="176" y="750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9" y="861"/>
                </a:cxn>
                <a:cxn ang="0">
                  <a:pos x="528" y="839"/>
                </a:cxn>
                <a:cxn ang="0">
                  <a:pos x="605" y="784"/>
                </a:cxn>
                <a:cxn ang="0">
                  <a:pos x="671" y="684"/>
                </a:cxn>
              </a:cxnLst>
              <a:rect l="0" t="0" r="r" b="b"/>
              <a:pathLst>
                <a:path w="946" h="861">
                  <a:moveTo>
                    <a:pt x="671" y="684"/>
                  </a:moveTo>
                  <a:lnTo>
                    <a:pt x="671" y="861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03" y="739"/>
                  </a:lnTo>
                  <a:lnTo>
                    <a:pt x="803" y="0"/>
                  </a:lnTo>
                  <a:lnTo>
                    <a:pt x="517" y="22"/>
                  </a:lnTo>
                  <a:lnTo>
                    <a:pt x="517" y="77"/>
                  </a:lnTo>
                  <a:lnTo>
                    <a:pt x="572" y="77"/>
                  </a:lnTo>
                  <a:lnTo>
                    <a:pt x="605" y="88"/>
                  </a:lnTo>
                  <a:lnTo>
                    <a:pt x="638" y="88"/>
                  </a:lnTo>
                  <a:lnTo>
                    <a:pt x="649" y="99"/>
                  </a:lnTo>
                  <a:lnTo>
                    <a:pt x="660" y="122"/>
                  </a:lnTo>
                  <a:lnTo>
                    <a:pt x="671" y="155"/>
                  </a:lnTo>
                  <a:lnTo>
                    <a:pt x="671" y="519"/>
                  </a:lnTo>
                  <a:lnTo>
                    <a:pt x="649" y="640"/>
                  </a:lnTo>
                  <a:lnTo>
                    <a:pt x="605" y="728"/>
                  </a:lnTo>
                  <a:lnTo>
                    <a:pt x="539" y="795"/>
                  </a:lnTo>
                  <a:lnTo>
                    <a:pt x="440" y="817"/>
                  </a:lnTo>
                  <a:lnTo>
                    <a:pt x="363" y="806"/>
                  </a:lnTo>
                  <a:lnTo>
                    <a:pt x="308" y="784"/>
                  </a:lnTo>
                  <a:lnTo>
                    <a:pt x="286" y="739"/>
                  </a:lnTo>
                  <a:lnTo>
                    <a:pt x="275" y="684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4"/>
                  </a:lnTo>
                  <a:lnTo>
                    <a:pt x="176" y="750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9" y="861"/>
                  </a:lnTo>
                  <a:lnTo>
                    <a:pt x="528" y="839"/>
                  </a:lnTo>
                  <a:lnTo>
                    <a:pt x="605" y="784"/>
                  </a:lnTo>
                  <a:lnTo>
                    <a:pt x="671" y="6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14"/>
            <p:cNvSpPr>
              <a:spLocks/>
            </p:cNvSpPr>
            <p:nvPr/>
          </p:nvSpPr>
          <p:spPr bwMode="auto">
            <a:xfrm>
              <a:off x="11554" y="13093"/>
              <a:ext cx="627" cy="872"/>
            </a:xfrm>
            <a:custGeom>
              <a:avLst/>
              <a:gdLst/>
              <a:ahLst/>
              <a:cxnLst>
                <a:cxn ang="0">
                  <a:pos x="418" y="508"/>
                </a:cxn>
                <a:cxn ang="0">
                  <a:pos x="517" y="585"/>
                </a:cxn>
                <a:cxn ang="0">
                  <a:pos x="517" y="717"/>
                </a:cxn>
                <a:cxn ang="0">
                  <a:pos x="418" y="817"/>
                </a:cxn>
                <a:cxn ang="0">
                  <a:pos x="220" y="806"/>
                </a:cxn>
                <a:cxn ang="0">
                  <a:pos x="88" y="673"/>
                </a:cxn>
                <a:cxn ang="0">
                  <a:pos x="44" y="541"/>
                </a:cxn>
                <a:cxn ang="0">
                  <a:pos x="11" y="530"/>
                </a:cxn>
                <a:cxn ang="0">
                  <a:pos x="0" y="552"/>
                </a:cxn>
                <a:cxn ang="0">
                  <a:pos x="11" y="86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16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21" y="243"/>
                </a:cxn>
                <a:cxn ang="0">
                  <a:pos x="110" y="133"/>
                </a:cxn>
                <a:cxn ang="0">
                  <a:pos x="209" y="44"/>
                </a:cxn>
                <a:cxn ang="0">
                  <a:pos x="407" y="55"/>
                </a:cxn>
                <a:cxn ang="0">
                  <a:pos x="506" y="155"/>
                </a:cxn>
                <a:cxn ang="0">
                  <a:pos x="528" y="265"/>
                </a:cxn>
                <a:cxn ang="0">
                  <a:pos x="572" y="276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352" y="0"/>
                </a:cxn>
                <a:cxn ang="0">
                  <a:pos x="187" y="11"/>
                </a:cxn>
                <a:cxn ang="0">
                  <a:pos x="44" y="99"/>
                </a:cxn>
                <a:cxn ang="0">
                  <a:pos x="0" y="232"/>
                </a:cxn>
                <a:cxn ang="0">
                  <a:pos x="55" y="364"/>
                </a:cxn>
                <a:cxn ang="0">
                  <a:pos x="143" y="430"/>
                </a:cxn>
                <a:cxn ang="0">
                  <a:pos x="330" y="486"/>
                </a:cxn>
              </a:cxnLst>
              <a:rect l="0" t="0" r="r" b="b"/>
              <a:pathLst>
                <a:path w="627" h="872">
                  <a:moveTo>
                    <a:pt x="330" y="486"/>
                  </a:moveTo>
                  <a:lnTo>
                    <a:pt x="418" y="508"/>
                  </a:lnTo>
                  <a:lnTo>
                    <a:pt x="473" y="541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84" y="784"/>
                  </a:lnTo>
                  <a:lnTo>
                    <a:pt x="418" y="817"/>
                  </a:lnTo>
                  <a:lnTo>
                    <a:pt x="319" y="828"/>
                  </a:lnTo>
                  <a:lnTo>
                    <a:pt x="220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11" y="530"/>
                  </a:lnTo>
                  <a:lnTo>
                    <a:pt x="11" y="541"/>
                  </a:lnTo>
                  <a:lnTo>
                    <a:pt x="0" y="552"/>
                  </a:lnTo>
                  <a:lnTo>
                    <a:pt x="0" y="850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88" y="817"/>
                  </a:lnTo>
                  <a:lnTo>
                    <a:pt x="88" y="806"/>
                  </a:lnTo>
                  <a:lnTo>
                    <a:pt x="110" y="784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83" y="761"/>
                  </a:lnTo>
                  <a:lnTo>
                    <a:pt x="616" y="684"/>
                  </a:lnTo>
                  <a:lnTo>
                    <a:pt x="627" y="607"/>
                  </a:lnTo>
                  <a:lnTo>
                    <a:pt x="605" y="519"/>
                  </a:lnTo>
                  <a:lnTo>
                    <a:pt x="572" y="464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30" y="331"/>
                  </a:lnTo>
                  <a:lnTo>
                    <a:pt x="242" y="320"/>
                  </a:lnTo>
                  <a:lnTo>
                    <a:pt x="176" y="287"/>
                  </a:lnTo>
                  <a:lnTo>
                    <a:pt x="121" y="243"/>
                  </a:lnTo>
                  <a:lnTo>
                    <a:pt x="99" y="177"/>
                  </a:lnTo>
                  <a:lnTo>
                    <a:pt x="110" y="133"/>
                  </a:lnTo>
                  <a:lnTo>
                    <a:pt x="143" y="77"/>
                  </a:lnTo>
                  <a:lnTo>
                    <a:pt x="209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5"/>
                  </a:lnTo>
                  <a:lnTo>
                    <a:pt x="528" y="221"/>
                  </a:lnTo>
                  <a:lnTo>
                    <a:pt x="528" y="265"/>
                  </a:lnTo>
                  <a:lnTo>
                    <a:pt x="550" y="287"/>
                  </a:lnTo>
                  <a:lnTo>
                    <a:pt x="572" y="276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55" y="364"/>
                  </a:lnTo>
                  <a:lnTo>
                    <a:pt x="88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15"/>
            <p:cNvSpPr>
              <a:spLocks noEditPoints="1"/>
            </p:cNvSpPr>
            <p:nvPr/>
          </p:nvSpPr>
          <p:spPr bwMode="auto">
            <a:xfrm>
              <a:off x="12302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516"/>
            <p:cNvSpPr>
              <a:spLocks/>
            </p:cNvSpPr>
            <p:nvPr/>
          </p:nvSpPr>
          <p:spPr bwMode="auto">
            <a:xfrm>
              <a:off x="12830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25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25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17"/>
            <p:cNvSpPr>
              <a:spLocks noEditPoints="1"/>
            </p:cNvSpPr>
            <p:nvPr/>
          </p:nvSpPr>
          <p:spPr bwMode="auto">
            <a:xfrm>
              <a:off x="13875" y="13082"/>
              <a:ext cx="858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09" y="397"/>
                </a:cxn>
                <a:cxn ang="0">
                  <a:pos x="198" y="265"/>
                </a:cxn>
                <a:cxn ang="0">
                  <a:pos x="209" y="177"/>
                </a:cxn>
                <a:cxn ang="0">
                  <a:pos x="242" y="121"/>
                </a:cxn>
                <a:cxn ang="0">
                  <a:pos x="286" y="88"/>
                </a:cxn>
                <a:cxn ang="0">
                  <a:pos x="363" y="66"/>
                </a:cxn>
                <a:cxn ang="0">
                  <a:pos x="495" y="132"/>
                </a:cxn>
                <a:cxn ang="0">
                  <a:pos x="528" y="254"/>
                </a:cxn>
                <a:cxn ang="0">
                  <a:pos x="517" y="419"/>
                </a:cxn>
                <a:cxn ang="0">
                  <a:pos x="440" y="519"/>
                </a:cxn>
                <a:cxn ang="0">
                  <a:pos x="363" y="530"/>
                </a:cxn>
                <a:cxn ang="0">
                  <a:pos x="286" y="563"/>
                </a:cxn>
                <a:cxn ang="0">
                  <a:pos x="484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37" y="44"/>
                </a:cxn>
                <a:cxn ang="0">
                  <a:pos x="770" y="55"/>
                </a:cxn>
                <a:cxn ang="0">
                  <a:pos x="759" y="121"/>
                </a:cxn>
                <a:cxn ang="0">
                  <a:pos x="803" y="155"/>
                </a:cxn>
                <a:cxn ang="0">
                  <a:pos x="836" y="144"/>
                </a:cxn>
                <a:cxn ang="0">
                  <a:pos x="858" y="55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84" y="44"/>
                </a:cxn>
                <a:cxn ang="0">
                  <a:pos x="363" y="22"/>
                </a:cxn>
                <a:cxn ang="0">
                  <a:pos x="143" y="110"/>
                </a:cxn>
                <a:cxn ang="0">
                  <a:pos x="55" y="298"/>
                </a:cxn>
                <a:cxn ang="0">
                  <a:pos x="143" y="497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48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05" y="750"/>
                </a:cxn>
                <a:cxn ang="0">
                  <a:pos x="242" y="739"/>
                </a:cxn>
                <a:cxn ang="0">
                  <a:pos x="187" y="706"/>
                </a:cxn>
                <a:cxn ang="0">
                  <a:pos x="143" y="607"/>
                </a:cxn>
                <a:cxn ang="0">
                  <a:pos x="154" y="574"/>
                </a:cxn>
                <a:cxn ang="0">
                  <a:pos x="176" y="519"/>
                </a:cxn>
                <a:cxn ang="0">
                  <a:pos x="286" y="1192"/>
                </a:cxn>
                <a:cxn ang="0">
                  <a:pos x="121" y="1081"/>
                </a:cxn>
                <a:cxn ang="0">
                  <a:pos x="99" y="971"/>
                </a:cxn>
                <a:cxn ang="0">
                  <a:pos x="143" y="894"/>
                </a:cxn>
                <a:cxn ang="0">
                  <a:pos x="209" y="861"/>
                </a:cxn>
                <a:cxn ang="0">
                  <a:pos x="528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58" h="1247">
                  <a:moveTo>
                    <a:pt x="363" y="530"/>
                  </a:moveTo>
                  <a:lnTo>
                    <a:pt x="286" y="508"/>
                  </a:lnTo>
                  <a:lnTo>
                    <a:pt x="231" y="464"/>
                  </a:lnTo>
                  <a:lnTo>
                    <a:pt x="209" y="397"/>
                  </a:lnTo>
                  <a:lnTo>
                    <a:pt x="198" y="342"/>
                  </a:lnTo>
                  <a:lnTo>
                    <a:pt x="198" y="265"/>
                  </a:lnTo>
                  <a:lnTo>
                    <a:pt x="209" y="221"/>
                  </a:lnTo>
                  <a:lnTo>
                    <a:pt x="209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86" y="88"/>
                  </a:lnTo>
                  <a:lnTo>
                    <a:pt x="319" y="66"/>
                  </a:lnTo>
                  <a:lnTo>
                    <a:pt x="363" y="66"/>
                  </a:lnTo>
                  <a:lnTo>
                    <a:pt x="440" y="88"/>
                  </a:lnTo>
                  <a:lnTo>
                    <a:pt x="495" y="132"/>
                  </a:lnTo>
                  <a:lnTo>
                    <a:pt x="517" y="199"/>
                  </a:lnTo>
                  <a:lnTo>
                    <a:pt x="528" y="254"/>
                  </a:lnTo>
                  <a:lnTo>
                    <a:pt x="528" y="375"/>
                  </a:lnTo>
                  <a:lnTo>
                    <a:pt x="517" y="419"/>
                  </a:lnTo>
                  <a:lnTo>
                    <a:pt x="495" y="464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63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63" y="574"/>
                  </a:lnTo>
                  <a:lnTo>
                    <a:pt x="484" y="552"/>
                  </a:lnTo>
                  <a:lnTo>
                    <a:pt x="583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71" y="66"/>
                  </a:lnTo>
                  <a:lnTo>
                    <a:pt x="737" y="44"/>
                  </a:lnTo>
                  <a:lnTo>
                    <a:pt x="781" y="44"/>
                  </a:lnTo>
                  <a:lnTo>
                    <a:pt x="770" y="55"/>
                  </a:lnTo>
                  <a:lnTo>
                    <a:pt x="748" y="99"/>
                  </a:lnTo>
                  <a:lnTo>
                    <a:pt x="759" y="121"/>
                  </a:lnTo>
                  <a:lnTo>
                    <a:pt x="781" y="144"/>
                  </a:lnTo>
                  <a:lnTo>
                    <a:pt x="803" y="155"/>
                  </a:lnTo>
                  <a:lnTo>
                    <a:pt x="814" y="155"/>
                  </a:lnTo>
                  <a:lnTo>
                    <a:pt x="836" y="144"/>
                  </a:lnTo>
                  <a:lnTo>
                    <a:pt x="858" y="121"/>
                  </a:lnTo>
                  <a:lnTo>
                    <a:pt x="858" y="55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61" y="88"/>
                  </a:lnTo>
                  <a:lnTo>
                    <a:pt x="484" y="44"/>
                  </a:lnTo>
                  <a:lnTo>
                    <a:pt x="418" y="22"/>
                  </a:lnTo>
                  <a:lnTo>
                    <a:pt x="363" y="22"/>
                  </a:lnTo>
                  <a:lnTo>
                    <a:pt x="242" y="44"/>
                  </a:lnTo>
                  <a:lnTo>
                    <a:pt x="143" y="110"/>
                  </a:lnTo>
                  <a:lnTo>
                    <a:pt x="77" y="199"/>
                  </a:lnTo>
                  <a:lnTo>
                    <a:pt x="55" y="298"/>
                  </a:lnTo>
                  <a:lnTo>
                    <a:pt x="88" y="408"/>
                  </a:lnTo>
                  <a:lnTo>
                    <a:pt x="143" y="497"/>
                  </a:lnTo>
                  <a:lnTo>
                    <a:pt x="121" y="519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48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05" y="750"/>
                  </a:lnTo>
                  <a:lnTo>
                    <a:pt x="506" y="739"/>
                  </a:lnTo>
                  <a:lnTo>
                    <a:pt x="242" y="739"/>
                  </a:lnTo>
                  <a:lnTo>
                    <a:pt x="209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43" y="607"/>
                  </a:lnTo>
                  <a:lnTo>
                    <a:pt x="143" y="596"/>
                  </a:lnTo>
                  <a:lnTo>
                    <a:pt x="154" y="574"/>
                  </a:lnTo>
                  <a:lnTo>
                    <a:pt x="154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99" y="971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28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18"/>
            <p:cNvSpPr>
              <a:spLocks/>
            </p:cNvSpPr>
            <p:nvPr/>
          </p:nvSpPr>
          <p:spPr bwMode="auto">
            <a:xfrm>
              <a:off x="15415" y="12773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519"/>
            <p:cNvSpPr>
              <a:spLocks/>
            </p:cNvSpPr>
            <p:nvPr/>
          </p:nvSpPr>
          <p:spPr bwMode="auto">
            <a:xfrm>
              <a:off x="16174" y="12630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8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6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7"/>
                </a:cxn>
                <a:cxn ang="0">
                  <a:pos x="99" y="1247"/>
                </a:cxn>
                <a:cxn ang="0">
                  <a:pos x="55" y="1258"/>
                </a:cxn>
                <a:cxn ang="0">
                  <a:pos x="0" y="1258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8"/>
                </a:cxn>
                <a:cxn ang="0">
                  <a:pos x="374" y="1258"/>
                </a:cxn>
                <a:cxn ang="0">
                  <a:pos x="341" y="1247"/>
                </a:cxn>
                <a:cxn ang="0">
                  <a:pos x="308" y="1247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6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7"/>
                </a:cxn>
                <a:cxn ang="0">
                  <a:pos x="627" y="1247"/>
                </a:cxn>
                <a:cxn ang="0">
                  <a:pos x="583" y="1258"/>
                </a:cxn>
                <a:cxn ang="0">
                  <a:pos x="528" y="1258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8"/>
                </a:cxn>
                <a:cxn ang="0">
                  <a:pos x="880" y="1258"/>
                </a:cxn>
                <a:cxn ang="0">
                  <a:pos x="847" y="1247"/>
                </a:cxn>
                <a:cxn ang="0">
                  <a:pos x="825" y="1236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8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6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7"/>
                  </a:lnTo>
                  <a:lnTo>
                    <a:pt x="99" y="1247"/>
                  </a:lnTo>
                  <a:lnTo>
                    <a:pt x="55" y="1258"/>
                  </a:lnTo>
                  <a:lnTo>
                    <a:pt x="0" y="1258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8"/>
                  </a:lnTo>
                  <a:lnTo>
                    <a:pt x="374" y="1258"/>
                  </a:lnTo>
                  <a:lnTo>
                    <a:pt x="341" y="1247"/>
                  </a:lnTo>
                  <a:lnTo>
                    <a:pt x="308" y="1247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6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7"/>
                  </a:lnTo>
                  <a:lnTo>
                    <a:pt x="627" y="1247"/>
                  </a:lnTo>
                  <a:lnTo>
                    <a:pt x="583" y="1258"/>
                  </a:lnTo>
                  <a:lnTo>
                    <a:pt x="528" y="1258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8"/>
                  </a:lnTo>
                  <a:lnTo>
                    <a:pt x="880" y="1258"/>
                  </a:lnTo>
                  <a:lnTo>
                    <a:pt x="847" y="1247"/>
                  </a:lnTo>
                  <a:lnTo>
                    <a:pt x="825" y="1236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20"/>
            <p:cNvSpPr>
              <a:spLocks noEditPoints="1"/>
            </p:cNvSpPr>
            <p:nvPr/>
          </p:nvSpPr>
          <p:spPr bwMode="auto">
            <a:xfrm>
              <a:off x="17219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21"/>
            <p:cNvSpPr>
              <a:spLocks/>
            </p:cNvSpPr>
            <p:nvPr/>
          </p:nvSpPr>
          <p:spPr bwMode="auto">
            <a:xfrm>
              <a:off x="18704" y="13104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22"/>
            <p:cNvSpPr>
              <a:spLocks noEditPoints="1"/>
            </p:cNvSpPr>
            <p:nvPr/>
          </p:nvSpPr>
          <p:spPr bwMode="auto">
            <a:xfrm>
              <a:off x="19441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82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06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82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06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523"/>
            <p:cNvSpPr>
              <a:spLocks/>
            </p:cNvSpPr>
            <p:nvPr/>
          </p:nvSpPr>
          <p:spPr bwMode="auto">
            <a:xfrm>
              <a:off x="20288" y="13104"/>
              <a:ext cx="1484" cy="839"/>
            </a:xfrm>
            <a:custGeom>
              <a:avLst/>
              <a:gdLst/>
              <a:ahLst/>
              <a:cxnLst>
                <a:cxn ang="0">
                  <a:pos x="154" y="728"/>
                </a:cxn>
                <a:cxn ang="0">
                  <a:pos x="121" y="773"/>
                </a:cxn>
                <a:cxn ang="0">
                  <a:pos x="55" y="784"/>
                </a:cxn>
                <a:cxn ang="0">
                  <a:pos x="0" y="839"/>
                </a:cxn>
                <a:cxn ang="0">
                  <a:pos x="220" y="828"/>
                </a:cxn>
                <a:cxn ang="0">
                  <a:pos x="429" y="839"/>
                </a:cxn>
                <a:cxn ang="0">
                  <a:pos x="374" y="784"/>
                </a:cxn>
                <a:cxn ang="0">
                  <a:pos x="308" y="773"/>
                </a:cxn>
                <a:cxn ang="0">
                  <a:pos x="286" y="342"/>
                </a:cxn>
                <a:cxn ang="0">
                  <a:pos x="363" y="122"/>
                </a:cxn>
                <a:cxn ang="0">
                  <a:pos x="539" y="44"/>
                </a:cxn>
                <a:cxn ang="0">
                  <a:pos x="649" y="110"/>
                </a:cxn>
                <a:cxn ang="0">
                  <a:pos x="682" y="254"/>
                </a:cxn>
                <a:cxn ang="0">
                  <a:pos x="671" y="750"/>
                </a:cxn>
                <a:cxn ang="0">
                  <a:pos x="627" y="773"/>
                </a:cxn>
                <a:cxn ang="0">
                  <a:pos x="528" y="784"/>
                </a:cxn>
                <a:cxn ang="0">
                  <a:pos x="638" y="839"/>
                </a:cxn>
                <a:cxn ang="0">
                  <a:pos x="847" y="839"/>
                </a:cxn>
                <a:cxn ang="0">
                  <a:pos x="957" y="784"/>
                </a:cxn>
                <a:cxn ang="0">
                  <a:pos x="858" y="773"/>
                </a:cxn>
                <a:cxn ang="0">
                  <a:pos x="814" y="728"/>
                </a:cxn>
                <a:cxn ang="0">
                  <a:pos x="836" y="210"/>
                </a:cxn>
                <a:cxn ang="0">
                  <a:pos x="979" y="55"/>
                </a:cxn>
                <a:cxn ang="0">
                  <a:pos x="1133" y="55"/>
                </a:cxn>
                <a:cxn ang="0">
                  <a:pos x="1199" y="177"/>
                </a:cxn>
                <a:cxn ang="0">
                  <a:pos x="1209" y="728"/>
                </a:cxn>
                <a:cxn ang="0">
                  <a:pos x="1177" y="773"/>
                </a:cxn>
                <a:cxn ang="0">
                  <a:pos x="1111" y="784"/>
                </a:cxn>
                <a:cxn ang="0">
                  <a:pos x="1056" y="839"/>
                </a:cxn>
                <a:cxn ang="0">
                  <a:pos x="1275" y="828"/>
                </a:cxn>
                <a:cxn ang="0">
                  <a:pos x="1484" y="839"/>
                </a:cxn>
                <a:cxn ang="0">
                  <a:pos x="1396" y="784"/>
                </a:cxn>
                <a:cxn ang="0">
                  <a:pos x="1341" y="750"/>
                </a:cxn>
                <a:cxn ang="0">
                  <a:pos x="1330" y="232"/>
                </a:cxn>
                <a:cxn ang="0">
                  <a:pos x="1275" y="66"/>
                </a:cxn>
                <a:cxn ang="0">
                  <a:pos x="1177" y="11"/>
                </a:cxn>
                <a:cxn ang="0">
                  <a:pos x="968" y="22"/>
                </a:cxn>
                <a:cxn ang="0">
                  <a:pos x="836" y="122"/>
                </a:cxn>
                <a:cxn ang="0">
                  <a:pos x="770" y="99"/>
                </a:cxn>
                <a:cxn ang="0">
                  <a:pos x="671" y="22"/>
                </a:cxn>
                <a:cxn ang="0">
                  <a:pos x="550" y="0"/>
                </a:cxn>
                <a:cxn ang="0">
                  <a:pos x="341" y="99"/>
                </a:cxn>
                <a:cxn ang="0">
                  <a:pos x="275" y="0"/>
                </a:cxn>
                <a:cxn ang="0">
                  <a:pos x="0" y="77"/>
                </a:cxn>
                <a:cxn ang="0">
                  <a:pos x="88" y="88"/>
                </a:cxn>
                <a:cxn ang="0">
                  <a:pos x="132" y="99"/>
                </a:cxn>
                <a:cxn ang="0">
                  <a:pos x="154" y="155"/>
                </a:cxn>
              </a:cxnLst>
              <a:rect l="0" t="0" r="r" b="b"/>
              <a:pathLst>
                <a:path w="1484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41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73"/>
                  </a:lnTo>
                  <a:lnTo>
                    <a:pt x="814" y="728"/>
                  </a:lnTo>
                  <a:lnTo>
                    <a:pt x="814" y="342"/>
                  </a:lnTo>
                  <a:lnTo>
                    <a:pt x="836" y="210"/>
                  </a:lnTo>
                  <a:lnTo>
                    <a:pt x="891" y="122"/>
                  </a:lnTo>
                  <a:lnTo>
                    <a:pt x="979" y="55"/>
                  </a:lnTo>
                  <a:lnTo>
                    <a:pt x="1067" y="44"/>
                  </a:lnTo>
                  <a:lnTo>
                    <a:pt x="1133" y="55"/>
                  </a:lnTo>
                  <a:lnTo>
                    <a:pt x="1177" y="110"/>
                  </a:lnTo>
                  <a:lnTo>
                    <a:pt x="1199" y="177"/>
                  </a:lnTo>
                  <a:lnTo>
                    <a:pt x="1209" y="254"/>
                  </a:lnTo>
                  <a:lnTo>
                    <a:pt x="1209" y="728"/>
                  </a:lnTo>
                  <a:lnTo>
                    <a:pt x="1199" y="750"/>
                  </a:lnTo>
                  <a:lnTo>
                    <a:pt x="1177" y="773"/>
                  </a:lnTo>
                  <a:lnTo>
                    <a:pt x="1155" y="773"/>
                  </a:lnTo>
                  <a:lnTo>
                    <a:pt x="1111" y="784"/>
                  </a:lnTo>
                  <a:lnTo>
                    <a:pt x="1056" y="784"/>
                  </a:lnTo>
                  <a:lnTo>
                    <a:pt x="1056" y="839"/>
                  </a:lnTo>
                  <a:lnTo>
                    <a:pt x="1166" y="839"/>
                  </a:lnTo>
                  <a:lnTo>
                    <a:pt x="1275" y="828"/>
                  </a:lnTo>
                  <a:lnTo>
                    <a:pt x="1374" y="839"/>
                  </a:lnTo>
                  <a:lnTo>
                    <a:pt x="1484" y="839"/>
                  </a:lnTo>
                  <a:lnTo>
                    <a:pt x="1484" y="784"/>
                  </a:lnTo>
                  <a:lnTo>
                    <a:pt x="1396" y="784"/>
                  </a:lnTo>
                  <a:lnTo>
                    <a:pt x="1352" y="762"/>
                  </a:lnTo>
                  <a:lnTo>
                    <a:pt x="1341" y="750"/>
                  </a:lnTo>
                  <a:lnTo>
                    <a:pt x="1330" y="728"/>
                  </a:lnTo>
                  <a:lnTo>
                    <a:pt x="1330" y="232"/>
                  </a:lnTo>
                  <a:lnTo>
                    <a:pt x="1319" y="144"/>
                  </a:lnTo>
                  <a:lnTo>
                    <a:pt x="1275" y="66"/>
                  </a:lnTo>
                  <a:lnTo>
                    <a:pt x="1242" y="33"/>
                  </a:lnTo>
                  <a:lnTo>
                    <a:pt x="1177" y="11"/>
                  </a:lnTo>
                  <a:lnTo>
                    <a:pt x="1078" y="0"/>
                  </a:lnTo>
                  <a:lnTo>
                    <a:pt x="968" y="22"/>
                  </a:lnTo>
                  <a:lnTo>
                    <a:pt x="891" y="66"/>
                  </a:lnTo>
                  <a:lnTo>
                    <a:pt x="836" y="122"/>
                  </a:lnTo>
                  <a:lnTo>
                    <a:pt x="803" y="188"/>
                  </a:lnTo>
                  <a:lnTo>
                    <a:pt x="770" y="99"/>
                  </a:lnTo>
                  <a:lnTo>
                    <a:pt x="726" y="44"/>
                  </a:lnTo>
                  <a:lnTo>
                    <a:pt x="671" y="22"/>
                  </a:lnTo>
                  <a:lnTo>
                    <a:pt x="605" y="0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24"/>
            <p:cNvSpPr>
              <a:spLocks noEditPoints="1"/>
            </p:cNvSpPr>
            <p:nvPr/>
          </p:nvSpPr>
          <p:spPr bwMode="auto">
            <a:xfrm>
              <a:off x="2189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4"/>
                </a:cxn>
                <a:cxn ang="0">
                  <a:pos x="132" y="133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4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5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5"/>
                  </a:lnTo>
                  <a:lnTo>
                    <a:pt x="187" y="144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4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25"/>
            <p:cNvSpPr>
              <a:spLocks noEditPoints="1"/>
            </p:cNvSpPr>
            <p:nvPr/>
          </p:nvSpPr>
          <p:spPr bwMode="auto">
            <a:xfrm>
              <a:off x="22817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26"/>
            <p:cNvSpPr>
              <a:spLocks/>
            </p:cNvSpPr>
            <p:nvPr/>
          </p:nvSpPr>
          <p:spPr bwMode="auto">
            <a:xfrm>
              <a:off x="23345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39" y="0"/>
                </a:cxn>
                <a:cxn ang="0">
                  <a:pos x="418" y="22"/>
                </a:cxn>
                <a:cxn ang="0">
                  <a:pos x="330" y="99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39" y="0"/>
                  </a:lnTo>
                  <a:lnTo>
                    <a:pt x="418" y="22"/>
                  </a:lnTo>
                  <a:lnTo>
                    <a:pt x="330" y="99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27"/>
            <p:cNvSpPr>
              <a:spLocks noEditPoints="1"/>
            </p:cNvSpPr>
            <p:nvPr/>
          </p:nvSpPr>
          <p:spPr bwMode="auto">
            <a:xfrm>
              <a:off x="24401" y="12674"/>
              <a:ext cx="396" cy="1269"/>
            </a:xfrm>
            <a:custGeom>
              <a:avLst/>
              <a:gdLst/>
              <a:ahLst/>
              <a:cxnLst>
                <a:cxn ang="0">
                  <a:pos x="264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198" y="1258"/>
                </a:cxn>
                <a:cxn ang="0">
                  <a:pos x="396" y="1269"/>
                </a:cxn>
                <a:cxn ang="0">
                  <a:pos x="396" y="1214"/>
                </a:cxn>
                <a:cxn ang="0">
                  <a:pos x="341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64" y="1158"/>
                </a:cxn>
                <a:cxn ang="0">
                  <a:pos x="264" y="1125"/>
                </a:cxn>
                <a:cxn ang="0">
                  <a:pos x="264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110" y="22"/>
                </a:cxn>
                <a:cxn ang="0">
                  <a:pos x="88" y="44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88" y="154"/>
                </a:cxn>
                <a:cxn ang="0">
                  <a:pos x="110" y="176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396" h="1269">
                  <a:moveTo>
                    <a:pt x="264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198" y="1258"/>
                  </a:lnTo>
                  <a:lnTo>
                    <a:pt x="396" y="1269"/>
                  </a:lnTo>
                  <a:lnTo>
                    <a:pt x="396" y="1214"/>
                  </a:lnTo>
                  <a:lnTo>
                    <a:pt x="341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64" y="1158"/>
                  </a:lnTo>
                  <a:lnTo>
                    <a:pt x="264" y="1125"/>
                  </a:lnTo>
                  <a:lnTo>
                    <a:pt x="264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110" y="22"/>
                  </a:lnTo>
                  <a:lnTo>
                    <a:pt x="88" y="44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88" y="154"/>
                  </a:lnTo>
                  <a:lnTo>
                    <a:pt x="110" y="176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28"/>
            <p:cNvSpPr>
              <a:spLocks/>
            </p:cNvSpPr>
            <p:nvPr/>
          </p:nvSpPr>
          <p:spPr bwMode="auto">
            <a:xfrm>
              <a:off x="24918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86" y="728"/>
                </a:cxn>
                <a:cxn ang="0">
                  <a:pos x="275" y="695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39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69" y="784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03" y="728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19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2"/>
                </a:cxn>
                <a:cxn ang="0">
                  <a:pos x="143" y="144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86" y="728"/>
                  </a:lnTo>
                  <a:lnTo>
                    <a:pt x="275" y="695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39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69" y="784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03" y="728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19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2"/>
                  </a:lnTo>
                  <a:lnTo>
                    <a:pt x="143" y="144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29"/>
            <p:cNvSpPr>
              <a:spLocks noEditPoints="1"/>
            </p:cNvSpPr>
            <p:nvPr/>
          </p:nvSpPr>
          <p:spPr bwMode="auto">
            <a:xfrm>
              <a:off x="25963" y="13082"/>
              <a:ext cx="869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20" y="397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99"/>
                </a:cxn>
                <a:cxn ang="0">
                  <a:pos x="330" y="66"/>
                </a:cxn>
                <a:cxn ang="0">
                  <a:pos x="451" y="88"/>
                </a:cxn>
                <a:cxn ang="0">
                  <a:pos x="528" y="199"/>
                </a:cxn>
                <a:cxn ang="0">
                  <a:pos x="506" y="464"/>
                </a:cxn>
                <a:cxn ang="0">
                  <a:pos x="440" y="519"/>
                </a:cxn>
                <a:cxn ang="0">
                  <a:pos x="374" y="530"/>
                </a:cxn>
                <a:cxn ang="0">
                  <a:pos x="286" y="563"/>
                </a:cxn>
                <a:cxn ang="0">
                  <a:pos x="495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48" y="44"/>
                </a:cxn>
                <a:cxn ang="0">
                  <a:pos x="770" y="55"/>
                </a:cxn>
                <a:cxn ang="0">
                  <a:pos x="759" y="99"/>
                </a:cxn>
                <a:cxn ang="0">
                  <a:pos x="814" y="155"/>
                </a:cxn>
                <a:cxn ang="0">
                  <a:pos x="836" y="144"/>
                </a:cxn>
                <a:cxn ang="0">
                  <a:pos x="858" y="121"/>
                </a:cxn>
                <a:cxn ang="0">
                  <a:pos x="869" y="77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51" y="33"/>
                </a:cxn>
                <a:cxn ang="0">
                  <a:pos x="253" y="44"/>
                </a:cxn>
                <a:cxn ang="0">
                  <a:pos x="88" y="199"/>
                </a:cxn>
                <a:cxn ang="0">
                  <a:pos x="88" y="408"/>
                </a:cxn>
                <a:cxn ang="0">
                  <a:pos x="132" y="519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59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16" y="750"/>
                </a:cxn>
                <a:cxn ang="0">
                  <a:pos x="253" y="739"/>
                </a:cxn>
                <a:cxn ang="0">
                  <a:pos x="187" y="706"/>
                </a:cxn>
                <a:cxn ang="0">
                  <a:pos x="154" y="640"/>
                </a:cxn>
                <a:cxn ang="0">
                  <a:pos x="165" y="552"/>
                </a:cxn>
                <a:cxn ang="0">
                  <a:pos x="418" y="1203"/>
                </a:cxn>
                <a:cxn ang="0">
                  <a:pos x="187" y="1148"/>
                </a:cxn>
                <a:cxn ang="0">
                  <a:pos x="99" y="1015"/>
                </a:cxn>
                <a:cxn ang="0">
                  <a:pos x="143" y="894"/>
                </a:cxn>
                <a:cxn ang="0">
                  <a:pos x="220" y="861"/>
                </a:cxn>
                <a:cxn ang="0">
                  <a:pos x="539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86" y="508"/>
                  </a:lnTo>
                  <a:lnTo>
                    <a:pt x="242" y="464"/>
                  </a:lnTo>
                  <a:lnTo>
                    <a:pt x="220" y="397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97" y="88"/>
                  </a:lnTo>
                  <a:lnTo>
                    <a:pt x="330" y="66"/>
                  </a:lnTo>
                  <a:lnTo>
                    <a:pt x="374" y="66"/>
                  </a:lnTo>
                  <a:lnTo>
                    <a:pt x="451" y="88"/>
                  </a:lnTo>
                  <a:lnTo>
                    <a:pt x="495" y="132"/>
                  </a:lnTo>
                  <a:lnTo>
                    <a:pt x="528" y="199"/>
                  </a:lnTo>
                  <a:lnTo>
                    <a:pt x="528" y="375"/>
                  </a:lnTo>
                  <a:lnTo>
                    <a:pt x="506" y="464"/>
                  </a:lnTo>
                  <a:lnTo>
                    <a:pt x="473" y="497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82" y="66"/>
                  </a:lnTo>
                  <a:lnTo>
                    <a:pt x="748" y="44"/>
                  </a:lnTo>
                  <a:lnTo>
                    <a:pt x="792" y="44"/>
                  </a:lnTo>
                  <a:lnTo>
                    <a:pt x="770" y="55"/>
                  </a:lnTo>
                  <a:lnTo>
                    <a:pt x="759" y="77"/>
                  </a:lnTo>
                  <a:lnTo>
                    <a:pt x="759" y="99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2"/>
                  </a:lnTo>
                  <a:lnTo>
                    <a:pt x="858" y="121"/>
                  </a:lnTo>
                  <a:lnTo>
                    <a:pt x="869" y="88"/>
                  </a:lnTo>
                  <a:lnTo>
                    <a:pt x="869" y="77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8"/>
                  </a:lnTo>
                  <a:lnTo>
                    <a:pt x="451" y="33"/>
                  </a:lnTo>
                  <a:lnTo>
                    <a:pt x="374" y="22"/>
                  </a:lnTo>
                  <a:lnTo>
                    <a:pt x="253" y="44"/>
                  </a:lnTo>
                  <a:lnTo>
                    <a:pt x="154" y="110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8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0"/>
                  </a:lnTo>
                  <a:lnTo>
                    <a:pt x="506" y="739"/>
                  </a:lnTo>
                  <a:lnTo>
                    <a:pt x="253" y="739"/>
                  </a:lnTo>
                  <a:lnTo>
                    <a:pt x="220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20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30"/>
            <p:cNvSpPr>
              <a:spLocks noEditPoints="1"/>
            </p:cNvSpPr>
            <p:nvPr/>
          </p:nvSpPr>
          <p:spPr bwMode="auto">
            <a:xfrm>
              <a:off x="27536" y="12630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8"/>
                </a:cxn>
                <a:cxn ang="0">
                  <a:pos x="880" y="1258"/>
                </a:cxn>
                <a:cxn ang="0">
                  <a:pos x="836" y="1247"/>
                </a:cxn>
                <a:cxn ang="0">
                  <a:pos x="814" y="1236"/>
                </a:cxn>
                <a:cxn ang="0">
                  <a:pos x="792" y="1213"/>
                </a:cxn>
                <a:cxn ang="0">
                  <a:pos x="781" y="1191"/>
                </a:cxn>
                <a:cxn ang="0">
                  <a:pos x="781" y="0"/>
                </a:cxn>
                <a:cxn ang="0">
                  <a:pos x="506" y="11"/>
                </a:cxn>
                <a:cxn ang="0">
                  <a:pos x="506" y="77"/>
                </a:cxn>
                <a:cxn ang="0">
                  <a:pos x="594" y="77"/>
                </a:cxn>
                <a:cxn ang="0">
                  <a:pos x="627" y="88"/>
                </a:cxn>
                <a:cxn ang="0">
                  <a:pos x="638" y="99"/>
                </a:cxn>
                <a:cxn ang="0">
                  <a:pos x="660" y="143"/>
                </a:cxn>
                <a:cxn ang="0">
                  <a:pos x="660" y="596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77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7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6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6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09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8"/>
                  </a:lnTo>
                  <a:lnTo>
                    <a:pt x="880" y="1258"/>
                  </a:lnTo>
                  <a:lnTo>
                    <a:pt x="836" y="1247"/>
                  </a:lnTo>
                  <a:lnTo>
                    <a:pt x="814" y="1236"/>
                  </a:lnTo>
                  <a:lnTo>
                    <a:pt x="792" y="1213"/>
                  </a:lnTo>
                  <a:lnTo>
                    <a:pt x="781" y="1191"/>
                  </a:lnTo>
                  <a:lnTo>
                    <a:pt x="781" y="0"/>
                  </a:lnTo>
                  <a:lnTo>
                    <a:pt x="506" y="11"/>
                  </a:lnTo>
                  <a:lnTo>
                    <a:pt x="506" y="77"/>
                  </a:lnTo>
                  <a:lnTo>
                    <a:pt x="594" y="77"/>
                  </a:lnTo>
                  <a:lnTo>
                    <a:pt x="627" y="88"/>
                  </a:lnTo>
                  <a:lnTo>
                    <a:pt x="638" y="99"/>
                  </a:lnTo>
                  <a:lnTo>
                    <a:pt x="660" y="143"/>
                  </a:lnTo>
                  <a:lnTo>
                    <a:pt x="660" y="596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77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7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6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6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09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31"/>
            <p:cNvSpPr>
              <a:spLocks noEditPoints="1"/>
            </p:cNvSpPr>
            <p:nvPr/>
          </p:nvSpPr>
          <p:spPr bwMode="auto">
            <a:xfrm>
              <a:off x="2860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532"/>
            <p:cNvSpPr>
              <a:spLocks/>
            </p:cNvSpPr>
            <p:nvPr/>
          </p:nvSpPr>
          <p:spPr bwMode="auto">
            <a:xfrm>
              <a:off x="29505" y="12773"/>
              <a:ext cx="594" cy="1192"/>
            </a:xfrm>
            <a:custGeom>
              <a:avLst/>
              <a:gdLst/>
              <a:ahLst/>
              <a:cxnLst>
                <a:cxn ang="0">
                  <a:pos x="286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86" y="353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8"/>
                </a:cxn>
              </a:cxnLst>
              <a:rect l="0" t="0" r="r" b="b"/>
              <a:pathLst>
                <a:path w="594" h="1192">
                  <a:moveTo>
                    <a:pt x="286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86" y="353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33"/>
            <p:cNvSpPr>
              <a:spLocks noEditPoints="1"/>
            </p:cNvSpPr>
            <p:nvPr/>
          </p:nvSpPr>
          <p:spPr bwMode="auto">
            <a:xfrm>
              <a:off x="30286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34"/>
            <p:cNvSpPr>
              <a:spLocks noEditPoints="1"/>
            </p:cNvSpPr>
            <p:nvPr/>
          </p:nvSpPr>
          <p:spPr bwMode="auto">
            <a:xfrm>
              <a:off x="31826" y="13104"/>
              <a:ext cx="935" cy="1203"/>
            </a:xfrm>
            <a:custGeom>
              <a:avLst/>
              <a:gdLst/>
              <a:ahLst/>
              <a:cxnLst>
                <a:cxn ang="0">
                  <a:pos x="275" y="199"/>
                </a:cxn>
                <a:cxn ang="0">
                  <a:pos x="341" y="122"/>
                </a:cxn>
                <a:cxn ang="0">
                  <a:pos x="429" y="66"/>
                </a:cxn>
                <a:cxn ang="0">
                  <a:pos x="517" y="44"/>
                </a:cxn>
                <a:cxn ang="0">
                  <a:pos x="616" y="77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70" y="430"/>
                </a:cxn>
                <a:cxn ang="0">
                  <a:pos x="748" y="585"/>
                </a:cxn>
                <a:cxn ang="0">
                  <a:pos x="693" y="706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6"/>
                </a:cxn>
                <a:cxn ang="0">
                  <a:pos x="297" y="684"/>
                </a:cxn>
                <a:cxn ang="0">
                  <a:pos x="286" y="673"/>
                </a:cxn>
                <a:cxn ang="0">
                  <a:pos x="275" y="651"/>
                </a:cxn>
                <a:cxn ang="0">
                  <a:pos x="275" y="618"/>
                </a:cxn>
                <a:cxn ang="0">
                  <a:pos x="275" y="199"/>
                </a:cxn>
                <a:cxn ang="0">
                  <a:pos x="275" y="728"/>
                </a:cxn>
                <a:cxn ang="0">
                  <a:pos x="297" y="762"/>
                </a:cxn>
                <a:cxn ang="0">
                  <a:pos x="341" y="806"/>
                </a:cxn>
                <a:cxn ang="0">
                  <a:pos x="418" y="839"/>
                </a:cxn>
                <a:cxn ang="0">
                  <a:pos x="506" y="861"/>
                </a:cxn>
                <a:cxn ang="0">
                  <a:pos x="638" y="839"/>
                </a:cxn>
                <a:cxn ang="0">
                  <a:pos x="759" y="784"/>
                </a:cxn>
                <a:cxn ang="0">
                  <a:pos x="847" y="684"/>
                </a:cxn>
                <a:cxn ang="0">
                  <a:pos x="913" y="563"/>
                </a:cxn>
                <a:cxn ang="0">
                  <a:pos x="935" y="430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7"/>
                </a:cxn>
                <a:cxn ang="0">
                  <a:pos x="660" y="22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4"/>
                </a:cxn>
                <a:cxn ang="0">
                  <a:pos x="308" y="88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33"/>
                </a:cxn>
                <a:cxn ang="0">
                  <a:pos x="143" y="1093"/>
                </a:cxn>
                <a:cxn ang="0">
                  <a:pos x="132" y="1126"/>
                </a:cxn>
                <a:cxn ang="0">
                  <a:pos x="121" y="1137"/>
                </a:cxn>
                <a:cxn ang="0">
                  <a:pos x="88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75" y="1104"/>
                </a:cxn>
                <a:cxn ang="0">
                  <a:pos x="275" y="739"/>
                </a:cxn>
                <a:cxn ang="0">
                  <a:pos x="275" y="728"/>
                </a:cxn>
              </a:cxnLst>
              <a:rect l="0" t="0" r="r" b="b"/>
              <a:pathLst>
                <a:path w="935" h="1203">
                  <a:moveTo>
                    <a:pt x="275" y="199"/>
                  </a:moveTo>
                  <a:lnTo>
                    <a:pt x="341" y="122"/>
                  </a:lnTo>
                  <a:lnTo>
                    <a:pt x="429" y="66"/>
                  </a:lnTo>
                  <a:lnTo>
                    <a:pt x="517" y="44"/>
                  </a:lnTo>
                  <a:lnTo>
                    <a:pt x="616" y="77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70" y="430"/>
                  </a:lnTo>
                  <a:lnTo>
                    <a:pt x="748" y="585"/>
                  </a:lnTo>
                  <a:lnTo>
                    <a:pt x="693" y="706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6"/>
                  </a:lnTo>
                  <a:lnTo>
                    <a:pt x="297" y="684"/>
                  </a:lnTo>
                  <a:lnTo>
                    <a:pt x="286" y="673"/>
                  </a:lnTo>
                  <a:lnTo>
                    <a:pt x="275" y="651"/>
                  </a:lnTo>
                  <a:lnTo>
                    <a:pt x="275" y="618"/>
                  </a:lnTo>
                  <a:lnTo>
                    <a:pt x="275" y="199"/>
                  </a:lnTo>
                  <a:close/>
                  <a:moveTo>
                    <a:pt x="275" y="728"/>
                  </a:moveTo>
                  <a:lnTo>
                    <a:pt x="297" y="762"/>
                  </a:lnTo>
                  <a:lnTo>
                    <a:pt x="341" y="806"/>
                  </a:lnTo>
                  <a:lnTo>
                    <a:pt x="418" y="839"/>
                  </a:lnTo>
                  <a:lnTo>
                    <a:pt x="506" y="861"/>
                  </a:lnTo>
                  <a:lnTo>
                    <a:pt x="638" y="839"/>
                  </a:lnTo>
                  <a:lnTo>
                    <a:pt x="759" y="784"/>
                  </a:lnTo>
                  <a:lnTo>
                    <a:pt x="847" y="684"/>
                  </a:lnTo>
                  <a:lnTo>
                    <a:pt x="913" y="563"/>
                  </a:lnTo>
                  <a:lnTo>
                    <a:pt x="935" y="430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7"/>
                  </a:lnTo>
                  <a:lnTo>
                    <a:pt x="660" y="22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4"/>
                  </a:lnTo>
                  <a:lnTo>
                    <a:pt x="308" y="88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33"/>
                  </a:lnTo>
                  <a:lnTo>
                    <a:pt x="143" y="1093"/>
                  </a:lnTo>
                  <a:lnTo>
                    <a:pt x="132" y="1126"/>
                  </a:lnTo>
                  <a:lnTo>
                    <a:pt x="121" y="1137"/>
                  </a:lnTo>
                  <a:lnTo>
                    <a:pt x="88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75" y="1104"/>
                  </a:lnTo>
                  <a:lnTo>
                    <a:pt x="275" y="739"/>
                  </a:lnTo>
                  <a:lnTo>
                    <a:pt x="275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535"/>
            <p:cNvSpPr>
              <a:spLocks noEditPoints="1"/>
            </p:cNvSpPr>
            <p:nvPr/>
          </p:nvSpPr>
          <p:spPr bwMode="auto">
            <a:xfrm>
              <a:off x="32926" y="13093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536"/>
            <p:cNvSpPr>
              <a:spLocks noEditPoints="1"/>
            </p:cNvSpPr>
            <p:nvPr/>
          </p:nvSpPr>
          <p:spPr bwMode="auto">
            <a:xfrm>
              <a:off x="33883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99" y="518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99" y="518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537"/>
            <p:cNvSpPr>
              <a:spLocks/>
            </p:cNvSpPr>
            <p:nvPr/>
          </p:nvSpPr>
          <p:spPr bwMode="auto">
            <a:xfrm>
              <a:off x="34400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28"/>
                </a:cxn>
                <a:cxn ang="0">
                  <a:pos x="286" y="342"/>
                </a:cxn>
                <a:cxn ang="0">
                  <a:pos x="308" y="210"/>
                </a:cxn>
                <a:cxn ang="0">
                  <a:pos x="363" y="122"/>
                </a:cxn>
                <a:cxn ang="0">
                  <a:pos x="451" y="55"/>
                </a:cxn>
                <a:cxn ang="0">
                  <a:pos x="539" y="44"/>
                </a:cxn>
                <a:cxn ang="0">
                  <a:pos x="616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82" y="254"/>
                </a:cxn>
                <a:cxn ang="0">
                  <a:pos x="682" y="728"/>
                </a:cxn>
                <a:cxn ang="0">
                  <a:pos x="671" y="750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48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80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14" y="364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15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29" y="22"/>
                </a:cxn>
                <a:cxn ang="0">
                  <a:pos x="341" y="99"/>
                </a:cxn>
                <a:cxn ang="0">
                  <a:pos x="275" y="199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2"/>
                </a:cxn>
                <a:cxn ang="0">
                  <a:pos x="154" y="155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80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14" y="364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15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38"/>
            <p:cNvSpPr>
              <a:spLocks/>
            </p:cNvSpPr>
            <p:nvPr/>
          </p:nvSpPr>
          <p:spPr bwMode="auto">
            <a:xfrm>
              <a:off x="35390" y="12773"/>
              <a:ext cx="593" cy="1192"/>
            </a:xfrm>
            <a:custGeom>
              <a:avLst/>
              <a:gdLst/>
              <a:ahLst/>
              <a:cxnLst>
                <a:cxn ang="0">
                  <a:pos x="296" y="408"/>
                </a:cxn>
                <a:cxn ang="0">
                  <a:pos x="560" y="408"/>
                </a:cxn>
                <a:cxn ang="0">
                  <a:pos x="560" y="353"/>
                </a:cxn>
                <a:cxn ang="0">
                  <a:pos x="296" y="353"/>
                </a:cxn>
                <a:cxn ang="0">
                  <a:pos x="296" y="0"/>
                </a:cxn>
                <a:cxn ang="0">
                  <a:pos x="241" y="0"/>
                </a:cxn>
                <a:cxn ang="0">
                  <a:pos x="230" y="99"/>
                </a:cxn>
                <a:cxn ang="0">
                  <a:pos x="208" y="199"/>
                </a:cxn>
                <a:cxn ang="0">
                  <a:pos x="164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4" y="408"/>
                </a:cxn>
                <a:cxn ang="0">
                  <a:pos x="164" y="938"/>
                </a:cxn>
                <a:cxn ang="0">
                  <a:pos x="175" y="1037"/>
                </a:cxn>
                <a:cxn ang="0">
                  <a:pos x="208" y="1104"/>
                </a:cxn>
                <a:cxn ang="0">
                  <a:pos x="263" y="1148"/>
                </a:cxn>
                <a:cxn ang="0">
                  <a:pos x="318" y="1181"/>
                </a:cxn>
                <a:cxn ang="0">
                  <a:pos x="362" y="1192"/>
                </a:cxn>
                <a:cxn ang="0">
                  <a:pos x="406" y="1192"/>
                </a:cxn>
                <a:cxn ang="0">
                  <a:pos x="494" y="1170"/>
                </a:cxn>
                <a:cxn ang="0">
                  <a:pos x="549" y="1104"/>
                </a:cxn>
                <a:cxn ang="0">
                  <a:pos x="582" y="1026"/>
                </a:cxn>
                <a:cxn ang="0">
                  <a:pos x="593" y="938"/>
                </a:cxn>
                <a:cxn ang="0">
                  <a:pos x="593" y="828"/>
                </a:cxn>
                <a:cxn ang="0">
                  <a:pos x="549" y="828"/>
                </a:cxn>
                <a:cxn ang="0">
                  <a:pos x="549" y="927"/>
                </a:cxn>
                <a:cxn ang="0">
                  <a:pos x="527" y="1048"/>
                </a:cxn>
                <a:cxn ang="0">
                  <a:pos x="483" y="1115"/>
                </a:cxn>
                <a:cxn ang="0">
                  <a:pos x="417" y="1148"/>
                </a:cxn>
                <a:cxn ang="0">
                  <a:pos x="362" y="1126"/>
                </a:cxn>
                <a:cxn ang="0">
                  <a:pos x="318" y="1081"/>
                </a:cxn>
                <a:cxn ang="0">
                  <a:pos x="296" y="1026"/>
                </a:cxn>
                <a:cxn ang="0">
                  <a:pos x="296" y="938"/>
                </a:cxn>
                <a:cxn ang="0">
                  <a:pos x="296" y="408"/>
                </a:cxn>
              </a:cxnLst>
              <a:rect l="0" t="0" r="r" b="b"/>
              <a:pathLst>
                <a:path w="593" h="1192">
                  <a:moveTo>
                    <a:pt x="296" y="408"/>
                  </a:moveTo>
                  <a:lnTo>
                    <a:pt x="560" y="408"/>
                  </a:lnTo>
                  <a:lnTo>
                    <a:pt x="560" y="353"/>
                  </a:lnTo>
                  <a:lnTo>
                    <a:pt x="296" y="353"/>
                  </a:lnTo>
                  <a:lnTo>
                    <a:pt x="296" y="0"/>
                  </a:lnTo>
                  <a:lnTo>
                    <a:pt x="241" y="0"/>
                  </a:lnTo>
                  <a:lnTo>
                    <a:pt x="230" y="99"/>
                  </a:lnTo>
                  <a:lnTo>
                    <a:pt x="208" y="199"/>
                  </a:lnTo>
                  <a:lnTo>
                    <a:pt x="164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4" y="408"/>
                  </a:lnTo>
                  <a:lnTo>
                    <a:pt x="164" y="938"/>
                  </a:lnTo>
                  <a:lnTo>
                    <a:pt x="175" y="1037"/>
                  </a:lnTo>
                  <a:lnTo>
                    <a:pt x="208" y="1104"/>
                  </a:lnTo>
                  <a:lnTo>
                    <a:pt x="263" y="1148"/>
                  </a:lnTo>
                  <a:lnTo>
                    <a:pt x="318" y="1181"/>
                  </a:lnTo>
                  <a:lnTo>
                    <a:pt x="362" y="1192"/>
                  </a:lnTo>
                  <a:lnTo>
                    <a:pt x="406" y="1192"/>
                  </a:lnTo>
                  <a:lnTo>
                    <a:pt x="494" y="1170"/>
                  </a:lnTo>
                  <a:lnTo>
                    <a:pt x="549" y="1104"/>
                  </a:lnTo>
                  <a:lnTo>
                    <a:pt x="582" y="1026"/>
                  </a:lnTo>
                  <a:lnTo>
                    <a:pt x="593" y="938"/>
                  </a:lnTo>
                  <a:lnTo>
                    <a:pt x="593" y="828"/>
                  </a:lnTo>
                  <a:lnTo>
                    <a:pt x="549" y="828"/>
                  </a:lnTo>
                  <a:lnTo>
                    <a:pt x="549" y="927"/>
                  </a:lnTo>
                  <a:lnTo>
                    <a:pt x="527" y="1048"/>
                  </a:lnTo>
                  <a:lnTo>
                    <a:pt x="483" y="1115"/>
                  </a:lnTo>
                  <a:lnTo>
                    <a:pt x="417" y="1148"/>
                  </a:lnTo>
                  <a:lnTo>
                    <a:pt x="362" y="1126"/>
                  </a:lnTo>
                  <a:lnTo>
                    <a:pt x="318" y="1081"/>
                  </a:lnTo>
                  <a:lnTo>
                    <a:pt x="296" y="1026"/>
                  </a:lnTo>
                  <a:lnTo>
                    <a:pt x="296" y="938"/>
                  </a:lnTo>
                  <a:lnTo>
                    <a:pt x="29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39"/>
            <p:cNvSpPr>
              <a:spLocks/>
            </p:cNvSpPr>
            <p:nvPr/>
          </p:nvSpPr>
          <p:spPr bwMode="auto">
            <a:xfrm>
              <a:off x="36159" y="13093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62" y="541"/>
                </a:cxn>
                <a:cxn ang="0">
                  <a:pos x="528" y="651"/>
                </a:cxn>
                <a:cxn ang="0">
                  <a:pos x="473" y="784"/>
                </a:cxn>
                <a:cxn ang="0">
                  <a:pos x="308" y="828"/>
                </a:cxn>
                <a:cxn ang="0">
                  <a:pos x="132" y="750"/>
                </a:cxn>
                <a:cxn ang="0">
                  <a:pos x="44" y="563"/>
                </a:cxn>
                <a:cxn ang="0">
                  <a:pos x="33" y="530"/>
                </a:cxn>
                <a:cxn ang="0">
                  <a:pos x="0" y="54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08" y="872"/>
                </a:cxn>
                <a:cxn ang="0">
                  <a:pos x="506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319" y="331"/>
                </a:cxn>
                <a:cxn ang="0">
                  <a:pos x="165" y="287"/>
                </a:cxn>
                <a:cxn ang="0">
                  <a:pos x="88" y="177"/>
                </a:cxn>
                <a:cxn ang="0">
                  <a:pos x="132" y="77"/>
                </a:cxn>
                <a:cxn ang="0">
                  <a:pos x="297" y="33"/>
                </a:cxn>
                <a:cxn ang="0">
                  <a:pos x="451" y="77"/>
                </a:cxn>
                <a:cxn ang="0">
                  <a:pos x="506" y="177"/>
                </a:cxn>
                <a:cxn ang="0">
                  <a:pos x="517" y="265"/>
                </a:cxn>
                <a:cxn ang="0">
                  <a:pos x="539" y="276"/>
                </a:cxn>
                <a:cxn ang="0">
                  <a:pos x="561" y="276"/>
                </a:cxn>
                <a:cxn ang="0">
                  <a:pos x="572" y="22"/>
                </a:cxn>
                <a:cxn ang="0">
                  <a:pos x="561" y="0"/>
                </a:cxn>
                <a:cxn ang="0">
                  <a:pos x="528" y="11"/>
                </a:cxn>
                <a:cxn ang="0">
                  <a:pos x="473" y="55"/>
                </a:cxn>
                <a:cxn ang="0">
                  <a:pos x="352" y="0"/>
                </a:cxn>
                <a:cxn ang="0">
                  <a:pos x="176" y="11"/>
                </a:cxn>
                <a:cxn ang="0">
                  <a:pos x="33" y="99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3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62" y="541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4"/>
                  </a:lnTo>
                  <a:lnTo>
                    <a:pt x="407" y="817"/>
                  </a:lnTo>
                  <a:lnTo>
                    <a:pt x="308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77" y="673"/>
                  </a:lnTo>
                  <a:lnTo>
                    <a:pt x="44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11" y="530"/>
                  </a:lnTo>
                  <a:lnTo>
                    <a:pt x="0" y="541"/>
                  </a:lnTo>
                  <a:lnTo>
                    <a:pt x="0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88" y="806"/>
                  </a:lnTo>
                  <a:lnTo>
                    <a:pt x="99" y="784"/>
                  </a:lnTo>
                  <a:lnTo>
                    <a:pt x="187" y="839"/>
                  </a:lnTo>
                  <a:lnTo>
                    <a:pt x="253" y="872"/>
                  </a:lnTo>
                  <a:lnTo>
                    <a:pt x="308" y="872"/>
                  </a:lnTo>
                  <a:lnTo>
                    <a:pt x="429" y="861"/>
                  </a:lnTo>
                  <a:lnTo>
                    <a:pt x="506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61" y="464"/>
                  </a:lnTo>
                  <a:lnTo>
                    <a:pt x="539" y="430"/>
                  </a:lnTo>
                  <a:lnTo>
                    <a:pt x="429" y="364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3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3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17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61" y="276"/>
                  </a:lnTo>
                  <a:lnTo>
                    <a:pt x="572" y="265"/>
                  </a:lnTo>
                  <a:lnTo>
                    <a:pt x="572" y="22"/>
                  </a:lnTo>
                  <a:lnTo>
                    <a:pt x="561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528" y="11"/>
                  </a:lnTo>
                  <a:lnTo>
                    <a:pt x="506" y="22"/>
                  </a:lnTo>
                  <a:lnTo>
                    <a:pt x="473" y="55"/>
                  </a:lnTo>
                  <a:lnTo>
                    <a:pt x="385" y="11"/>
                  </a:lnTo>
                  <a:lnTo>
                    <a:pt x="352" y="0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88" y="55"/>
                  </a:lnTo>
                  <a:lnTo>
                    <a:pt x="33" y="99"/>
                  </a:lnTo>
                  <a:lnTo>
                    <a:pt x="0" y="166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40"/>
            <p:cNvSpPr>
              <a:spLocks/>
            </p:cNvSpPr>
            <p:nvPr/>
          </p:nvSpPr>
          <p:spPr bwMode="auto">
            <a:xfrm>
              <a:off x="8672" y="15730"/>
              <a:ext cx="704" cy="817"/>
            </a:xfrm>
            <a:custGeom>
              <a:avLst/>
              <a:gdLst/>
              <a:ahLst/>
              <a:cxnLst>
                <a:cxn ang="0">
                  <a:pos x="374" y="453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74"/>
                </a:cxn>
                <a:cxn ang="0">
                  <a:pos x="671" y="541"/>
                </a:cxn>
                <a:cxn ang="0">
                  <a:pos x="396" y="409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7"/>
                </a:cxn>
                <a:cxn ang="0">
                  <a:pos x="638" y="177"/>
                </a:cxn>
                <a:cxn ang="0">
                  <a:pos x="616" y="199"/>
                </a:cxn>
                <a:cxn ang="0">
                  <a:pos x="374" y="376"/>
                </a:cxn>
                <a:cxn ang="0">
                  <a:pos x="396" y="67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7"/>
                </a:cxn>
                <a:cxn ang="0">
                  <a:pos x="330" y="376"/>
                </a:cxn>
                <a:cxn ang="0">
                  <a:pos x="88" y="199"/>
                </a:cxn>
                <a:cxn ang="0">
                  <a:pos x="66" y="177"/>
                </a:cxn>
                <a:cxn ang="0">
                  <a:pos x="33" y="177"/>
                </a:cxn>
                <a:cxn ang="0">
                  <a:pos x="22" y="188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9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2"/>
                </a:cxn>
                <a:cxn ang="0">
                  <a:pos x="308" y="762"/>
                </a:cxn>
                <a:cxn ang="0">
                  <a:pos x="308" y="795"/>
                </a:cxn>
                <a:cxn ang="0">
                  <a:pos x="330" y="817"/>
                </a:cxn>
                <a:cxn ang="0">
                  <a:pos x="374" y="817"/>
                </a:cxn>
                <a:cxn ang="0">
                  <a:pos x="396" y="795"/>
                </a:cxn>
                <a:cxn ang="0">
                  <a:pos x="396" y="751"/>
                </a:cxn>
                <a:cxn ang="0">
                  <a:pos x="374" y="453"/>
                </a:cxn>
              </a:cxnLst>
              <a:rect l="0" t="0" r="r" b="b"/>
              <a:pathLst>
                <a:path w="704" h="817">
                  <a:moveTo>
                    <a:pt x="374" y="453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74"/>
                  </a:lnTo>
                  <a:lnTo>
                    <a:pt x="671" y="541"/>
                  </a:lnTo>
                  <a:lnTo>
                    <a:pt x="396" y="409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7"/>
                  </a:lnTo>
                  <a:lnTo>
                    <a:pt x="638" y="177"/>
                  </a:lnTo>
                  <a:lnTo>
                    <a:pt x="616" y="199"/>
                  </a:lnTo>
                  <a:lnTo>
                    <a:pt x="374" y="376"/>
                  </a:lnTo>
                  <a:lnTo>
                    <a:pt x="396" y="67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7"/>
                  </a:lnTo>
                  <a:lnTo>
                    <a:pt x="330" y="376"/>
                  </a:lnTo>
                  <a:lnTo>
                    <a:pt x="88" y="199"/>
                  </a:lnTo>
                  <a:lnTo>
                    <a:pt x="66" y="177"/>
                  </a:lnTo>
                  <a:lnTo>
                    <a:pt x="33" y="177"/>
                  </a:lnTo>
                  <a:lnTo>
                    <a:pt x="22" y="188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9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2"/>
                  </a:lnTo>
                  <a:lnTo>
                    <a:pt x="308" y="762"/>
                  </a:lnTo>
                  <a:lnTo>
                    <a:pt x="308" y="795"/>
                  </a:lnTo>
                  <a:lnTo>
                    <a:pt x="330" y="817"/>
                  </a:lnTo>
                  <a:lnTo>
                    <a:pt x="374" y="817"/>
                  </a:lnTo>
                  <a:lnTo>
                    <a:pt x="396" y="795"/>
                  </a:lnTo>
                  <a:lnTo>
                    <a:pt x="396" y="751"/>
                  </a:lnTo>
                  <a:lnTo>
                    <a:pt x="374" y="4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41"/>
            <p:cNvSpPr>
              <a:spLocks noEditPoints="1"/>
            </p:cNvSpPr>
            <p:nvPr/>
          </p:nvSpPr>
          <p:spPr bwMode="auto">
            <a:xfrm>
              <a:off x="10520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72" y="55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72" y="55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42"/>
            <p:cNvSpPr>
              <a:spLocks/>
            </p:cNvSpPr>
            <p:nvPr/>
          </p:nvSpPr>
          <p:spPr bwMode="auto">
            <a:xfrm>
              <a:off x="11367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543"/>
            <p:cNvSpPr>
              <a:spLocks/>
            </p:cNvSpPr>
            <p:nvPr/>
          </p:nvSpPr>
          <p:spPr bwMode="auto">
            <a:xfrm>
              <a:off x="12269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44"/>
            <p:cNvSpPr>
              <a:spLocks/>
            </p:cNvSpPr>
            <p:nvPr/>
          </p:nvSpPr>
          <p:spPr bwMode="auto">
            <a:xfrm>
              <a:off x="13303" y="15190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45"/>
            <p:cNvSpPr>
              <a:spLocks/>
            </p:cNvSpPr>
            <p:nvPr/>
          </p:nvSpPr>
          <p:spPr bwMode="auto">
            <a:xfrm>
              <a:off x="13952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46"/>
            <p:cNvSpPr>
              <a:spLocks/>
            </p:cNvSpPr>
            <p:nvPr/>
          </p:nvSpPr>
          <p:spPr bwMode="auto">
            <a:xfrm>
              <a:off x="15019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47"/>
            <p:cNvSpPr>
              <a:spLocks noEditPoints="1"/>
            </p:cNvSpPr>
            <p:nvPr/>
          </p:nvSpPr>
          <p:spPr bwMode="auto">
            <a:xfrm>
              <a:off x="16328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548"/>
            <p:cNvSpPr>
              <a:spLocks noEditPoints="1"/>
            </p:cNvSpPr>
            <p:nvPr/>
          </p:nvSpPr>
          <p:spPr bwMode="auto">
            <a:xfrm>
              <a:off x="18286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61" y="55"/>
                </a:cxn>
                <a:cxn ang="0">
                  <a:pos x="594" y="77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61" y="55"/>
                  </a:lnTo>
                  <a:lnTo>
                    <a:pt x="594" y="77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49"/>
            <p:cNvSpPr>
              <a:spLocks/>
            </p:cNvSpPr>
            <p:nvPr/>
          </p:nvSpPr>
          <p:spPr bwMode="auto">
            <a:xfrm>
              <a:off x="19133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50"/>
            <p:cNvSpPr>
              <a:spLocks/>
            </p:cNvSpPr>
            <p:nvPr/>
          </p:nvSpPr>
          <p:spPr bwMode="auto">
            <a:xfrm>
              <a:off x="20035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551"/>
            <p:cNvSpPr>
              <a:spLocks/>
            </p:cNvSpPr>
            <p:nvPr/>
          </p:nvSpPr>
          <p:spPr bwMode="auto">
            <a:xfrm>
              <a:off x="21069" y="15190"/>
              <a:ext cx="439" cy="1898"/>
            </a:xfrm>
            <a:custGeom>
              <a:avLst/>
              <a:gdLst/>
              <a:ahLst/>
              <a:cxnLst>
                <a:cxn ang="0">
                  <a:pos x="439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8" y="33"/>
                </a:cxn>
                <a:cxn ang="0">
                  <a:pos x="439" y="33"/>
                </a:cxn>
                <a:cxn ang="0">
                  <a:pos x="439" y="11"/>
                </a:cxn>
                <a:cxn ang="0">
                  <a:pos x="428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8" y="1898"/>
                </a:cxn>
                <a:cxn ang="0">
                  <a:pos x="439" y="1887"/>
                </a:cxn>
                <a:cxn ang="0">
                  <a:pos x="439" y="1876"/>
                </a:cxn>
              </a:cxnLst>
              <a:rect l="0" t="0" r="r" b="b"/>
              <a:pathLst>
                <a:path w="439" h="1898">
                  <a:moveTo>
                    <a:pt x="439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8" y="33"/>
                  </a:lnTo>
                  <a:lnTo>
                    <a:pt x="439" y="33"/>
                  </a:lnTo>
                  <a:lnTo>
                    <a:pt x="439" y="11"/>
                  </a:lnTo>
                  <a:lnTo>
                    <a:pt x="428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8" y="1898"/>
                  </a:lnTo>
                  <a:lnTo>
                    <a:pt x="439" y="1887"/>
                  </a:lnTo>
                  <a:lnTo>
                    <a:pt x="439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52"/>
            <p:cNvSpPr>
              <a:spLocks/>
            </p:cNvSpPr>
            <p:nvPr/>
          </p:nvSpPr>
          <p:spPr bwMode="auto">
            <a:xfrm>
              <a:off x="21717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53"/>
            <p:cNvSpPr>
              <a:spLocks/>
            </p:cNvSpPr>
            <p:nvPr/>
          </p:nvSpPr>
          <p:spPr bwMode="auto">
            <a:xfrm>
              <a:off x="22784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54"/>
            <p:cNvSpPr>
              <a:spLocks/>
            </p:cNvSpPr>
            <p:nvPr/>
          </p:nvSpPr>
          <p:spPr bwMode="auto">
            <a:xfrm>
              <a:off x="24005" y="15510"/>
              <a:ext cx="1254" cy="1258"/>
            </a:xfrm>
            <a:custGeom>
              <a:avLst/>
              <a:gdLst/>
              <a:ahLst/>
              <a:cxnLst>
                <a:cxn ang="0">
                  <a:pos x="660" y="662"/>
                </a:cxn>
                <a:cxn ang="0">
                  <a:pos x="1243" y="662"/>
                </a:cxn>
                <a:cxn ang="0">
                  <a:pos x="1254" y="651"/>
                </a:cxn>
                <a:cxn ang="0">
                  <a:pos x="1254" y="607"/>
                </a:cxn>
                <a:cxn ang="0">
                  <a:pos x="1243" y="596"/>
                </a:cxn>
                <a:cxn ang="0">
                  <a:pos x="660" y="596"/>
                </a:cxn>
                <a:cxn ang="0">
                  <a:pos x="660" y="11"/>
                </a:cxn>
                <a:cxn ang="0">
                  <a:pos x="649" y="0"/>
                </a:cxn>
                <a:cxn ang="0">
                  <a:pos x="605" y="0"/>
                </a:cxn>
                <a:cxn ang="0">
                  <a:pos x="594" y="11"/>
                </a:cxn>
                <a:cxn ang="0">
                  <a:pos x="594" y="596"/>
                </a:cxn>
                <a:cxn ang="0">
                  <a:pos x="11" y="596"/>
                </a:cxn>
                <a:cxn ang="0">
                  <a:pos x="0" y="607"/>
                </a:cxn>
                <a:cxn ang="0">
                  <a:pos x="0" y="651"/>
                </a:cxn>
                <a:cxn ang="0">
                  <a:pos x="11" y="662"/>
                </a:cxn>
                <a:cxn ang="0">
                  <a:pos x="594" y="662"/>
                </a:cxn>
                <a:cxn ang="0">
                  <a:pos x="594" y="1247"/>
                </a:cxn>
                <a:cxn ang="0">
                  <a:pos x="605" y="1258"/>
                </a:cxn>
                <a:cxn ang="0">
                  <a:pos x="649" y="1258"/>
                </a:cxn>
                <a:cxn ang="0">
                  <a:pos x="660" y="1247"/>
                </a:cxn>
                <a:cxn ang="0">
                  <a:pos x="660" y="1202"/>
                </a:cxn>
                <a:cxn ang="0">
                  <a:pos x="660" y="662"/>
                </a:cxn>
              </a:cxnLst>
              <a:rect l="0" t="0" r="r" b="b"/>
              <a:pathLst>
                <a:path w="1254" h="1258">
                  <a:moveTo>
                    <a:pt x="660" y="662"/>
                  </a:moveTo>
                  <a:lnTo>
                    <a:pt x="1243" y="662"/>
                  </a:lnTo>
                  <a:lnTo>
                    <a:pt x="1254" y="651"/>
                  </a:lnTo>
                  <a:lnTo>
                    <a:pt x="1254" y="607"/>
                  </a:lnTo>
                  <a:lnTo>
                    <a:pt x="1243" y="596"/>
                  </a:lnTo>
                  <a:lnTo>
                    <a:pt x="660" y="596"/>
                  </a:lnTo>
                  <a:lnTo>
                    <a:pt x="660" y="11"/>
                  </a:lnTo>
                  <a:lnTo>
                    <a:pt x="649" y="0"/>
                  </a:lnTo>
                  <a:lnTo>
                    <a:pt x="605" y="0"/>
                  </a:lnTo>
                  <a:lnTo>
                    <a:pt x="594" y="11"/>
                  </a:lnTo>
                  <a:lnTo>
                    <a:pt x="594" y="596"/>
                  </a:lnTo>
                  <a:lnTo>
                    <a:pt x="11" y="596"/>
                  </a:lnTo>
                  <a:lnTo>
                    <a:pt x="0" y="607"/>
                  </a:lnTo>
                  <a:lnTo>
                    <a:pt x="0" y="651"/>
                  </a:lnTo>
                  <a:lnTo>
                    <a:pt x="11" y="662"/>
                  </a:lnTo>
                  <a:lnTo>
                    <a:pt x="594" y="662"/>
                  </a:lnTo>
                  <a:lnTo>
                    <a:pt x="594" y="1247"/>
                  </a:lnTo>
                  <a:lnTo>
                    <a:pt x="605" y="1258"/>
                  </a:lnTo>
                  <a:lnTo>
                    <a:pt x="649" y="1258"/>
                  </a:lnTo>
                  <a:lnTo>
                    <a:pt x="660" y="1247"/>
                  </a:lnTo>
                  <a:lnTo>
                    <a:pt x="660" y="1202"/>
                  </a:lnTo>
                  <a:lnTo>
                    <a:pt x="660" y="6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55"/>
            <p:cNvSpPr>
              <a:spLocks/>
            </p:cNvSpPr>
            <p:nvPr/>
          </p:nvSpPr>
          <p:spPr bwMode="auto">
            <a:xfrm>
              <a:off x="25941" y="15344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1"/>
                </a:cxn>
                <a:cxn ang="0">
                  <a:pos x="66" y="122"/>
                </a:cxn>
                <a:cxn ang="0">
                  <a:pos x="0" y="122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1"/>
                  </a:lnTo>
                  <a:lnTo>
                    <a:pt x="66" y="122"/>
                  </a:lnTo>
                  <a:lnTo>
                    <a:pt x="0" y="122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56"/>
            <p:cNvSpPr>
              <a:spLocks noEditPoints="1"/>
            </p:cNvSpPr>
            <p:nvPr/>
          </p:nvSpPr>
          <p:spPr bwMode="auto">
            <a:xfrm>
              <a:off x="27404" y="15344"/>
              <a:ext cx="407" cy="1269"/>
            </a:xfrm>
            <a:custGeom>
              <a:avLst/>
              <a:gdLst/>
              <a:ahLst/>
              <a:cxnLst>
                <a:cxn ang="0">
                  <a:pos x="264" y="431"/>
                </a:cxn>
                <a:cxn ang="0">
                  <a:pos x="0" y="453"/>
                </a:cxn>
                <a:cxn ang="0">
                  <a:pos x="0" y="508"/>
                </a:cxn>
                <a:cxn ang="0">
                  <a:pos x="55" y="508"/>
                </a:cxn>
                <a:cxn ang="0">
                  <a:pos x="99" y="519"/>
                </a:cxn>
                <a:cxn ang="0">
                  <a:pos x="121" y="530"/>
                </a:cxn>
                <a:cxn ang="0">
                  <a:pos x="132" y="541"/>
                </a:cxn>
                <a:cxn ang="0">
                  <a:pos x="143" y="574"/>
                </a:cxn>
                <a:cxn ang="0">
                  <a:pos x="143" y="1159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1"/>
                </a:cxn>
                <a:cxn ang="0">
                  <a:pos x="275" y="1159"/>
                </a:cxn>
                <a:cxn ang="0">
                  <a:pos x="264" y="1126"/>
                </a:cxn>
                <a:cxn ang="0">
                  <a:pos x="264" y="431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3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31" y="177"/>
                </a:cxn>
                <a:cxn ang="0">
                  <a:pos x="253" y="166"/>
                </a:cxn>
                <a:cxn ang="0">
                  <a:pos x="275" y="133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64" y="431"/>
                  </a:moveTo>
                  <a:lnTo>
                    <a:pt x="0" y="453"/>
                  </a:lnTo>
                  <a:lnTo>
                    <a:pt x="0" y="508"/>
                  </a:lnTo>
                  <a:lnTo>
                    <a:pt x="55" y="508"/>
                  </a:lnTo>
                  <a:lnTo>
                    <a:pt x="99" y="519"/>
                  </a:lnTo>
                  <a:lnTo>
                    <a:pt x="121" y="530"/>
                  </a:lnTo>
                  <a:lnTo>
                    <a:pt x="132" y="541"/>
                  </a:lnTo>
                  <a:lnTo>
                    <a:pt x="143" y="574"/>
                  </a:lnTo>
                  <a:lnTo>
                    <a:pt x="143" y="1159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1"/>
                  </a:lnTo>
                  <a:lnTo>
                    <a:pt x="275" y="1159"/>
                  </a:lnTo>
                  <a:lnTo>
                    <a:pt x="264" y="1126"/>
                  </a:lnTo>
                  <a:lnTo>
                    <a:pt x="264" y="431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3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31" y="177"/>
                  </a:lnTo>
                  <a:lnTo>
                    <a:pt x="253" y="166"/>
                  </a:lnTo>
                  <a:lnTo>
                    <a:pt x="275" y="133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7"/>
            <p:cNvSpPr>
              <a:spLocks/>
            </p:cNvSpPr>
            <p:nvPr/>
          </p:nvSpPr>
          <p:spPr bwMode="auto">
            <a:xfrm>
              <a:off x="27921" y="15278"/>
              <a:ext cx="616" cy="1335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95" y="574"/>
                </a:cxn>
                <a:cxn ang="0">
                  <a:pos x="495" y="519"/>
                </a:cxn>
                <a:cxn ang="0">
                  <a:pos x="275" y="519"/>
                </a:cxn>
                <a:cxn ang="0">
                  <a:pos x="275" y="298"/>
                </a:cxn>
                <a:cxn ang="0">
                  <a:pos x="286" y="188"/>
                </a:cxn>
                <a:cxn ang="0">
                  <a:pos x="330" y="99"/>
                </a:cxn>
                <a:cxn ang="0">
                  <a:pos x="385" y="55"/>
                </a:cxn>
                <a:cxn ang="0">
                  <a:pos x="451" y="33"/>
                </a:cxn>
                <a:cxn ang="0">
                  <a:pos x="462" y="33"/>
                </a:cxn>
                <a:cxn ang="0">
                  <a:pos x="506" y="55"/>
                </a:cxn>
                <a:cxn ang="0">
                  <a:pos x="495" y="66"/>
                </a:cxn>
                <a:cxn ang="0">
                  <a:pos x="473" y="77"/>
                </a:cxn>
                <a:cxn ang="0">
                  <a:pos x="462" y="99"/>
                </a:cxn>
                <a:cxn ang="0">
                  <a:pos x="451" y="132"/>
                </a:cxn>
                <a:cxn ang="0">
                  <a:pos x="451" y="154"/>
                </a:cxn>
                <a:cxn ang="0">
                  <a:pos x="462" y="177"/>
                </a:cxn>
                <a:cxn ang="0">
                  <a:pos x="484" y="199"/>
                </a:cxn>
                <a:cxn ang="0">
                  <a:pos x="506" y="210"/>
                </a:cxn>
                <a:cxn ang="0">
                  <a:pos x="572" y="210"/>
                </a:cxn>
                <a:cxn ang="0">
                  <a:pos x="594" y="199"/>
                </a:cxn>
                <a:cxn ang="0">
                  <a:pos x="616" y="154"/>
                </a:cxn>
                <a:cxn ang="0">
                  <a:pos x="616" y="99"/>
                </a:cxn>
                <a:cxn ang="0">
                  <a:pos x="572" y="33"/>
                </a:cxn>
                <a:cxn ang="0">
                  <a:pos x="539" y="11"/>
                </a:cxn>
                <a:cxn ang="0">
                  <a:pos x="495" y="0"/>
                </a:cxn>
                <a:cxn ang="0">
                  <a:pos x="451" y="0"/>
                </a:cxn>
                <a:cxn ang="0">
                  <a:pos x="363" y="11"/>
                </a:cxn>
                <a:cxn ang="0">
                  <a:pos x="286" y="44"/>
                </a:cxn>
                <a:cxn ang="0">
                  <a:pos x="220" y="110"/>
                </a:cxn>
                <a:cxn ang="0">
                  <a:pos x="176" y="188"/>
                </a:cxn>
                <a:cxn ang="0">
                  <a:pos x="154" y="298"/>
                </a:cxn>
                <a:cxn ang="0">
                  <a:pos x="154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54" y="574"/>
                </a:cxn>
                <a:cxn ang="0">
                  <a:pos x="154" y="1225"/>
                </a:cxn>
                <a:cxn ang="0">
                  <a:pos x="132" y="1269"/>
                </a:cxn>
                <a:cxn ang="0">
                  <a:pos x="99" y="1269"/>
                </a:cxn>
                <a:cxn ang="0">
                  <a:pos x="66" y="1280"/>
                </a:cxn>
                <a:cxn ang="0">
                  <a:pos x="11" y="1280"/>
                </a:cxn>
                <a:cxn ang="0">
                  <a:pos x="11" y="1335"/>
                </a:cxn>
                <a:cxn ang="0">
                  <a:pos x="121" y="1335"/>
                </a:cxn>
                <a:cxn ang="0">
                  <a:pos x="220" y="1324"/>
                </a:cxn>
                <a:cxn ang="0">
                  <a:pos x="341" y="1324"/>
                </a:cxn>
                <a:cxn ang="0">
                  <a:pos x="462" y="1335"/>
                </a:cxn>
                <a:cxn ang="0">
                  <a:pos x="462" y="1280"/>
                </a:cxn>
                <a:cxn ang="0">
                  <a:pos x="374" y="1280"/>
                </a:cxn>
                <a:cxn ang="0">
                  <a:pos x="308" y="1258"/>
                </a:cxn>
                <a:cxn ang="0">
                  <a:pos x="286" y="1236"/>
                </a:cxn>
                <a:cxn ang="0">
                  <a:pos x="286" y="1214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16" h="1335">
                  <a:moveTo>
                    <a:pt x="275" y="574"/>
                  </a:moveTo>
                  <a:lnTo>
                    <a:pt x="495" y="574"/>
                  </a:lnTo>
                  <a:lnTo>
                    <a:pt x="495" y="519"/>
                  </a:lnTo>
                  <a:lnTo>
                    <a:pt x="275" y="519"/>
                  </a:lnTo>
                  <a:lnTo>
                    <a:pt x="275" y="298"/>
                  </a:lnTo>
                  <a:lnTo>
                    <a:pt x="286" y="188"/>
                  </a:lnTo>
                  <a:lnTo>
                    <a:pt x="330" y="99"/>
                  </a:lnTo>
                  <a:lnTo>
                    <a:pt x="385" y="55"/>
                  </a:lnTo>
                  <a:lnTo>
                    <a:pt x="451" y="33"/>
                  </a:lnTo>
                  <a:lnTo>
                    <a:pt x="462" y="33"/>
                  </a:lnTo>
                  <a:lnTo>
                    <a:pt x="506" y="55"/>
                  </a:lnTo>
                  <a:lnTo>
                    <a:pt x="495" y="66"/>
                  </a:lnTo>
                  <a:lnTo>
                    <a:pt x="473" y="77"/>
                  </a:lnTo>
                  <a:lnTo>
                    <a:pt x="462" y="99"/>
                  </a:lnTo>
                  <a:lnTo>
                    <a:pt x="451" y="132"/>
                  </a:lnTo>
                  <a:lnTo>
                    <a:pt x="451" y="154"/>
                  </a:lnTo>
                  <a:lnTo>
                    <a:pt x="462" y="177"/>
                  </a:lnTo>
                  <a:lnTo>
                    <a:pt x="484" y="199"/>
                  </a:lnTo>
                  <a:lnTo>
                    <a:pt x="506" y="210"/>
                  </a:lnTo>
                  <a:lnTo>
                    <a:pt x="572" y="210"/>
                  </a:lnTo>
                  <a:lnTo>
                    <a:pt x="594" y="199"/>
                  </a:lnTo>
                  <a:lnTo>
                    <a:pt x="616" y="154"/>
                  </a:lnTo>
                  <a:lnTo>
                    <a:pt x="616" y="99"/>
                  </a:lnTo>
                  <a:lnTo>
                    <a:pt x="572" y="33"/>
                  </a:lnTo>
                  <a:lnTo>
                    <a:pt x="539" y="11"/>
                  </a:lnTo>
                  <a:lnTo>
                    <a:pt x="495" y="0"/>
                  </a:lnTo>
                  <a:lnTo>
                    <a:pt x="451" y="0"/>
                  </a:lnTo>
                  <a:lnTo>
                    <a:pt x="363" y="11"/>
                  </a:lnTo>
                  <a:lnTo>
                    <a:pt x="286" y="44"/>
                  </a:lnTo>
                  <a:lnTo>
                    <a:pt x="220" y="110"/>
                  </a:lnTo>
                  <a:lnTo>
                    <a:pt x="176" y="188"/>
                  </a:lnTo>
                  <a:lnTo>
                    <a:pt x="154" y="298"/>
                  </a:lnTo>
                  <a:lnTo>
                    <a:pt x="154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54" y="574"/>
                  </a:lnTo>
                  <a:lnTo>
                    <a:pt x="154" y="1225"/>
                  </a:lnTo>
                  <a:lnTo>
                    <a:pt x="132" y="1269"/>
                  </a:lnTo>
                  <a:lnTo>
                    <a:pt x="99" y="1269"/>
                  </a:lnTo>
                  <a:lnTo>
                    <a:pt x="66" y="1280"/>
                  </a:lnTo>
                  <a:lnTo>
                    <a:pt x="11" y="1280"/>
                  </a:lnTo>
                  <a:lnTo>
                    <a:pt x="11" y="1335"/>
                  </a:lnTo>
                  <a:lnTo>
                    <a:pt x="121" y="1335"/>
                  </a:lnTo>
                  <a:lnTo>
                    <a:pt x="220" y="1324"/>
                  </a:lnTo>
                  <a:lnTo>
                    <a:pt x="341" y="1324"/>
                  </a:lnTo>
                  <a:lnTo>
                    <a:pt x="462" y="1335"/>
                  </a:lnTo>
                  <a:lnTo>
                    <a:pt x="462" y="1280"/>
                  </a:lnTo>
                  <a:lnTo>
                    <a:pt x="374" y="1280"/>
                  </a:lnTo>
                  <a:lnTo>
                    <a:pt x="308" y="1258"/>
                  </a:lnTo>
                  <a:lnTo>
                    <a:pt x="286" y="1236"/>
                  </a:lnTo>
                  <a:lnTo>
                    <a:pt x="286" y="1214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58"/>
            <p:cNvSpPr>
              <a:spLocks/>
            </p:cNvSpPr>
            <p:nvPr/>
          </p:nvSpPr>
          <p:spPr bwMode="auto">
            <a:xfrm>
              <a:off x="29131" y="15201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0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0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59"/>
            <p:cNvSpPr>
              <a:spLocks/>
            </p:cNvSpPr>
            <p:nvPr/>
          </p:nvSpPr>
          <p:spPr bwMode="auto">
            <a:xfrm>
              <a:off x="29131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60"/>
            <p:cNvSpPr>
              <a:spLocks noEditPoints="1"/>
            </p:cNvSpPr>
            <p:nvPr/>
          </p:nvSpPr>
          <p:spPr bwMode="auto">
            <a:xfrm>
              <a:off x="30022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61"/>
            <p:cNvSpPr>
              <a:spLocks/>
            </p:cNvSpPr>
            <p:nvPr/>
          </p:nvSpPr>
          <p:spPr bwMode="auto">
            <a:xfrm>
              <a:off x="31364" y="15256"/>
              <a:ext cx="946" cy="1765"/>
            </a:xfrm>
            <a:custGeom>
              <a:avLst/>
              <a:gdLst/>
              <a:ahLst/>
              <a:cxnLst>
                <a:cxn ang="0">
                  <a:pos x="935" y="66"/>
                </a:cxn>
                <a:cxn ang="0">
                  <a:pos x="935" y="55"/>
                </a:cxn>
                <a:cxn ang="0">
                  <a:pos x="946" y="44"/>
                </a:cxn>
                <a:cxn ang="0">
                  <a:pos x="946" y="22"/>
                </a:cxn>
                <a:cxn ang="0">
                  <a:pos x="924" y="0"/>
                </a:cxn>
                <a:cxn ang="0">
                  <a:pos x="891" y="0"/>
                </a:cxn>
                <a:cxn ang="0">
                  <a:pos x="880" y="11"/>
                </a:cxn>
                <a:cxn ang="0">
                  <a:pos x="869" y="33"/>
                </a:cxn>
                <a:cxn ang="0">
                  <a:pos x="11" y="1699"/>
                </a:cxn>
                <a:cxn ang="0">
                  <a:pos x="0" y="1710"/>
                </a:cxn>
                <a:cxn ang="0">
                  <a:pos x="0" y="1743"/>
                </a:cxn>
                <a:cxn ang="0">
                  <a:pos x="22" y="1765"/>
                </a:cxn>
                <a:cxn ang="0">
                  <a:pos x="55" y="1765"/>
                </a:cxn>
                <a:cxn ang="0">
                  <a:pos x="66" y="1754"/>
                </a:cxn>
                <a:cxn ang="0">
                  <a:pos x="77" y="1732"/>
                </a:cxn>
                <a:cxn ang="0">
                  <a:pos x="935" y="66"/>
                </a:cxn>
              </a:cxnLst>
              <a:rect l="0" t="0" r="r" b="b"/>
              <a:pathLst>
                <a:path w="946" h="1765">
                  <a:moveTo>
                    <a:pt x="935" y="66"/>
                  </a:moveTo>
                  <a:lnTo>
                    <a:pt x="935" y="55"/>
                  </a:lnTo>
                  <a:lnTo>
                    <a:pt x="946" y="44"/>
                  </a:lnTo>
                  <a:lnTo>
                    <a:pt x="946" y="22"/>
                  </a:lnTo>
                  <a:lnTo>
                    <a:pt x="924" y="0"/>
                  </a:lnTo>
                  <a:lnTo>
                    <a:pt x="891" y="0"/>
                  </a:lnTo>
                  <a:lnTo>
                    <a:pt x="880" y="11"/>
                  </a:lnTo>
                  <a:lnTo>
                    <a:pt x="869" y="33"/>
                  </a:lnTo>
                  <a:lnTo>
                    <a:pt x="11" y="1699"/>
                  </a:lnTo>
                  <a:lnTo>
                    <a:pt x="0" y="1710"/>
                  </a:lnTo>
                  <a:lnTo>
                    <a:pt x="0" y="1743"/>
                  </a:lnTo>
                  <a:lnTo>
                    <a:pt x="22" y="1765"/>
                  </a:lnTo>
                  <a:lnTo>
                    <a:pt x="55" y="1765"/>
                  </a:lnTo>
                  <a:lnTo>
                    <a:pt x="66" y="1754"/>
                  </a:lnTo>
                  <a:lnTo>
                    <a:pt x="77" y="1732"/>
                  </a:lnTo>
                  <a:lnTo>
                    <a:pt x="935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62"/>
            <p:cNvSpPr>
              <a:spLocks noEditPoints="1"/>
            </p:cNvSpPr>
            <p:nvPr/>
          </p:nvSpPr>
          <p:spPr bwMode="auto">
            <a:xfrm>
              <a:off x="31210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63"/>
            <p:cNvSpPr>
              <a:spLocks/>
            </p:cNvSpPr>
            <p:nvPr/>
          </p:nvSpPr>
          <p:spPr bwMode="auto">
            <a:xfrm>
              <a:off x="33157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64"/>
            <p:cNvSpPr>
              <a:spLocks noEditPoints="1"/>
            </p:cNvSpPr>
            <p:nvPr/>
          </p:nvSpPr>
          <p:spPr bwMode="auto">
            <a:xfrm>
              <a:off x="34103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65"/>
            <p:cNvSpPr>
              <a:spLocks/>
            </p:cNvSpPr>
            <p:nvPr/>
          </p:nvSpPr>
          <p:spPr bwMode="auto">
            <a:xfrm>
              <a:off x="951" y="19581"/>
              <a:ext cx="726" cy="729"/>
            </a:xfrm>
            <a:custGeom>
              <a:avLst/>
              <a:gdLst/>
              <a:ahLst/>
              <a:cxnLst>
                <a:cxn ang="0">
                  <a:pos x="726" y="365"/>
                </a:cxn>
                <a:cxn ang="0">
                  <a:pos x="693" y="221"/>
                </a:cxn>
                <a:cxn ang="0">
                  <a:pos x="616" y="100"/>
                </a:cxn>
                <a:cxn ang="0">
                  <a:pos x="506" y="23"/>
                </a:cxn>
                <a:cxn ang="0">
                  <a:pos x="363" y="0"/>
                </a:cxn>
                <a:cxn ang="0">
                  <a:pos x="220" y="23"/>
                </a:cxn>
                <a:cxn ang="0">
                  <a:pos x="99" y="111"/>
                </a:cxn>
                <a:cxn ang="0">
                  <a:pos x="22" y="221"/>
                </a:cxn>
                <a:cxn ang="0">
                  <a:pos x="0" y="365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7"/>
                </a:cxn>
                <a:cxn ang="0">
                  <a:pos x="363" y="729"/>
                </a:cxn>
                <a:cxn ang="0">
                  <a:pos x="506" y="707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5"/>
                </a:cxn>
              </a:cxnLst>
              <a:rect l="0" t="0" r="r" b="b"/>
              <a:pathLst>
                <a:path w="726" h="729">
                  <a:moveTo>
                    <a:pt x="726" y="365"/>
                  </a:moveTo>
                  <a:lnTo>
                    <a:pt x="693" y="221"/>
                  </a:lnTo>
                  <a:lnTo>
                    <a:pt x="616" y="100"/>
                  </a:lnTo>
                  <a:lnTo>
                    <a:pt x="506" y="23"/>
                  </a:lnTo>
                  <a:lnTo>
                    <a:pt x="363" y="0"/>
                  </a:lnTo>
                  <a:lnTo>
                    <a:pt x="220" y="23"/>
                  </a:lnTo>
                  <a:lnTo>
                    <a:pt x="99" y="111"/>
                  </a:lnTo>
                  <a:lnTo>
                    <a:pt x="22" y="221"/>
                  </a:lnTo>
                  <a:lnTo>
                    <a:pt x="0" y="365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7"/>
                  </a:lnTo>
                  <a:lnTo>
                    <a:pt x="363" y="729"/>
                  </a:lnTo>
                  <a:lnTo>
                    <a:pt x="506" y="707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66"/>
            <p:cNvSpPr>
              <a:spLocks noEditPoints="1"/>
            </p:cNvSpPr>
            <p:nvPr/>
          </p:nvSpPr>
          <p:spPr bwMode="auto">
            <a:xfrm>
              <a:off x="2832" y="19085"/>
              <a:ext cx="1254" cy="1379"/>
            </a:xfrm>
            <a:custGeom>
              <a:avLst/>
              <a:gdLst/>
              <a:ahLst/>
              <a:cxnLst>
                <a:cxn ang="0">
                  <a:pos x="1254" y="695"/>
                </a:cxn>
                <a:cxn ang="0">
                  <a:pos x="1232" y="507"/>
                </a:cxn>
                <a:cxn ang="0">
                  <a:pos x="1166" y="342"/>
                </a:cxn>
                <a:cxn ang="0">
                  <a:pos x="1067" y="199"/>
                </a:cxn>
                <a:cxn ang="0">
                  <a:pos x="946" y="88"/>
                </a:cxn>
                <a:cxn ang="0">
                  <a:pos x="792" y="22"/>
                </a:cxn>
                <a:cxn ang="0">
                  <a:pos x="627" y="0"/>
                </a:cxn>
                <a:cxn ang="0">
                  <a:pos x="462" y="22"/>
                </a:cxn>
                <a:cxn ang="0">
                  <a:pos x="308" y="88"/>
                </a:cxn>
                <a:cxn ang="0">
                  <a:pos x="187" y="199"/>
                </a:cxn>
                <a:cxn ang="0">
                  <a:pos x="88" y="342"/>
                </a:cxn>
                <a:cxn ang="0">
                  <a:pos x="22" y="507"/>
                </a:cxn>
                <a:cxn ang="0">
                  <a:pos x="0" y="695"/>
                </a:cxn>
                <a:cxn ang="0">
                  <a:pos x="22" y="883"/>
                </a:cxn>
                <a:cxn ang="0">
                  <a:pos x="88" y="1048"/>
                </a:cxn>
                <a:cxn ang="0">
                  <a:pos x="187" y="1181"/>
                </a:cxn>
                <a:cxn ang="0">
                  <a:pos x="308" y="1291"/>
                </a:cxn>
                <a:cxn ang="0">
                  <a:pos x="462" y="1357"/>
                </a:cxn>
                <a:cxn ang="0">
                  <a:pos x="627" y="1379"/>
                </a:cxn>
                <a:cxn ang="0">
                  <a:pos x="792" y="1357"/>
                </a:cxn>
                <a:cxn ang="0">
                  <a:pos x="946" y="1280"/>
                </a:cxn>
                <a:cxn ang="0">
                  <a:pos x="1067" y="1181"/>
                </a:cxn>
                <a:cxn ang="0">
                  <a:pos x="1166" y="1037"/>
                </a:cxn>
                <a:cxn ang="0">
                  <a:pos x="1232" y="872"/>
                </a:cxn>
                <a:cxn ang="0">
                  <a:pos x="1254" y="695"/>
                </a:cxn>
                <a:cxn ang="0">
                  <a:pos x="627" y="1324"/>
                </a:cxn>
                <a:cxn ang="0">
                  <a:pos x="550" y="1313"/>
                </a:cxn>
                <a:cxn ang="0">
                  <a:pos x="462" y="1280"/>
                </a:cxn>
                <a:cxn ang="0">
                  <a:pos x="374" y="1225"/>
                </a:cxn>
                <a:cxn ang="0">
                  <a:pos x="308" y="1136"/>
                </a:cxn>
                <a:cxn ang="0">
                  <a:pos x="242" y="1015"/>
                </a:cxn>
                <a:cxn ang="0">
                  <a:pos x="209" y="861"/>
                </a:cxn>
                <a:cxn ang="0">
                  <a:pos x="187" y="662"/>
                </a:cxn>
                <a:cxn ang="0">
                  <a:pos x="209" y="474"/>
                </a:cxn>
                <a:cxn ang="0">
                  <a:pos x="253" y="320"/>
                </a:cxn>
                <a:cxn ang="0">
                  <a:pos x="308" y="210"/>
                </a:cxn>
                <a:cxn ang="0">
                  <a:pos x="385" y="132"/>
                </a:cxn>
                <a:cxn ang="0">
                  <a:pos x="473" y="77"/>
                </a:cxn>
                <a:cxn ang="0">
                  <a:pos x="550" y="55"/>
                </a:cxn>
                <a:cxn ang="0">
                  <a:pos x="627" y="44"/>
                </a:cxn>
                <a:cxn ang="0">
                  <a:pos x="704" y="55"/>
                </a:cxn>
                <a:cxn ang="0">
                  <a:pos x="781" y="77"/>
                </a:cxn>
                <a:cxn ang="0">
                  <a:pos x="869" y="132"/>
                </a:cxn>
                <a:cxn ang="0">
                  <a:pos x="946" y="221"/>
                </a:cxn>
                <a:cxn ang="0">
                  <a:pos x="1001" y="331"/>
                </a:cxn>
                <a:cxn ang="0">
                  <a:pos x="1045" y="474"/>
                </a:cxn>
                <a:cxn ang="0">
                  <a:pos x="1056" y="662"/>
                </a:cxn>
                <a:cxn ang="0">
                  <a:pos x="1045" y="861"/>
                </a:cxn>
                <a:cxn ang="0">
                  <a:pos x="1001" y="1015"/>
                </a:cxn>
                <a:cxn ang="0">
                  <a:pos x="946" y="1136"/>
                </a:cxn>
                <a:cxn ang="0">
                  <a:pos x="869" y="1225"/>
                </a:cxn>
                <a:cxn ang="0">
                  <a:pos x="792" y="1280"/>
                </a:cxn>
                <a:cxn ang="0">
                  <a:pos x="704" y="1313"/>
                </a:cxn>
                <a:cxn ang="0">
                  <a:pos x="627" y="1324"/>
                </a:cxn>
              </a:cxnLst>
              <a:rect l="0" t="0" r="r" b="b"/>
              <a:pathLst>
                <a:path w="1254" h="1379">
                  <a:moveTo>
                    <a:pt x="1254" y="695"/>
                  </a:moveTo>
                  <a:lnTo>
                    <a:pt x="1232" y="507"/>
                  </a:lnTo>
                  <a:lnTo>
                    <a:pt x="1166" y="342"/>
                  </a:lnTo>
                  <a:lnTo>
                    <a:pt x="1067" y="199"/>
                  </a:lnTo>
                  <a:lnTo>
                    <a:pt x="946" y="88"/>
                  </a:lnTo>
                  <a:lnTo>
                    <a:pt x="792" y="22"/>
                  </a:lnTo>
                  <a:lnTo>
                    <a:pt x="627" y="0"/>
                  </a:lnTo>
                  <a:lnTo>
                    <a:pt x="462" y="22"/>
                  </a:lnTo>
                  <a:lnTo>
                    <a:pt x="308" y="88"/>
                  </a:lnTo>
                  <a:lnTo>
                    <a:pt x="187" y="199"/>
                  </a:lnTo>
                  <a:lnTo>
                    <a:pt x="88" y="342"/>
                  </a:lnTo>
                  <a:lnTo>
                    <a:pt x="22" y="507"/>
                  </a:lnTo>
                  <a:lnTo>
                    <a:pt x="0" y="695"/>
                  </a:lnTo>
                  <a:lnTo>
                    <a:pt x="22" y="883"/>
                  </a:lnTo>
                  <a:lnTo>
                    <a:pt x="88" y="1048"/>
                  </a:lnTo>
                  <a:lnTo>
                    <a:pt x="187" y="1181"/>
                  </a:lnTo>
                  <a:lnTo>
                    <a:pt x="308" y="1291"/>
                  </a:lnTo>
                  <a:lnTo>
                    <a:pt x="462" y="1357"/>
                  </a:lnTo>
                  <a:lnTo>
                    <a:pt x="627" y="1379"/>
                  </a:lnTo>
                  <a:lnTo>
                    <a:pt x="792" y="1357"/>
                  </a:lnTo>
                  <a:lnTo>
                    <a:pt x="946" y="1280"/>
                  </a:lnTo>
                  <a:lnTo>
                    <a:pt x="1067" y="1181"/>
                  </a:lnTo>
                  <a:lnTo>
                    <a:pt x="1166" y="1037"/>
                  </a:lnTo>
                  <a:lnTo>
                    <a:pt x="1232" y="872"/>
                  </a:lnTo>
                  <a:lnTo>
                    <a:pt x="1254" y="695"/>
                  </a:lnTo>
                  <a:close/>
                  <a:moveTo>
                    <a:pt x="627" y="1324"/>
                  </a:moveTo>
                  <a:lnTo>
                    <a:pt x="550" y="1313"/>
                  </a:lnTo>
                  <a:lnTo>
                    <a:pt x="462" y="1280"/>
                  </a:lnTo>
                  <a:lnTo>
                    <a:pt x="374" y="1225"/>
                  </a:lnTo>
                  <a:lnTo>
                    <a:pt x="308" y="1136"/>
                  </a:lnTo>
                  <a:lnTo>
                    <a:pt x="242" y="1015"/>
                  </a:lnTo>
                  <a:lnTo>
                    <a:pt x="209" y="861"/>
                  </a:lnTo>
                  <a:lnTo>
                    <a:pt x="187" y="662"/>
                  </a:lnTo>
                  <a:lnTo>
                    <a:pt x="209" y="474"/>
                  </a:lnTo>
                  <a:lnTo>
                    <a:pt x="253" y="320"/>
                  </a:lnTo>
                  <a:lnTo>
                    <a:pt x="308" y="210"/>
                  </a:lnTo>
                  <a:lnTo>
                    <a:pt x="385" y="132"/>
                  </a:lnTo>
                  <a:lnTo>
                    <a:pt x="473" y="77"/>
                  </a:lnTo>
                  <a:lnTo>
                    <a:pt x="550" y="55"/>
                  </a:lnTo>
                  <a:lnTo>
                    <a:pt x="627" y="44"/>
                  </a:lnTo>
                  <a:lnTo>
                    <a:pt x="704" y="55"/>
                  </a:lnTo>
                  <a:lnTo>
                    <a:pt x="781" y="77"/>
                  </a:lnTo>
                  <a:lnTo>
                    <a:pt x="869" y="132"/>
                  </a:lnTo>
                  <a:lnTo>
                    <a:pt x="946" y="221"/>
                  </a:lnTo>
                  <a:lnTo>
                    <a:pt x="1001" y="331"/>
                  </a:lnTo>
                  <a:lnTo>
                    <a:pt x="1045" y="474"/>
                  </a:lnTo>
                  <a:lnTo>
                    <a:pt x="1056" y="662"/>
                  </a:lnTo>
                  <a:lnTo>
                    <a:pt x="1045" y="861"/>
                  </a:lnTo>
                  <a:lnTo>
                    <a:pt x="1001" y="1015"/>
                  </a:lnTo>
                  <a:lnTo>
                    <a:pt x="946" y="1136"/>
                  </a:lnTo>
                  <a:lnTo>
                    <a:pt x="869" y="1225"/>
                  </a:lnTo>
                  <a:lnTo>
                    <a:pt x="792" y="1280"/>
                  </a:lnTo>
                  <a:lnTo>
                    <a:pt x="704" y="1313"/>
                  </a:lnTo>
                  <a:lnTo>
                    <a:pt x="627" y="13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67"/>
            <p:cNvSpPr>
              <a:spLocks/>
            </p:cNvSpPr>
            <p:nvPr/>
          </p:nvSpPr>
          <p:spPr bwMode="auto">
            <a:xfrm>
              <a:off x="4251" y="19581"/>
              <a:ext cx="957" cy="861"/>
            </a:xfrm>
            <a:custGeom>
              <a:avLst/>
              <a:gdLst/>
              <a:ahLst/>
              <a:cxnLst>
                <a:cxn ang="0">
                  <a:pos x="682" y="685"/>
                </a:cxn>
                <a:cxn ang="0">
                  <a:pos x="682" y="861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902" y="784"/>
                </a:cxn>
                <a:cxn ang="0">
                  <a:pos x="858" y="773"/>
                </a:cxn>
                <a:cxn ang="0">
                  <a:pos x="836" y="762"/>
                </a:cxn>
                <a:cxn ang="0">
                  <a:pos x="814" y="740"/>
                </a:cxn>
                <a:cxn ang="0">
                  <a:pos x="814" y="0"/>
                </a:cxn>
                <a:cxn ang="0">
                  <a:pos x="528" y="23"/>
                </a:cxn>
                <a:cxn ang="0">
                  <a:pos x="528" y="78"/>
                </a:cxn>
                <a:cxn ang="0">
                  <a:pos x="583" y="78"/>
                </a:cxn>
                <a:cxn ang="0">
                  <a:pos x="627" y="89"/>
                </a:cxn>
                <a:cxn ang="0">
                  <a:pos x="649" y="100"/>
                </a:cxn>
                <a:cxn ang="0">
                  <a:pos x="671" y="122"/>
                </a:cxn>
                <a:cxn ang="0">
                  <a:pos x="682" y="144"/>
                </a:cxn>
                <a:cxn ang="0">
                  <a:pos x="682" y="519"/>
                </a:cxn>
                <a:cxn ang="0">
                  <a:pos x="660" y="640"/>
                </a:cxn>
                <a:cxn ang="0">
                  <a:pos x="616" y="729"/>
                </a:cxn>
                <a:cxn ang="0">
                  <a:pos x="539" y="795"/>
                </a:cxn>
                <a:cxn ang="0">
                  <a:pos x="451" y="817"/>
                </a:cxn>
                <a:cxn ang="0">
                  <a:pos x="374" y="806"/>
                </a:cxn>
                <a:cxn ang="0">
                  <a:pos x="319" y="784"/>
                </a:cxn>
                <a:cxn ang="0">
                  <a:pos x="297" y="740"/>
                </a:cxn>
                <a:cxn ang="0">
                  <a:pos x="286" y="685"/>
                </a:cxn>
                <a:cxn ang="0">
                  <a:pos x="286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43" y="111"/>
                </a:cxn>
                <a:cxn ang="0">
                  <a:pos x="143" y="144"/>
                </a:cxn>
                <a:cxn ang="0">
                  <a:pos x="154" y="188"/>
                </a:cxn>
                <a:cxn ang="0">
                  <a:pos x="154" y="618"/>
                </a:cxn>
                <a:cxn ang="0">
                  <a:pos x="165" y="685"/>
                </a:cxn>
                <a:cxn ang="0">
                  <a:pos x="187" y="751"/>
                </a:cxn>
                <a:cxn ang="0">
                  <a:pos x="242" y="806"/>
                </a:cxn>
                <a:cxn ang="0">
                  <a:pos x="319" y="850"/>
                </a:cxn>
                <a:cxn ang="0">
                  <a:pos x="440" y="861"/>
                </a:cxn>
                <a:cxn ang="0">
                  <a:pos x="539" y="839"/>
                </a:cxn>
                <a:cxn ang="0">
                  <a:pos x="616" y="784"/>
                </a:cxn>
                <a:cxn ang="0">
                  <a:pos x="682" y="685"/>
                </a:cxn>
              </a:cxnLst>
              <a:rect l="0" t="0" r="r" b="b"/>
              <a:pathLst>
                <a:path w="957" h="861">
                  <a:moveTo>
                    <a:pt x="682" y="685"/>
                  </a:moveTo>
                  <a:lnTo>
                    <a:pt x="682" y="861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62"/>
                  </a:lnTo>
                  <a:lnTo>
                    <a:pt x="814" y="740"/>
                  </a:lnTo>
                  <a:lnTo>
                    <a:pt x="814" y="0"/>
                  </a:lnTo>
                  <a:lnTo>
                    <a:pt x="528" y="23"/>
                  </a:lnTo>
                  <a:lnTo>
                    <a:pt x="528" y="78"/>
                  </a:lnTo>
                  <a:lnTo>
                    <a:pt x="583" y="78"/>
                  </a:lnTo>
                  <a:lnTo>
                    <a:pt x="627" y="89"/>
                  </a:lnTo>
                  <a:lnTo>
                    <a:pt x="649" y="100"/>
                  </a:lnTo>
                  <a:lnTo>
                    <a:pt x="671" y="122"/>
                  </a:lnTo>
                  <a:lnTo>
                    <a:pt x="682" y="144"/>
                  </a:lnTo>
                  <a:lnTo>
                    <a:pt x="682" y="519"/>
                  </a:lnTo>
                  <a:lnTo>
                    <a:pt x="660" y="640"/>
                  </a:lnTo>
                  <a:lnTo>
                    <a:pt x="616" y="729"/>
                  </a:lnTo>
                  <a:lnTo>
                    <a:pt x="539" y="795"/>
                  </a:lnTo>
                  <a:lnTo>
                    <a:pt x="451" y="817"/>
                  </a:lnTo>
                  <a:lnTo>
                    <a:pt x="374" y="806"/>
                  </a:lnTo>
                  <a:lnTo>
                    <a:pt x="319" y="784"/>
                  </a:lnTo>
                  <a:lnTo>
                    <a:pt x="297" y="740"/>
                  </a:lnTo>
                  <a:lnTo>
                    <a:pt x="286" y="685"/>
                  </a:lnTo>
                  <a:lnTo>
                    <a:pt x="286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43" y="111"/>
                  </a:lnTo>
                  <a:lnTo>
                    <a:pt x="143" y="144"/>
                  </a:lnTo>
                  <a:lnTo>
                    <a:pt x="154" y="188"/>
                  </a:lnTo>
                  <a:lnTo>
                    <a:pt x="154" y="618"/>
                  </a:lnTo>
                  <a:lnTo>
                    <a:pt x="165" y="685"/>
                  </a:lnTo>
                  <a:lnTo>
                    <a:pt x="187" y="751"/>
                  </a:lnTo>
                  <a:lnTo>
                    <a:pt x="242" y="806"/>
                  </a:lnTo>
                  <a:lnTo>
                    <a:pt x="319" y="850"/>
                  </a:lnTo>
                  <a:lnTo>
                    <a:pt x="440" y="861"/>
                  </a:lnTo>
                  <a:lnTo>
                    <a:pt x="539" y="839"/>
                  </a:lnTo>
                  <a:lnTo>
                    <a:pt x="616" y="784"/>
                  </a:lnTo>
                  <a:lnTo>
                    <a:pt x="682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68"/>
            <p:cNvSpPr>
              <a:spLocks/>
            </p:cNvSpPr>
            <p:nvPr/>
          </p:nvSpPr>
          <p:spPr bwMode="auto">
            <a:xfrm>
              <a:off x="5285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54" y="409"/>
                </a:cxn>
                <a:cxn ang="0">
                  <a:pos x="154" y="938"/>
                </a:cxn>
                <a:cxn ang="0">
                  <a:pos x="165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39" y="828"/>
                </a:cxn>
                <a:cxn ang="0">
                  <a:pos x="539" y="927"/>
                </a:cxn>
                <a:cxn ang="0">
                  <a:pos x="528" y="1027"/>
                </a:cxn>
                <a:cxn ang="0">
                  <a:pos x="506" y="1093"/>
                </a:cxn>
                <a:cxn ang="0">
                  <a:pos x="462" y="1126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86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54" y="409"/>
                  </a:lnTo>
                  <a:lnTo>
                    <a:pt x="154" y="938"/>
                  </a:lnTo>
                  <a:lnTo>
                    <a:pt x="165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39" y="828"/>
                  </a:lnTo>
                  <a:lnTo>
                    <a:pt x="539" y="927"/>
                  </a:lnTo>
                  <a:lnTo>
                    <a:pt x="528" y="1027"/>
                  </a:lnTo>
                  <a:lnTo>
                    <a:pt x="506" y="1093"/>
                  </a:lnTo>
                  <a:lnTo>
                    <a:pt x="462" y="1126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86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69"/>
            <p:cNvSpPr>
              <a:spLocks noEditPoints="1"/>
            </p:cNvSpPr>
            <p:nvPr/>
          </p:nvSpPr>
          <p:spPr bwMode="auto">
            <a:xfrm>
              <a:off x="6033" y="19581"/>
              <a:ext cx="935" cy="1203"/>
            </a:xfrm>
            <a:custGeom>
              <a:avLst/>
              <a:gdLst/>
              <a:ahLst/>
              <a:cxnLst>
                <a:cxn ang="0">
                  <a:pos x="286" y="199"/>
                </a:cxn>
                <a:cxn ang="0">
                  <a:pos x="352" y="122"/>
                </a:cxn>
                <a:cxn ang="0">
                  <a:pos x="429" y="67"/>
                </a:cxn>
                <a:cxn ang="0">
                  <a:pos x="528" y="45"/>
                </a:cxn>
                <a:cxn ang="0">
                  <a:pos x="627" y="78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81" y="431"/>
                </a:cxn>
                <a:cxn ang="0">
                  <a:pos x="759" y="585"/>
                </a:cxn>
                <a:cxn ang="0">
                  <a:pos x="693" y="707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7"/>
                </a:cxn>
                <a:cxn ang="0">
                  <a:pos x="297" y="685"/>
                </a:cxn>
                <a:cxn ang="0">
                  <a:pos x="286" y="674"/>
                </a:cxn>
                <a:cxn ang="0">
                  <a:pos x="286" y="618"/>
                </a:cxn>
                <a:cxn ang="0">
                  <a:pos x="286" y="199"/>
                </a:cxn>
                <a:cxn ang="0">
                  <a:pos x="286" y="729"/>
                </a:cxn>
                <a:cxn ang="0">
                  <a:pos x="308" y="762"/>
                </a:cxn>
                <a:cxn ang="0">
                  <a:pos x="352" y="806"/>
                </a:cxn>
                <a:cxn ang="0">
                  <a:pos x="418" y="839"/>
                </a:cxn>
                <a:cxn ang="0">
                  <a:pos x="517" y="861"/>
                </a:cxn>
                <a:cxn ang="0">
                  <a:pos x="649" y="839"/>
                </a:cxn>
                <a:cxn ang="0">
                  <a:pos x="759" y="784"/>
                </a:cxn>
                <a:cxn ang="0">
                  <a:pos x="858" y="685"/>
                </a:cxn>
                <a:cxn ang="0">
                  <a:pos x="913" y="563"/>
                </a:cxn>
                <a:cxn ang="0">
                  <a:pos x="935" y="431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8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5"/>
                </a:cxn>
                <a:cxn ang="0">
                  <a:pos x="308" y="89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88" y="78"/>
                </a:cxn>
                <a:cxn ang="0">
                  <a:pos x="121" y="89"/>
                </a:cxn>
                <a:cxn ang="0">
                  <a:pos x="132" y="100"/>
                </a:cxn>
                <a:cxn ang="0">
                  <a:pos x="154" y="144"/>
                </a:cxn>
                <a:cxn ang="0">
                  <a:pos x="154" y="1093"/>
                </a:cxn>
                <a:cxn ang="0">
                  <a:pos x="143" y="1126"/>
                </a:cxn>
                <a:cxn ang="0">
                  <a:pos x="99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86" y="740"/>
                </a:cxn>
                <a:cxn ang="0">
                  <a:pos x="286" y="729"/>
                </a:cxn>
              </a:cxnLst>
              <a:rect l="0" t="0" r="r" b="b"/>
              <a:pathLst>
                <a:path w="935" h="1203">
                  <a:moveTo>
                    <a:pt x="286" y="199"/>
                  </a:moveTo>
                  <a:lnTo>
                    <a:pt x="352" y="122"/>
                  </a:lnTo>
                  <a:lnTo>
                    <a:pt x="429" y="67"/>
                  </a:lnTo>
                  <a:lnTo>
                    <a:pt x="528" y="45"/>
                  </a:lnTo>
                  <a:lnTo>
                    <a:pt x="627" y="78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81" y="431"/>
                  </a:lnTo>
                  <a:lnTo>
                    <a:pt x="759" y="585"/>
                  </a:lnTo>
                  <a:lnTo>
                    <a:pt x="693" y="707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7"/>
                  </a:lnTo>
                  <a:lnTo>
                    <a:pt x="297" y="685"/>
                  </a:lnTo>
                  <a:lnTo>
                    <a:pt x="286" y="674"/>
                  </a:lnTo>
                  <a:lnTo>
                    <a:pt x="286" y="618"/>
                  </a:lnTo>
                  <a:lnTo>
                    <a:pt x="286" y="199"/>
                  </a:lnTo>
                  <a:close/>
                  <a:moveTo>
                    <a:pt x="286" y="729"/>
                  </a:moveTo>
                  <a:lnTo>
                    <a:pt x="308" y="762"/>
                  </a:lnTo>
                  <a:lnTo>
                    <a:pt x="352" y="806"/>
                  </a:lnTo>
                  <a:lnTo>
                    <a:pt x="418" y="839"/>
                  </a:lnTo>
                  <a:lnTo>
                    <a:pt x="517" y="861"/>
                  </a:lnTo>
                  <a:lnTo>
                    <a:pt x="649" y="839"/>
                  </a:lnTo>
                  <a:lnTo>
                    <a:pt x="759" y="784"/>
                  </a:lnTo>
                  <a:lnTo>
                    <a:pt x="858" y="685"/>
                  </a:lnTo>
                  <a:lnTo>
                    <a:pt x="913" y="563"/>
                  </a:lnTo>
                  <a:lnTo>
                    <a:pt x="935" y="431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8"/>
                  </a:lnTo>
                  <a:lnTo>
                    <a:pt x="660" y="23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5"/>
                  </a:lnTo>
                  <a:lnTo>
                    <a:pt x="308" y="89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88" y="78"/>
                  </a:lnTo>
                  <a:lnTo>
                    <a:pt x="121" y="89"/>
                  </a:lnTo>
                  <a:lnTo>
                    <a:pt x="132" y="100"/>
                  </a:lnTo>
                  <a:lnTo>
                    <a:pt x="154" y="144"/>
                  </a:lnTo>
                  <a:lnTo>
                    <a:pt x="154" y="1093"/>
                  </a:lnTo>
                  <a:lnTo>
                    <a:pt x="143" y="1126"/>
                  </a:lnTo>
                  <a:lnTo>
                    <a:pt x="99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86" y="740"/>
                  </a:lnTo>
                  <a:lnTo>
                    <a:pt x="286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70"/>
            <p:cNvSpPr>
              <a:spLocks/>
            </p:cNvSpPr>
            <p:nvPr/>
          </p:nvSpPr>
          <p:spPr bwMode="auto">
            <a:xfrm>
              <a:off x="7100" y="19581"/>
              <a:ext cx="945" cy="861"/>
            </a:xfrm>
            <a:custGeom>
              <a:avLst/>
              <a:gdLst/>
              <a:ahLst/>
              <a:cxnLst>
                <a:cxn ang="0">
                  <a:pos x="670" y="685"/>
                </a:cxn>
                <a:cxn ang="0">
                  <a:pos x="670" y="861"/>
                </a:cxn>
                <a:cxn ang="0">
                  <a:pos x="945" y="839"/>
                </a:cxn>
                <a:cxn ang="0">
                  <a:pos x="945" y="784"/>
                </a:cxn>
                <a:cxn ang="0">
                  <a:pos x="890" y="784"/>
                </a:cxn>
                <a:cxn ang="0">
                  <a:pos x="846" y="773"/>
                </a:cxn>
                <a:cxn ang="0">
                  <a:pos x="824" y="762"/>
                </a:cxn>
                <a:cxn ang="0">
                  <a:pos x="802" y="718"/>
                </a:cxn>
                <a:cxn ang="0">
                  <a:pos x="802" y="0"/>
                </a:cxn>
                <a:cxn ang="0">
                  <a:pos x="516" y="23"/>
                </a:cxn>
                <a:cxn ang="0">
                  <a:pos x="516" y="78"/>
                </a:cxn>
                <a:cxn ang="0">
                  <a:pos x="571" y="78"/>
                </a:cxn>
                <a:cxn ang="0">
                  <a:pos x="604" y="89"/>
                </a:cxn>
                <a:cxn ang="0">
                  <a:pos x="637" y="89"/>
                </a:cxn>
                <a:cxn ang="0">
                  <a:pos x="648" y="100"/>
                </a:cxn>
                <a:cxn ang="0">
                  <a:pos x="659" y="122"/>
                </a:cxn>
                <a:cxn ang="0">
                  <a:pos x="670" y="155"/>
                </a:cxn>
                <a:cxn ang="0">
                  <a:pos x="670" y="519"/>
                </a:cxn>
                <a:cxn ang="0">
                  <a:pos x="648" y="640"/>
                </a:cxn>
                <a:cxn ang="0">
                  <a:pos x="604" y="729"/>
                </a:cxn>
                <a:cxn ang="0">
                  <a:pos x="538" y="795"/>
                </a:cxn>
                <a:cxn ang="0">
                  <a:pos x="439" y="817"/>
                </a:cxn>
                <a:cxn ang="0">
                  <a:pos x="362" y="806"/>
                </a:cxn>
                <a:cxn ang="0">
                  <a:pos x="308" y="784"/>
                </a:cxn>
                <a:cxn ang="0">
                  <a:pos x="286" y="740"/>
                </a:cxn>
                <a:cxn ang="0">
                  <a:pos x="275" y="685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121" y="100"/>
                </a:cxn>
                <a:cxn ang="0">
                  <a:pos x="132" y="111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5"/>
                </a:cxn>
                <a:cxn ang="0">
                  <a:pos x="176" y="751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8" y="861"/>
                </a:cxn>
                <a:cxn ang="0">
                  <a:pos x="527" y="839"/>
                </a:cxn>
                <a:cxn ang="0">
                  <a:pos x="615" y="784"/>
                </a:cxn>
                <a:cxn ang="0">
                  <a:pos x="670" y="685"/>
                </a:cxn>
              </a:cxnLst>
              <a:rect l="0" t="0" r="r" b="b"/>
              <a:pathLst>
                <a:path w="945" h="861">
                  <a:moveTo>
                    <a:pt x="670" y="685"/>
                  </a:moveTo>
                  <a:lnTo>
                    <a:pt x="670" y="861"/>
                  </a:lnTo>
                  <a:lnTo>
                    <a:pt x="945" y="839"/>
                  </a:lnTo>
                  <a:lnTo>
                    <a:pt x="945" y="784"/>
                  </a:lnTo>
                  <a:lnTo>
                    <a:pt x="890" y="784"/>
                  </a:lnTo>
                  <a:lnTo>
                    <a:pt x="846" y="773"/>
                  </a:lnTo>
                  <a:lnTo>
                    <a:pt x="824" y="762"/>
                  </a:lnTo>
                  <a:lnTo>
                    <a:pt x="802" y="718"/>
                  </a:lnTo>
                  <a:lnTo>
                    <a:pt x="802" y="0"/>
                  </a:lnTo>
                  <a:lnTo>
                    <a:pt x="516" y="23"/>
                  </a:lnTo>
                  <a:lnTo>
                    <a:pt x="516" y="78"/>
                  </a:lnTo>
                  <a:lnTo>
                    <a:pt x="571" y="78"/>
                  </a:lnTo>
                  <a:lnTo>
                    <a:pt x="604" y="89"/>
                  </a:lnTo>
                  <a:lnTo>
                    <a:pt x="637" y="89"/>
                  </a:lnTo>
                  <a:lnTo>
                    <a:pt x="648" y="100"/>
                  </a:lnTo>
                  <a:lnTo>
                    <a:pt x="659" y="122"/>
                  </a:lnTo>
                  <a:lnTo>
                    <a:pt x="670" y="155"/>
                  </a:lnTo>
                  <a:lnTo>
                    <a:pt x="670" y="519"/>
                  </a:lnTo>
                  <a:lnTo>
                    <a:pt x="648" y="640"/>
                  </a:lnTo>
                  <a:lnTo>
                    <a:pt x="604" y="729"/>
                  </a:lnTo>
                  <a:lnTo>
                    <a:pt x="538" y="795"/>
                  </a:lnTo>
                  <a:lnTo>
                    <a:pt x="439" y="817"/>
                  </a:lnTo>
                  <a:lnTo>
                    <a:pt x="362" y="806"/>
                  </a:lnTo>
                  <a:lnTo>
                    <a:pt x="308" y="784"/>
                  </a:lnTo>
                  <a:lnTo>
                    <a:pt x="286" y="740"/>
                  </a:lnTo>
                  <a:lnTo>
                    <a:pt x="275" y="685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32" y="111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5"/>
                  </a:lnTo>
                  <a:lnTo>
                    <a:pt x="176" y="751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8" y="861"/>
                  </a:lnTo>
                  <a:lnTo>
                    <a:pt x="527" y="839"/>
                  </a:lnTo>
                  <a:lnTo>
                    <a:pt x="615" y="784"/>
                  </a:lnTo>
                  <a:lnTo>
                    <a:pt x="670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71"/>
            <p:cNvSpPr>
              <a:spLocks/>
            </p:cNvSpPr>
            <p:nvPr/>
          </p:nvSpPr>
          <p:spPr bwMode="auto">
            <a:xfrm>
              <a:off x="8122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65" y="409"/>
                </a:cxn>
                <a:cxn ang="0">
                  <a:pos x="165" y="938"/>
                </a:cxn>
                <a:cxn ang="0">
                  <a:pos x="176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9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65" y="409"/>
                  </a:lnTo>
                  <a:lnTo>
                    <a:pt x="165" y="938"/>
                  </a:lnTo>
                  <a:lnTo>
                    <a:pt x="176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9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72"/>
            <p:cNvSpPr>
              <a:spLocks/>
            </p:cNvSpPr>
            <p:nvPr/>
          </p:nvSpPr>
          <p:spPr bwMode="auto">
            <a:xfrm>
              <a:off x="956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73"/>
            <p:cNvSpPr>
              <a:spLocks/>
            </p:cNvSpPr>
            <p:nvPr/>
          </p:nvSpPr>
          <p:spPr bwMode="auto">
            <a:xfrm>
              <a:off x="10630" y="19107"/>
              <a:ext cx="539" cy="574"/>
            </a:xfrm>
            <a:custGeom>
              <a:avLst/>
              <a:gdLst/>
              <a:ahLst/>
              <a:cxnLst>
                <a:cxn ang="0">
                  <a:pos x="506" y="199"/>
                </a:cxn>
                <a:cxn ang="0">
                  <a:pos x="539" y="165"/>
                </a:cxn>
                <a:cxn ang="0">
                  <a:pos x="539" y="154"/>
                </a:cxn>
                <a:cxn ang="0">
                  <a:pos x="528" y="132"/>
                </a:cxn>
                <a:cxn ang="0">
                  <a:pos x="517" y="121"/>
                </a:cxn>
                <a:cxn ang="0">
                  <a:pos x="473" y="121"/>
                </a:cxn>
                <a:cxn ang="0">
                  <a:pos x="462" y="132"/>
                </a:cxn>
                <a:cxn ang="0">
                  <a:pos x="286" y="254"/>
                </a:cxn>
                <a:cxn ang="0">
                  <a:pos x="308" y="55"/>
                </a:cxn>
                <a:cxn ang="0">
                  <a:pos x="308" y="22"/>
                </a:cxn>
                <a:cxn ang="0">
                  <a:pos x="286" y="0"/>
                </a:cxn>
                <a:cxn ang="0">
                  <a:pos x="264" y="0"/>
                </a:cxn>
                <a:cxn ang="0">
                  <a:pos x="242" y="11"/>
                </a:cxn>
                <a:cxn ang="0">
                  <a:pos x="220" y="33"/>
                </a:cxn>
                <a:cxn ang="0">
                  <a:pos x="242" y="254"/>
                </a:cxn>
                <a:cxn ang="0">
                  <a:pos x="66" y="132"/>
                </a:cxn>
                <a:cxn ang="0">
                  <a:pos x="55" y="121"/>
                </a:cxn>
                <a:cxn ang="0">
                  <a:pos x="33" y="121"/>
                </a:cxn>
                <a:cxn ang="0">
                  <a:pos x="11" y="132"/>
                </a:cxn>
                <a:cxn ang="0">
                  <a:pos x="0" y="143"/>
                </a:cxn>
                <a:cxn ang="0">
                  <a:pos x="0" y="177"/>
                </a:cxn>
                <a:cxn ang="0">
                  <a:pos x="11" y="188"/>
                </a:cxn>
                <a:cxn ang="0">
                  <a:pos x="11" y="199"/>
                </a:cxn>
                <a:cxn ang="0">
                  <a:pos x="33" y="199"/>
                </a:cxn>
                <a:cxn ang="0">
                  <a:pos x="220" y="287"/>
                </a:cxn>
                <a:cxn ang="0">
                  <a:pos x="33" y="375"/>
                </a:cxn>
                <a:cxn ang="0">
                  <a:pos x="11" y="375"/>
                </a:cxn>
                <a:cxn ang="0">
                  <a:pos x="0" y="386"/>
                </a:cxn>
                <a:cxn ang="0">
                  <a:pos x="0" y="419"/>
                </a:cxn>
                <a:cxn ang="0">
                  <a:pos x="11" y="441"/>
                </a:cxn>
                <a:cxn ang="0">
                  <a:pos x="22" y="452"/>
                </a:cxn>
                <a:cxn ang="0">
                  <a:pos x="55" y="452"/>
                </a:cxn>
                <a:cxn ang="0">
                  <a:pos x="66" y="441"/>
                </a:cxn>
                <a:cxn ang="0">
                  <a:pos x="242" y="320"/>
                </a:cxn>
                <a:cxn ang="0">
                  <a:pos x="220" y="541"/>
                </a:cxn>
                <a:cxn ang="0">
                  <a:pos x="242" y="563"/>
                </a:cxn>
                <a:cxn ang="0">
                  <a:pos x="264" y="574"/>
                </a:cxn>
                <a:cxn ang="0">
                  <a:pos x="286" y="574"/>
                </a:cxn>
                <a:cxn ang="0">
                  <a:pos x="308" y="552"/>
                </a:cxn>
                <a:cxn ang="0">
                  <a:pos x="308" y="497"/>
                </a:cxn>
                <a:cxn ang="0">
                  <a:pos x="297" y="430"/>
                </a:cxn>
                <a:cxn ang="0">
                  <a:pos x="286" y="353"/>
                </a:cxn>
                <a:cxn ang="0">
                  <a:pos x="286" y="320"/>
                </a:cxn>
                <a:cxn ang="0">
                  <a:pos x="330" y="353"/>
                </a:cxn>
                <a:cxn ang="0">
                  <a:pos x="385" y="386"/>
                </a:cxn>
                <a:cxn ang="0">
                  <a:pos x="451" y="430"/>
                </a:cxn>
                <a:cxn ang="0">
                  <a:pos x="473" y="441"/>
                </a:cxn>
                <a:cxn ang="0">
                  <a:pos x="484" y="452"/>
                </a:cxn>
                <a:cxn ang="0">
                  <a:pos x="495" y="452"/>
                </a:cxn>
                <a:cxn ang="0">
                  <a:pos x="517" y="441"/>
                </a:cxn>
                <a:cxn ang="0">
                  <a:pos x="528" y="430"/>
                </a:cxn>
                <a:cxn ang="0">
                  <a:pos x="539" y="408"/>
                </a:cxn>
                <a:cxn ang="0">
                  <a:pos x="528" y="386"/>
                </a:cxn>
                <a:cxn ang="0">
                  <a:pos x="517" y="375"/>
                </a:cxn>
                <a:cxn ang="0">
                  <a:pos x="506" y="375"/>
                </a:cxn>
                <a:cxn ang="0">
                  <a:pos x="308" y="287"/>
                </a:cxn>
                <a:cxn ang="0">
                  <a:pos x="506" y="199"/>
                </a:cxn>
              </a:cxnLst>
              <a:rect l="0" t="0" r="r" b="b"/>
              <a:pathLst>
                <a:path w="539" h="574">
                  <a:moveTo>
                    <a:pt x="506" y="199"/>
                  </a:moveTo>
                  <a:lnTo>
                    <a:pt x="539" y="165"/>
                  </a:lnTo>
                  <a:lnTo>
                    <a:pt x="539" y="154"/>
                  </a:lnTo>
                  <a:lnTo>
                    <a:pt x="528" y="132"/>
                  </a:lnTo>
                  <a:lnTo>
                    <a:pt x="517" y="121"/>
                  </a:lnTo>
                  <a:lnTo>
                    <a:pt x="473" y="121"/>
                  </a:lnTo>
                  <a:lnTo>
                    <a:pt x="462" y="132"/>
                  </a:lnTo>
                  <a:lnTo>
                    <a:pt x="286" y="254"/>
                  </a:lnTo>
                  <a:lnTo>
                    <a:pt x="308" y="55"/>
                  </a:lnTo>
                  <a:lnTo>
                    <a:pt x="308" y="22"/>
                  </a:lnTo>
                  <a:lnTo>
                    <a:pt x="286" y="0"/>
                  </a:lnTo>
                  <a:lnTo>
                    <a:pt x="264" y="0"/>
                  </a:lnTo>
                  <a:lnTo>
                    <a:pt x="242" y="11"/>
                  </a:lnTo>
                  <a:lnTo>
                    <a:pt x="220" y="33"/>
                  </a:lnTo>
                  <a:lnTo>
                    <a:pt x="242" y="254"/>
                  </a:lnTo>
                  <a:lnTo>
                    <a:pt x="66" y="132"/>
                  </a:lnTo>
                  <a:lnTo>
                    <a:pt x="55" y="121"/>
                  </a:lnTo>
                  <a:lnTo>
                    <a:pt x="33" y="121"/>
                  </a:lnTo>
                  <a:lnTo>
                    <a:pt x="11" y="132"/>
                  </a:lnTo>
                  <a:lnTo>
                    <a:pt x="0" y="143"/>
                  </a:lnTo>
                  <a:lnTo>
                    <a:pt x="0" y="177"/>
                  </a:lnTo>
                  <a:lnTo>
                    <a:pt x="11" y="188"/>
                  </a:lnTo>
                  <a:lnTo>
                    <a:pt x="11" y="199"/>
                  </a:lnTo>
                  <a:lnTo>
                    <a:pt x="33" y="199"/>
                  </a:lnTo>
                  <a:lnTo>
                    <a:pt x="220" y="287"/>
                  </a:lnTo>
                  <a:lnTo>
                    <a:pt x="33" y="375"/>
                  </a:lnTo>
                  <a:lnTo>
                    <a:pt x="11" y="375"/>
                  </a:lnTo>
                  <a:lnTo>
                    <a:pt x="0" y="386"/>
                  </a:lnTo>
                  <a:lnTo>
                    <a:pt x="0" y="419"/>
                  </a:lnTo>
                  <a:lnTo>
                    <a:pt x="11" y="441"/>
                  </a:lnTo>
                  <a:lnTo>
                    <a:pt x="22" y="452"/>
                  </a:lnTo>
                  <a:lnTo>
                    <a:pt x="55" y="452"/>
                  </a:lnTo>
                  <a:lnTo>
                    <a:pt x="66" y="441"/>
                  </a:lnTo>
                  <a:lnTo>
                    <a:pt x="242" y="320"/>
                  </a:lnTo>
                  <a:lnTo>
                    <a:pt x="220" y="541"/>
                  </a:lnTo>
                  <a:lnTo>
                    <a:pt x="242" y="563"/>
                  </a:lnTo>
                  <a:lnTo>
                    <a:pt x="264" y="574"/>
                  </a:lnTo>
                  <a:lnTo>
                    <a:pt x="286" y="574"/>
                  </a:lnTo>
                  <a:lnTo>
                    <a:pt x="308" y="552"/>
                  </a:lnTo>
                  <a:lnTo>
                    <a:pt x="308" y="497"/>
                  </a:lnTo>
                  <a:lnTo>
                    <a:pt x="297" y="430"/>
                  </a:lnTo>
                  <a:lnTo>
                    <a:pt x="286" y="353"/>
                  </a:lnTo>
                  <a:lnTo>
                    <a:pt x="286" y="320"/>
                  </a:lnTo>
                  <a:lnTo>
                    <a:pt x="330" y="353"/>
                  </a:lnTo>
                  <a:lnTo>
                    <a:pt x="385" y="386"/>
                  </a:lnTo>
                  <a:lnTo>
                    <a:pt x="451" y="430"/>
                  </a:lnTo>
                  <a:lnTo>
                    <a:pt x="473" y="441"/>
                  </a:lnTo>
                  <a:lnTo>
                    <a:pt x="484" y="452"/>
                  </a:lnTo>
                  <a:lnTo>
                    <a:pt x="495" y="452"/>
                  </a:lnTo>
                  <a:lnTo>
                    <a:pt x="517" y="441"/>
                  </a:lnTo>
                  <a:lnTo>
                    <a:pt x="528" y="430"/>
                  </a:lnTo>
                  <a:lnTo>
                    <a:pt x="539" y="408"/>
                  </a:lnTo>
                  <a:lnTo>
                    <a:pt x="528" y="386"/>
                  </a:lnTo>
                  <a:lnTo>
                    <a:pt x="517" y="375"/>
                  </a:lnTo>
                  <a:lnTo>
                    <a:pt x="506" y="375"/>
                  </a:lnTo>
                  <a:lnTo>
                    <a:pt x="308" y="287"/>
                  </a:lnTo>
                  <a:lnTo>
                    <a:pt x="506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74"/>
            <p:cNvSpPr>
              <a:spLocks noEditPoints="1"/>
            </p:cNvSpPr>
            <p:nvPr/>
          </p:nvSpPr>
          <p:spPr bwMode="auto">
            <a:xfrm>
              <a:off x="12027" y="19725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575"/>
            <p:cNvSpPr>
              <a:spLocks noEditPoints="1"/>
            </p:cNvSpPr>
            <p:nvPr/>
          </p:nvSpPr>
          <p:spPr bwMode="auto">
            <a:xfrm>
              <a:off x="13974" y="19570"/>
              <a:ext cx="858" cy="872"/>
            </a:xfrm>
            <a:custGeom>
              <a:avLst/>
              <a:gdLst/>
              <a:ahLst/>
              <a:cxnLst>
                <a:cxn ang="0">
                  <a:pos x="561" y="740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5"/>
                </a:cxn>
                <a:cxn ang="0">
                  <a:pos x="814" y="574"/>
                </a:cxn>
                <a:cxn ang="0">
                  <a:pos x="781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82" y="751"/>
                </a:cxn>
                <a:cxn ang="0">
                  <a:pos x="671" y="254"/>
                </a:cxn>
                <a:cxn ang="0">
                  <a:pos x="605" y="100"/>
                </a:cxn>
                <a:cxn ang="0">
                  <a:pos x="341" y="0"/>
                </a:cxn>
                <a:cxn ang="0">
                  <a:pos x="143" y="56"/>
                </a:cxn>
                <a:cxn ang="0">
                  <a:pos x="55" y="210"/>
                </a:cxn>
                <a:cxn ang="0">
                  <a:pos x="88" y="287"/>
                </a:cxn>
                <a:cxn ang="0">
                  <a:pos x="176" y="298"/>
                </a:cxn>
                <a:cxn ang="0">
                  <a:pos x="220" y="265"/>
                </a:cxn>
                <a:cxn ang="0">
                  <a:pos x="231" y="188"/>
                </a:cxn>
                <a:cxn ang="0">
                  <a:pos x="209" y="155"/>
                </a:cxn>
                <a:cxn ang="0">
                  <a:pos x="132" y="133"/>
                </a:cxn>
                <a:cxn ang="0">
                  <a:pos x="275" y="45"/>
                </a:cxn>
                <a:cxn ang="0">
                  <a:pos x="407" y="56"/>
                </a:cxn>
                <a:cxn ang="0">
                  <a:pos x="517" y="177"/>
                </a:cxn>
                <a:cxn ang="0">
                  <a:pos x="539" y="354"/>
                </a:cxn>
                <a:cxn ang="0">
                  <a:pos x="187" y="420"/>
                </a:cxn>
                <a:cxn ang="0">
                  <a:pos x="22" y="585"/>
                </a:cxn>
                <a:cxn ang="0">
                  <a:pos x="22" y="751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506" y="784"/>
                </a:cxn>
                <a:cxn ang="0">
                  <a:pos x="539" y="398"/>
                </a:cxn>
                <a:cxn ang="0">
                  <a:pos x="528" y="685"/>
                </a:cxn>
                <a:cxn ang="0">
                  <a:pos x="429" y="795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54" y="718"/>
                </a:cxn>
                <a:cxn ang="0">
                  <a:pos x="154" y="607"/>
                </a:cxn>
                <a:cxn ang="0">
                  <a:pos x="231" y="497"/>
                </a:cxn>
                <a:cxn ang="0">
                  <a:pos x="407" y="409"/>
                </a:cxn>
              </a:cxnLst>
              <a:rect l="0" t="0" r="r" b="b"/>
              <a:pathLst>
                <a:path w="858" h="872">
                  <a:moveTo>
                    <a:pt x="550" y="707"/>
                  </a:moveTo>
                  <a:lnTo>
                    <a:pt x="561" y="740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2"/>
                  </a:lnTo>
                  <a:lnTo>
                    <a:pt x="858" y="685"/>
                  </a:lnTo>
                  <a:lnTo>
                    <a:pt x="858" y="574"/>
                  </a:lnTo>
                  <a:lnTo>
                    <a:pt x="814" y="574"/>
                  </a:lnTo>
                  <a:lnTo>
                    <a:pt x="814" y="729"/>
                  </a:lnTo>
                  <a:lnTo>
                    <a:pt x="781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82" y="751"/>
                  </a:lnTo>
                  <a:lnTo>
                    <a:pt x="671" y="729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100"/>
                  </a:lnTo>
                  <a:lnTo>
                    <a:pt x="484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6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66" y="243"/>
                  </a:lnTo>
                  <a:lnTo>
                    <a:pt x="88" y="287"/>
                  </a:lnTo>
                  <a:lnTo>
                    <a:pt x="121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20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8"/>
                  </a:lnTo>
                  <a:lnTo>
                    <a:pt x="275" y="45"/>
                  </a:lnTo>
                  <a:lnTo>
                    <a:pt x="341" y="45"/>
                  </a:lnTo>
                  <a:lnTo>
                    <a:pt x="407" y="56"/>
                  </a:lnTo>
                  <a:lnTo>
                    <a:pt x="473" y="100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4"/>
                  </a:lnTo>
                  <a:lnTo>
                    <a:pt x="319" y="376"/>
                  </a:lnTo>
                  <a:lnTo>
                    <a:pt x="187" y="420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4"/>
                  </a:lnTo>
                  <a:lnTo>
                    <a:pt x="22" y="751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506" y="784"/>
                  </a:lnTo>
                  <a:lnTo>
                    <a:pt x="550" y="707"/>
                  </a:lnTo>
                  <a:close/>
                  <a:moveTo>
                    <a:pt x="539" y="398"/>
                  </a:moveTo>
                  <a:lnTo>
                    <a:pt x="539" y="585"/>
                  </a:lnTo>
                  <a:lnTo>
                    <a:pt x="528" y="685"/>
                  </a:lnTo>
                  <a:lnTo>
                    <a:pt x="484" y="751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54" y="718"/>
                  </a:lnTo>
                  <a:lnTo>
                    <a:pt x="143" y="663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31" y="497"/>
                  </a:lnTo>
                  <a:lnTo>
                    <a:pt x="297" y="442"/>
                  </a:lnTo>
                  <a:lnTo>
                    <a:pt x="407" y="409"/>
                  </a:lnTo>
                  <a:lnTo>
                    <a:pt x="539" y="3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76"/>
            <p:cNvSpPr>
              <a:spLocks/>
            </p:cNvSpPr>
            <p:nvPr/>
          </p:nvSpPr>
          <p:spPr bwMode="auto">
            <a:xfrm>
              <a:off x="14898" y="19581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77"/>
            <p:cNvSpPr>
              <a:spLocks noEditPoints="1"/>
            </p:cNvSpPr>
            <p:nvPr/>
          </p:nvSpPr>
          <p:spPr bwMode="auto">
            <a:xfrm>
              <a:off x="15635" y="19559"/>
              <a:ext cx="869" cy="1247"/>
            </a:xfrm>
            <a:custGeom>
              <a:avLst/>
              <a:gdLst/>
              <a:ahLst/>
              <a:cxnLst>
                <a:cxn ang="0">
                  <a:pos x="297" y="508"/>
                </a:cxn>
                <a:cxn ang="0">
                  <a:pos x="220" y="398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100"/>
                </a:cxn>
                <a:cxn ang="0">
                  <a:pos x="330" y="67"/>
                </a:cxn>
                <a:cxn ang="0">
                  <a:pos x="451" y="89"/>
                </a:cxn>
                <a:cxn ang="0">
                  <a:pos x="528" y="199"/>
                </a:cxn>
                <a:cxn ang="0">
                  <a:pos x="539" y="342"/>
                </a:cxn>
                <a:cxn ang="0">
                  <a:pos x="506" y="464"/>
                </a:cxn>
                <a:cxn ang="0">
                  <a:pos x="407" y="530"/>
                </a:cxn>
                <a:cxn ang="0">
                  <a:pos x="187" y="519"/>
                </a:cxn>
                <a:cxn ang="0">
                  <a:pos x="374" y="574"/>
                </a:cxn>
                <a:cxn ang="0">
                  <a:pos x="594" y="497"/>
                </a:cxn>
                <a:cxn ang="0">
                  <a:pos x="682" y="298"/>
                </a:cxn>
                <a:cxn ang="0">
                  <a:pos x="605" y="122"/>
                </a:cxn>
                <a:cxn ang="0">
                  <a:pos x="682" y="67"/>
                </a:cxn>
                <a:cxn ang="0">
                  <a:pos x="792" y="45"/>
                </a:cxn>
                <a:cxn ang="0">
                  <a:pos x="759" y="78"/>
                </a:cxn>
                <a:cxn ang="0">
                  <a:pos x="781" y="144"/>
                </a:cxn>
                <a:cxn ang="0">
                  <a:pos x="825" y="155"/>
                </a:cxn>
                <a:cxn ang="0">
                  <a:pos x="858" y="133"/>
                </a:cxn>
                <a:cxn ang="0">
                  <a:pos x="869" y="78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62" y="33"/>
                </a:cxn>
                <a:cxn ang="0">
                  <a:pos x="253" y="45"/>
                </a:cxn>
                <a:cxn ang="0">
                  <a:pos x="88" y="199"/>
                </a:cxn>
                <a:cxn ang="0">
                  <a:pos x="88" y="409"/>
                </a:cxn>
                <a:cxn ang="0">
                  <a:pos x="132" y="519"/>
                </a:cxn>
                <a:cxn ang="0">
                  <a:pos x="99" y="607"/>
                </a:cxn>
                <a:cxn ang="0">
                  <a:pos x="110" y="729"/>
                </a:cxn>
                <a:cxn ang="0">
                  <a:pos x="143" y="795"/>
                </a:cxn>
                <a:cxn ang="0">
                  <a:pos x="77" y="872"/>
                </a:cxn>
                <a:cxn ang="0">
                  <a:pos x="0" y="1016"/>
                </a:cxn>
                <a:cxn ang="0">
                  <a:pos x="121" y="1181"/>
                </a:cxn>
                <a:cxn ang="0">
                  <a:pos x="418" y="1247"/>
                </a:cxn>
                <a:cxn ang="0">
                  <a:pos x="660" y="1203"/>
                </a:cxn>
                <a:cxn ang="0">
                  <a:pos x="825" y="1093"/>
                </a:cxn>
                <a:cxn ang="0">
                  <a:pos x="836" y="927"/>
                </a:cxn>
                <a:cxn ang="0">
                  <a:pos x="715" y="795"/>
                </a:cxn>
                <a:cxn ang="0">
                  <a:pos x="506" y="740"/>
                </a:cxn>
                <a:cxn ang="0">
                  <a:pos x="220" y="729"/>
                </a:cxn>
                <a:cxn ang="0">
                  <a:pos x="165" y="674"/>
                </a:cxn>
                <a:cxn ang="0">
                  <a:pos x="154" y="574"/>
                </a:cxn>
                <a:cxn ang="0">
                  <a:pos x="187" y="519"/>
                </a:cxn>
                <a:cxn ang="0">
                  <a:pos x="297" y="1192"/>
                </a:cxn>
                <a:cxn ang="0">
                  <a:pos x="121" y="1082"/>
                </a:cxn>
                <a:cxn ang="0">
                  <a:pos x="110" y="960"/>
                </a:cxn>
                <a:cxn ang="0">
                  <a:pos x="165" y="883"/>
                </a:cxn>
                <a:cxn ang="0">
                  <a:pos x="253" y="850"/>
                </a:cxn>
                <a:cxn ang="0">
                  <a:pos x="616" y="872"/>
                </a:cxn>
                <a:cxn ang="0">
                  <a:pos x="726" y="938"/>
                </a:cxn>
                <a:cxn ang="0">
                  <a:pos x="726" y="1082"/>
                </a:cxn>
                <a:cxn ang="0">
                  <a:pos x="550" y="1192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97" y="508"/>
                  </a:lnTo>
                  <a:lnTo>
                    <a:pt x="242" y="464"/>
                  </a:lnTo>
                  <a:lnTo>
                    <a:pt x="220" y="398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2"/>
                  </a:lnTo>
                  <a:lnTo>
                    <a:pt x="264" y="100"/>
                  </a:lnTo>
                  <a:lnTo>
                    <a:pt x="297" y="89"/>
                  </a:lnTo>
                  <a:lnTo>
                    <a:pt x="330" y="67"/>
                  </a:lnTo>
                  <a:lnTo>
                    <a:pt x="374" y="67"/>
                  </a:lnTo>
                  <a:lnTo>
                    <a:pt x="451" y="89"/>
                  </a:lnTo>
                  <a:lnTo>
                    <a:pt x="506" y="133"/>
                  </a:lnTo>
                  <a:lnTo>
                    <a:pt x="528" y="199"/>
                  </a:lnTo>
                  <a:lnTo>
                    <a:pt x="539" y="254"/>
                  </a:lnTo>
                  <a:lnTo>
                    <a:pt x="539" y="342"/>
                  </a:lnTo>
                  <a:lnTo>
                    <a:pt x="528" y="376"/>
                  </a:lnTo>
                  <a:lnTo>
                    <a:pt x="506" y="464"/>
                  </a:lnTo>
                  <a:lnTo>
                    <a:pt x="451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87" y="519"/>
                  </a:moveTo>
                  <a:lnTo>
                    <a:pt x="297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9"/>
                  </a:lnTo>
                  <a:lnTo>
                    <a:pt x="682" y="298"/>
                  </a:lnTo>
                  <a:lnTo>
                    <a:pt x="660" y="199"/>
                  </a:lnTo>
                  <a:lnTo>
                    <a:pt x="605" y="122"/>
                  </a:lnTo>
                  <a:lnTo>
                    <a:pt x="638" y="89"/>
                  </a:lnTo>
                  <a:lnTo>
                    <a:pt x="682" y="67"/>
                  </a:lnTo>
                  <a:lnTo>
                    <a:pt x="748" y="45"/>
                  </a:lnTo>
                  <a:lnTo>
                    <a:pt x="792" y="45"/>
                  </a:lnTo>
                  <a:lnTo>
                    <a:pt x="770" y="56"/>
                  </a:lnTo>
                  <a:lnTo>
                    <a:pt x="759" y="78"/>
                  </a:lnTo>
                  <a:lnTo>
                    <a:pt x="759" y="100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3"/>
                  </a:lnTo>
                  <a:lnTo>
                    <a:pt x="869" y="122"/>
                  </a:lnTo>
                  <a:lnTo>
                    <a:pt x="869" y="78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9"/>
                  </a:lnTo>
                  <a:lnTo>
                    <a:pt x="462" y="33"/>
                  </a:lnTo>
                  <a:lnTo>
                    <a:pt x="374" y="22"/>
                  </a:lnTo>
                  <a:lnTo>
                    <a:pt x="253" y="45"/>
                  </a:lnTo>
                  <a:lnTo>
                    <a:pt x="154" y="111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9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99" y="607"/>
                  </a:lnTo>
                  <a:lnTo>
                    <a:pt x="99" y="685"/>
                  </a:lnTo>
                  <a:lnTo>
                    <a:pt x="110" y="729"/>
                  </a:lnTo>
                  <a:lnTo>
                    <a:pt x="121" y="762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6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64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25" y="1093"/>
                  </a:lnTo>
                  <a:lnTo>
                    <a:pt x="847" y="1005"/>
                  </a:lnTo>
                  <a:lnTo>
                    <a:pt x="836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1"/>
                  </a:lnTo>
                  <a:lnTo>
                    <a:pt x="506" y="740"/>
                  </a:lnTo>
                  <a:lnTo>
                    <a:pt x="253" y="740"/>
                  </a:lnTo>
                  <a:lnTo>
                    <a:pt x="220" y="729"/>
                  </a:lnTo>
                  <a:lnTo>
                    <a:pt x="187" y="707"/>
                  </a:lnTo>
                  <a:lnTo>
                    <a:pt x="165" y="674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87" y="519"/>
                  </a:lnTo>
                  <a:close/>
                  <a:moveTo>
                    <a:pt x="429" y="1203"/>
                  </a:moveTo>
                  <a:lnTo>
                    <a:pt x="297" y="1192"/>
                  </a:lnTo>
                  <a:lnTo>
                    <a:pt x="187" y="1148"/>
                  </a:lnTo>
                  <a:lnTo>
                    <a:pt x="121" y="1082"/>
                  </a:lnTo>
                  <a:lnTo>
                    <a:pt x="99" y="1016"/>
                  </a:lnTo>
                  <a:lnTo>
                    <a:pt x="110" y="960"/>
                  </a:lnTo>
                  <a:lnTo>
                    <a:pt x="132" y="916"/>
                  </a:lnTo>
                  <a:lnTo>
                    <a:pt x="165" y="883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48" y="1016"/>
                  </a:lnTo>
                  <a:lnTo>
                    <a:pt x="726" y="1082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29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8"/>
            <p:cNvSpPr>
              <a:spLocks/>
            </p:cNvSpPr>
            <p:nvPr/>
          </p:nvSpPr>
          <p:spPr bwMode="auto">
            <a:xfrm>
              <a:off x="16922" y="19581"/>
              <a:ext cx="1474" cy="839"/>
            </a:xfrm>
            <a:custGeom>
              <a:avLst/>
              <a:gdLst/>
              <a:ahLst/>
              <a:cxnLst>
                <a:cxn ang="0">
                  <a:pos x="143" y="729"/>
                </a:cxn>
                <a:cxn ang="0">
                  <a:pos x="88" y="773"/>
                </a:cxn>
                <a:cxn ang="0">
                  <a:pos x="0" y="784"/>
                </a:cxn>
                <a:cxn ang="0">
                  <a:pos x="110" y="839"/>
                </a:cxn>
                <a:cxn ang="0">
                  <a:pos x="308" y="839"/>
                </a:cxn>
                <a:cxn ang="0">
                  <a:pos x="418" y="784"/>
                </a:cxn>
                <a:cxn ang="0">
                  <a:pos x="330" y="773"/>
                </a:cxn>
                <a:cxn ang="0">
                  <a:pos x="275" y="729"/>
                </a:cxn>
                <a:cxn ang="0">
                  <a:pos x="297" y="210"/>
                </a:cxn>
                <a:cxn ang="0">
                  <a:pos x="440" y="56"/>
                </a:cxn>
                <a:cxn ang="0">
                  <a:pos x="605" y="56"/>
                </a:cxn>
                <a:cxn ang="0">
                  <a:pos x="660" y="177"/>
                </a:cxn>
                <a:cxn ang="0">
                  <a:pos x="671" y="729"/>
                </a:cxn>
                <a:cxn ang="0">
                  <a:pos x="638" y="773"/>
                </a:cxn>
                <a:cxn ang="0">
                  <a:pos x="572" y="784"/>
                </a:cxn>
                <a:cxn ang="0">
                  <a:pos x="517" y="839"/>
                </a:cxn>
                <a:cxn ang="0">
                  <a:pos x="737" y="828"/>
                </a:cxn>
                <a:cxn ang="0">
                  <a:pos x="946" y="839"/>
                </a:cxn>
                <a:cxn ang="0">
                  <a:pos x="891" y="784"/>
                </a:cxn>
                <a:cxn ang="0">
                  <a:pos x="825" y="773"/>
                </a:cxn>
                <a:cxn ang="0">
                  <a:pos x="803" y="343"/>
                </a:cxn>
                <a:cxn ang="0">
                  <a:pos x="880" y="122"/>
                </a:cxn>
                <a:cxn ang="0">
                  <a:pos x="1056" y="45"/>
                </a:cxn>
                <a:cxn ang="0">
                  <a:pos x="1166" y="111"/>
                </a:cxn>
                <a:cxn ang="0">
                  <a:pos x="1199" y="254"/>
                </a:cxn>
                <a:cxn ang="0">
                  <a:pos x="1188" y="751"/>
                </a:cxn>
                <a:cxn ang="0">
                  <a:pos x="1144" y="773"/>
                </a:cxn>
                <a:cxn ang="0">
                  <a:pos x="1045" y="784"/>
                </a:cxn>
                <a:cxn ang="0">
                  <a:pos x="1155" y="839"/>
                </a:cxn>
                <a:cxn ang="0">
                  <a:pos x="1364" y="839"/>
                </a:cxn>
                <a:cxn ang="0">
                  <a:pos x="1474" y="784"/>
                </a:cxn>
                <a:cxn ang="0">
                  <a:pos x="1364" y="773"/>
                </a:cxn>
                <a:cxn ang="0">
                  <a:pos x="1331" y="751"/>
                </a:cxn>
                <a:cxn ang="0">
                  <a:pos x="1320" y="232"/>
                </a:cxn>
                <a:cxn ang="0">
                  <a:pos x="1265" y="67"/>
                </a:cxn>
                <a:cxn ang="0">
                  <a:pos x="1166" y="11"/>
                </a:cxn>
                <a:cxn ang="0">
                  <a:pos x="957" y="23"/>
                </a:cxn>
                <a:cxn ang="0">
                  <a:pos x="825" y="122"/>
                </a:cxn>
                <a:cxn ang="0">
                  <a:pos x="770" y="100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330" y="100"/>
                </a:cxn>
                <a:cxn ang="0">
                  <a:pos x="264" y="0"/>
                </a:cxn>
                <a:cxn ang="0">
                  <a:pos x="0" y="78"/>
                </a:cxn>
                <a:cxn ang="0">
                  <a:pos x="121" y="100"/>
                </a:cxn>
                <a:cxn ang="0">
                  <a:pos x="143" y="188"/>
                </a:cxn>
              </a:cxnLst>
              <a:rect l="0" t="0" r="r" b="b"/>
              <a:pathLst>
                <a:path w="1474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52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38" y="111"/>
                  </a:lnTo>
                  <a:lnTo>
                    <a:pt x="660" y="177"/>
                  </a:lnTo>
                  <a:lnTo>
                    <a:pt x="671" y="254"/>
                  </a:lnTo>
                  <a:lnTo>
                    <a:pt x="671" y="729"/>
                  </a:lnTo>
                  <a:lnTo>
                    <a:pt x="660" y="751"/>
                  </a:lnTo>
                  <a:lnTo>
                    <a:pt x="638" y="773"/>
                  </a:lnTo>
                  <a:lnTo>
                    <a:pt x="616" y="773"/>
                  </a:lnTo>
                  <a:lnTo>
                    <a:pt x="572" y="784"/>
                  </a:lnTo>
                  <a:lnTo>
                    <a:pt x="517" y="784"/>
                  </a:lnTo>
                  <a:lnTo>
                    <a:pt x="517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73"/>
                  </a:lnTo>
                  <a:lnTo>
                    <a:pt x="803" y="729"/>
                  </a:lnTo>
                  <a:lnTo>
                    <a:pt x="803" y="343"/>
                  </a:lnTo>
                  <a:lnTo>
                    <a:pt x="825" y="210"/>
                  </a:lnTo>
                  <a:lnTo>
                    <a:pt x="880" y="122"/>
                  </a:lnTo>
                  <a:lnTo>
                    <a:pt x="968" y="56"/>
                  </a:lnTo>
                  <a:lnTo>
                    <a:pt x="1056" y="45"/>
                  </a:lnTo>
                  <a:lnTo>
                    <a:pt x="1133" y="56"/>
                  </a:lnTo>
                  <a:lnTo>
                    <a:pt x="1166" y="111"/>
                  </a:lnTo>
                  <a:lnTo>
                    <a:pt x="1188" y="177"/>
                  </a:lnTo>
                  <a:lnTo>
                    <a:pt x="1199" y="254"/>
                  </a:lnTo>
                  <a:lnTo>
                    <a:pt x="1199" y="729"/>
                  </a:lnTo>
                  <a:lnTo>
                    <a:pt x="1188" y="751"/>
                  </a:lnTo>
                  <a:lnTo>
                    <a:pt x="1166" y="773"/>
                  </a:lnTo>
                  <a:lnTo>
                    <a:pt x="1144" y="773"/>
                  </a:lnTo>
                  <a:lnTo>
                    <a:pt x="1100" y="784"/>
                  </a:lnTo>
                  <a:lnTo>
                    <a:pt x="1045" y="784"/>
                  </a:lnTo>
                  <a:lnTo>
                    <a:pt x="1045" y="839"/>
                  </a:lnTo>
                  <a:lnTo>
                    <a:pt x="1155" y="839"/>
                  </a:lnTo>
                  <a:lnTo>
                    <a:pt x="1265" y="828"/>
                  </a:lnTo>
                  <a:lnTo>
                    <a:pt x="1364" y="839"/>
                  </a:lnTo>
                  <a:lnTo>
                    <a:pt x="1474" y="839"/>
                  </a:lnTo>
                  <a:lnTo>
                    <a:pt x="1474" y="784"/>
                  </a:lnTo>
                  <a:lnTo>
                    <a:pt x="1397" y="784"/>
                  </a:lnTo>
                  <a:lnTo>
                    <a:pt x="1364" y="773"/>
                  </a:lnTo>
                  <a:lnTo>
                    <a:pt x="1342" y="762"/>
                  </a:lnTo>
                  <a:lnTo>
                    <a:pt x="1331" y="751"/>
                  </a:lnTo>
                  <a:lnTo>
                    <a:pt x="1331" y="365"/>
                  </a:lnTo>
                  <a:lnTo>
                    <a:pt x="1320" y="232"/>
                  </a:lnTo>
                  <a:lnTo>
                    <a:pt x="1309" y="144"/>
                  </a:lnTo>
                  <a:lnTo>
                    <a:pt x="1265" y="67"/>
                  </a:lnTo>
                  <a:lnTo>
                    <a:pt x="1232" y="34"/>
                  </a:lnTo>
                  <a:lnTo>
                    <a:pt x="1166" y="11"/>
                  </a:lnTo>
                  <a:lnTo>
                    <a:pt x="1067" y="0"/>
                  </a:lnTo>
                  <a:lnTo>
                    <a:pt x="957" y="23"/>
                  </a:lnTo>
                  <a:lnTo>
                    <a:pt x="880" y="67"/>
                  </a:lnTo>
                  <a:lnTo>
                    <a:pt x="825" y="122"/>
                  </a:lnTo>
                  <a:lnTo>
                    <a:pt x="792" y="188"/>
                  </a:lnTo>
                  <a:lnTo>
                    <a:pt x="770" y="100"/>
                  </a:lnTo>
                  <a:lnTo>
                    <a:pt x="715" y="45"/>
                  </a:lnTo>
                  <a:lnTo>
                    <a:pt x="660" y="23"/>
                  </a:lnTo>
                  <a:lnTo>
                    <a:pt x="594" y="0"/>
                  </a:lnTo>
                  <a:lnTo>
                    <a:pt x="539" y="0"/>
                  </a:lnTo>
                  <a:lnTo>
                    <a:pt x="418" y="23"/>
                  </a:lnTo>
                  <a:lnTo>
                    <a:pt x="330" y="100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79"/>
            <p:cNvSpPr>
              <a:spLocks noEditPoints="1"/>
            </p:cNvSpPr>
            <p:nvPr/>
          </p:nvSpPr>
          <p:spPr bwMode="auto">
            <a:xfrm>
              <a:off x="18495" y="19151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3"/>
                </a:cxn>
                <a:cxn ang="0">
                  <a:pos x="11" y="508"/>
                </a:cxn>
                <a:cxn ang="0">
                  <a:pos x="66" y="508"/>
                </a:cxn>
                <a:cxn ang="0">
                  <a:pos x="99" y="519"/>
                </a:cxn>
                <a:cxn ang="0">
                  <a:pos x="143" y="541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9"/>
                </a:cxn>
                <a:cxn ang="0">
                  <a:pos x="143" y="1181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1"/>
                </a:cxn>
                <a:cxn ang="0">
                  <a:pos x="275" y="1159"/>
                </a:cxn>
                <a:cxn ang="0">
                  <a:pos x="275" y="1126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3"/>
                </a:cxn>
                <a:cxn ang="0">
                  <a:pos x="99" y="155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42" y="177"/>
                </a:cxn>
                <a:cxn ang="0">
                  <a:pos x="264" y="166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3"/>
                  </a:lnTo>
                  <a:lnTo>
                    <a:pt x="11" y="508"/>
                  </a:lnTo>
                  <a:lnTo>
                    <a:pt x="66" y="508"/>
                  </a:lnTo>
                  <a:lnTo>
                    <a:pt x="99" y="519"/>
                  </a:lnTo>
                  <a:lnTo>
                    <a:pt x="143" y="541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9"/>
                  </a:lnTo>
                  <a:lnTo>
                    <a:pt x="143" y="1181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1"/>
                  </a:lnTo>
                  <a:lnTo>
                    <a:pt x="275" y="1159"/>
                  </a:lnTo>
                  <a:lnTo>
                    <a:pt x="275" y="1126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3"/>
                  </a:lnTo>
                  <a:lnTo>
                    <a:pt x="99" y="155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42" y="177"/>
                  </a:lnTo>
                  <a:lnTo>
                    <a:pt x="264" y="166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80"/>
            <p:cNvSpPr>
              <a:spLocks/>
            </p:cNvSpPr>
            <p:nvPr/>
          </p:nvSpPr>
          <p:spPr bwMode="auto">
            <a:xfrm>
              <a:off x="19023" y="19581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9"/>
                </a:cxn>
                <a:cxn ang="0">
                  <a:pos x="275" y="343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6"/>
                </a:cxn>
                <a:cxn ang="0">
                  <a:pos x="528" y="45"/>
                </a:cxn>
                <a:cxn ang="0">
                  <a:pos x="605" y="56"/>
                </a:cxn>
                <a:cxn ang="0">
                  <a:pos x="649" y="111"/>
                </a:cxn>
                <a:cxn ang="0">
                  <a:pos x="671" y="177"/>
                </a:cxn>
                <a:cxn ang="0">
                  <a:pos x="671" y="729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1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7"/>
                </a:cxn>
                <a:cxn ang="0">
                  <a:pos x="704" y="34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6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49" y="111"/>
                  </a:lnTo>
                  <a:lnTo>
                    <a:pt x="671" y="177"/>
                  </a:lnTo>
                  <a:lnTo>
                    <a:pt x="671" y="729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1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7"/>
                  </a:lnTo>
                  <a:lnTo>
                    <a:pt x="704" y="34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6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81"/>
            <p:cNvSpPr>
              <a:spLocks/>
            </p:cNvSpPr>
            <p:nvPr/>
          </p:nvSpPr>
          <p:spPr bwMode="auto">
            <a:xfrm>
              <a:off x="14458" y="21137"/>
              <a:ext cx="484" cy="883"/>
            </a:xfrm>
            <a:custGeom>
              <a:avLst/>
              <a:gdLst/>
              <a:ahLst/>
              <a:cxnLst>
                <a:cxn ang="0">
                  <a:pos x="297" y="33"/>
                </a:cxn>
                <a:cxn ang="0">
                  <a:pos x="297" y="0"/>
                </a:cxn>
                <a:cxn ang="0">
                  <a:pos x="264" y="0"/>
                </a:cxn>
                <a:cxn ang="0">
                  <a:pos x="165" y="56"/>
                </a:cxn>
                <a:cxn ang="0">
                  <a:pos x="77" y="78"/>
                </a:cxn>
                <a:cxn ang="0">
                  <a:pos x="0" y="89"/>
                </a:cxn>
                <a:cxn ang="0">
                  <a:pos x="0" y="133"/>
                </a:cxn>
                <a:cxn ang="0">
                  <a:pos x="77" y="133"/>
                </a:cxn>
                <a:cxn ang="0">
                  <a:pos x="198" y="100"/>
                </a:cxn>
                <a:cxn ang="0">
                  <a:pos x="198" y="795"/>
                </a:cxn>
                <a:cxn ang="0">
                  <a:pos x="187" y="806"/>
                </a:cxn>
                <a:cxn ang="0">
                  <a:pos x="187" y="817"/>
                </a:cxn>
                <a:cxn ang="0">
                  <a:pos x="165" y="828"/>
                </a:cxn>
                <a:cxn ang="0">
                  <a:pos x="143" y="828"/>
                </a:cxn>
                <a:cxn ang="0">
                  <a:pos x="110" y="839"/>
                </a:cxn>
                <a:cxn ang="0">
                  <a:pos x="11" y="839"/>
                </a:cxn>
                <a:cxn ang="0">
                  <a:pos x="11" y="883"/>
                </a:cxn>
                <a:cxn ang="0">
                  <a:pos x="484" y="883"/>
                </a:cxn>
                <a:cxn ang="0">
                  <a:pos x="484" y="839"/>
                </a:cxn>
                <a:cxn ang="0">
                  <a:pos x="385" y="839"/>
                </a:cxn>
                <a:cxn ang="0">
                  <a:pos x="352" y="828"/>
                </a:cxn>
                <a:cxn ang="0">
                  <a:pos x="330" y="828"/>
                </a:cxn>
                <a:cxn ang="0">
                  <a:pos x="308" y="817"/>
                </a:cxn>
                <a:cxn ang="0">
                  <a:pos x="308" y="806"/>
                </a:cxn>
                <a:cxn ang="0">
                  <a:pos x="297" y="795"/>
                </a:cxn>
                <a:cxn ang="0">
                  <a:pos x="297" y="773"/>
                </a:cxn>
                <a:cxn ang="0">
                  <a:pos x="297" y="33"/>
                </a:cxn>
              </a:cxnLst>
              <a:rect l="0" t="0" r="r" b="b"/>
              <a:pathLst>
                <a:path w="484" h="883">
                  <a:moveTo>
                    <a:pt x="297" y="33"/>
                  </a:moveTo>
                  <a:lnTo>
                    <a:pt x="297" y="0"/>
                  </a:lnTo>
                  <a:lnTo>
                    <a:pt x="264" y="0"/>
                  </a:lnTo>
                  <a:lnTo>
                    <a:pt x="165" y="56"/>
                  </a:lnTo>
                  <a:lnTo>
                    <a:pt x="77" y="78"/>
                  </a:lnTo>
                  <a:lnTo>
                    <a:pt x="0" y="89"/>
                  </a:lnTo>
                  <a:lnTo>
                    <a:pt x="0" y="133"/>
                  </a:lnTo>
                  <a:lnTo>
                    <a:pt x="77" y="133"/>
                  </a:lnTo>
                  <a:lnTo>
                    <a:pt x="198" y="100"/>
                  </a:lnTo>
                  <a:lnTo>
                    <a:pt x="198" y="795"/>
                  </a:lnTo>
                  <a:lnTo>
                    <a:pt x="187" y="806"/>
                  </a:lnTo>
                  <a:lnTo>
                    <a:pt x="187" y="817"/>
                  </a:lnTo>
                  <a:lnTo>
                    <a:pt x="165" y="828"/>
                  </a:lnTo>
                  <a:lnTo>
                    <a:pt x="143" y="828"/>
                  </a:lnTo>
                  <a:lnTo>
                    <a:pt x="110" y="839"/>
                  </a:lnTo>
                  <a:lnTo>
                    <a:pt x="11" y="839"/>
                  </a:lnTo>
                  <a:lnTo>
                    <a:pt x="11" y="883"/>
                  </a:lnTo>
                  <a:lnTo>
                    <a:pt x="484" y="883"/>
                  </a:lnTo>
                  <a:lnTo>
                    <a:pt x="484" y="839"/>
                  </a:lnTo>
                  <a:lnTo>
                    <a:pt x="385" y="839"/>
                  </a:lnTo>
                  <a:lnTo>
                    <a:pt x="352" y="828"/>
                  </a:lnTo>
                  <a:lnTo>
                    <a:pt x="330" y="828"/>
                  </a:lnTo>
                  <a:lnTo>
                    <a:pt x="308" y="817"/>
                  </a:lnTo>
                  <a:lnTo>
                    <a:pt x="308" y="806"/>
                  </a:lnTo>
                  <a:lnTo>
                    <a:pt x="297" y="795"/>
                  </a:lnTo>
                  <a:lnTo>
                    <a:pt x="297" y="773"/>
                  </a:lnTo>
                  <a:lnTo>
                    <a:pt x="297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82"/>
            <p:cNvSpPr>
              <a:spLocks noEditPoints="1"/>
            </p:cNvSpPr>
            <p:nvPr/>
          </p:nvSpPr>
          <p:spPr bwMode="auto">
            <a:xfrm>
              <a:off x="15217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83"/>
            <p:cNvSpPr>
              <a:spLocks/>
            </p:cNvSpPr>
            <p:nvPr/>
          </p:nvSpPr>
          <p:spPr bwMode="auto">
            <a:xfrm>
              <a:off x="16361" y="21093"/>
              <a:ext cx="649" cy="938"/>
            </a:xfrm>
            <a:custGeom>
              <a:avLst/>
              <a:gdLst/>
              <a:ahLst/>
              <a:cxnLst>
                <a:cxn ang="0">
                  <a:pos x="319" y="11"/>
                </a:cxn>
                <a:cxn ang="0">
                  <a:pos x="297" y="0"/>
                </a:cxn>
                <a:cxn ang="0">
                  <a:pos x="253" y="11"/>
                </a:cxn>
                <a:cxn ang="0">
                  <a:pos x="132" y="22"/>
                </a:cxn>
                <a:cxn ang="0">
                  <a:pos x="99" y="33"/>
                </a:cxn>
                <a:cxn ang="0">
                  <a:pos x="110" y="66"/>
                </a:cxn>
                <a:cxn ang="0">
                  <a:pos x="198" y="77"/>
                </a:cxn>
                <a:cxn ang="0">
                  <a:pos x="11" y="872"/>
                </a:cxn>
                <a:cxn ang="0">
                  <a:pos x="0" y="916"/>
                </a:cxn>
                <a:cxn ang="0">
                  <a:pos x="66" y="938"/>
                </a:cxn>
                <a:cxn ang="0">
                  <a:pos x="121" y="861"/>
                </a:cxn>
                <a:cxn ang="0">
                  <a:pos x="176" y="629"/>
                </a:cxn>
                <a:cxn ang="0">
                  <a:pos x="264" y="640"/>
                </a:cxn>
                <a:cxn ang="0">
                  <a:pos x="319" y="673"/>
                </a:cxn>
                <a:cxn ang="0">
                  <a:pos x="341" y="762"/>
                </a:cxn>
                <a:cxn ang="0">
                  <a:pos x="330" y="806"/>
                </a:cxn>
                <a:cxn ang="0">
                  <a:pos x="352" y="883"/>
                </a:cxn>
                <a:cxn ang="0">
                  <a:pos x="407" y="927"/>
                </a:cxn>
                <a:cxn ang="0">
                  <a:pos x="473" y="938"/>
                </a:cxn>
                <a:cxn ang="0">
                  <a:pos x="583" y="872"/>
                </a:cxn>
                <a:cxn ang="0">
                  <a:pos x="638" y="728"/>
                </a:cxn>
                <a:cxn ang="0">
                  <a:pos x="605" y="717"/>
                </a:cxn>
                <a:cxn ang="0">
                  <a:pos x="594" y="751"/>
                </a:cxn>
                <a:cxn ang="0">
                  <a:pos x="550" y="850"/>
                </a:cxn>
                <a:cxn ang="0">
                  <a:pos x="473" y="905"/>
                </a:cxn>
                <a:cxn ang="0">
                  <a:pos x="440" y="883"/>
                </a:cxn>
                <a:cxn ang="0">
                  <a:pos x="429" y="795"/>
                </a:cxn>
                <a:cxn ang="0">
                  <a:pos x="440" y="751"/>
                </a:cxn>
                <a:cxn ang="0">
                  <a:pos x="429" y="673"/>
                </a:cxn>
                <a:cxn ang="0">
                  <a:pos x="330" y="607"/>
                </a:cxn>
                <a:cxn ang="0">
                  <a:pos x="231" y="596"/>
                </a:cxn>
                <a:cxn ang="0">
                  <a:pos x="319" y="519"/>
                </a:cxn>
                <a:cxn ang="0">
                  <a:pos x="407" y="442"/>
                </a:cxn>
                <a:cxn ang="0">
                  <a:pos x="550" y="375"/>
                </a:cxn>
                <a:cxn ang="0">
                  <a:pos x="583" y="386"/>
                </a:cxn>
                <a:cxn ang="0">
                  <a:pos x="561" y="408"/>
                </a:cxn>
                <a:cxn ang="0">
                  <a:pos x="528" y="442"/>
                </a:cxn>
                <a:cxn ang="0">
                  <a:pos x="572" y="519"/>
                </a:cxn>
                <a:cxn ang="0">
                  <a:pos x="616" y="508"/>
                </a:cxn>
                <a:cxn ang="0">
                  <a:pos x="649" y="464"/>
                </a:cxn>
                <a:cxn ang="0">
                  <a:pos x="638" y="386"/>
                </a:cxn>
                <a:cxn ang="0">
                  <a:pos x="583" y="342"/>
                </a:cxn>
                <a:cxn ang="0">
                  <a:pos x="473" y="353"/>
                </a:cxn>
                <a:cxn ang="0">
                  <a:pos x="341" y="453"/>
                </a:cxn>
                <a:cxn ang="0">
                  <a:pos x="231" y="541"/>
                </a:cxn>
                <a:cxn ang="0">
                  <a:pos x="319" y="44"/>
                </a:cxn>
              </a:cxnLst>
              <a:rect l="0" t="0" r="r" b="b"/>
              <a:pathLst>
                <a:path w="649" h="938">
                  <a:moveTo>
                    <a:pt x="319" y="44"/>
                  </a:moveTo>
                  <a:lnTo>
                    <a:pt x="319" y="11"/>
                  </a:lnTo>
                  <a:lnTo>
                    <a:pt x="308" y="11"/>
                  </a:lnTo>
                  <a:lnTo>
                    <a:pt x="297" y="0"/>
                  </a:lnTo>
                  <a:lnTo>
                    <a:pt x="275" y="0"/>
                  </a:lnTo>
                  <a:lnTo>
                    <a:pt x="253" y="11"/>
                  </a:lnTo>
                  <a:lnTo>
                    <a:pt x="154" y="11"/>
                  </a:lnTo>
                  <a:lnTo>
                    <a:pt x="132" y="22"/>
                  </a:lnTo>
                  <a:lnTo>
                    <a:pt x="110" y="22"/>
                  </a:lnTo>
                  <a:lnTo>
                    <a:pt x="99" y="33"/>
                  </a:lnTo>
                  <a:lnTo>
                    <a:pt x="99" y="55"/>
                  </a:lnTo>
                  <a:lnTo>
                    <a:pt x="110" y="66"/>
                  </a:lnTo>
                  <a:lnTo>
                    <a:pt x="187" y="66"/>
                  </a:lnTo>
                  <a:lnTo>
                    <a:pt x="198" y="77"/>
                  </a:lnTo>
                  <a:lnTo>
                    <a:pt x="198" y="122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0" y="916"/>
                  </a:lnTo>
                  <a:lnTo>
                    <a:pt x="22" y="938"/>
                  </a:lnTo>
                  <a:lnTo>
                    <a:pt x="66" y="938"/>
                  </a:lnTo>
                  <a:lnTo>
                    <a:pt x="88" y="927"/>
                  </a:lnTo>
                  <a:lnTo>
                    <a:pt x="121" y="861"/>
                  </a:lnTo>
                  <a:lnTo>
                    <a:pt x="143" y="728"/>
                  </a:lnTo>
                  <a:lnTo>
                    <a:pt x="176" y="629"/>
                  </a:lnTo>
                  <a:lnTo>
                    <a:pt x="220" y="629"/>
                  </a:lnTo>
                  <a:lnTo>
                    <a:pt x="264" y="640"/>
                  </a:lnTo>
                  <a:lnTo>
                    <a:pt x="297" y="662"/>
                  </a:lnTo>
                  <a:lnTo>
                    <a:pt x="319" y="673"/>
                  </a:lnTo>
                  <a:lnTo>
                    <a:pt x="341" y="740"/>
                  </a:lnTo>
                  <a:lnTo>
                    <a:pt x="341" y="762"/>
                  </a:lnTo>
                  <a:lnTo>
                    <a:pt x="330" y="784"/>
                  </a:lnTo>
                  <a:lnTo>
                    <a:pt x="330" y="806"/>
                  </a:lnTo>
                  <a:lnTo>
                    <a:pt x="341" y="850"/>
                  </a:lnTo>
                  <a:lnTo>
                    <a:pt x="352" y="883"/>
                  </a:lnTo>
                  <a:lnTo>
                    <a:pt x="374" y="905"/>
                  </a:lnTo>
                  <a:lnTo>
                    <a:pt x="407" y="927"/>
                  </a:lnTo>
                  <a:lnTo>
                    <a:pt x="440" y="938"/>
                  </a:lnTo>
                  <a:lnTo>
                    <a:pt x="473" y="938"/>
                  </a:lnTo>
                  <a:lnTo>
                    <a:pt x="539" y="916"/>
                  </a:lnTo>
                  <a:lnTo>
                    <a:pt x="583" y="872"/>
                  </a:lnTo>
                  <a:lnTo>
                    <a:pt x="638" y="762"/>
                  </a:lnTo>
                  <a:lnTo>
                    <a:pt x="638" y="728"/>
                  </a:lnTo>
                  <a:lnTo>
                    <a:pt x="627" y="717"/>
                  </a:lnTo>
                  <a:lnTo>
                    <a:pt x="605" y="717"/>
                  </a:lnTo>
                  <a:lnTo>
                    <a:pt x="605" y="728"/>
                  </a:lnTo>
                  <a:lnTo>
                    <a:pt x="594" y="751"/>
                  </a:lnTo>
                  <a:lnTo>
                    <a:pt x="572" y="817"/>
                  </a:lnTo>
                  <a:lnTo>
                    <a:pt x="550" y="850"/>
                  </a:lnTo>
                  <a:lnTo>
                    <a:pt x="506" y="894"/>
                  </a:lnTo>
                  <a:lnTo>
                    <a:pt x="473" y="905"/>
                  </a:lnTo>
                  <a:lnTo>
                    <a:pt x="451" y="894"/>
                  </a:lnTo>
                  <a:lnTo>
                    <a:pt x="440" y="883"/>
                  </a:lnTo>
                  <a:lnTo>
                    <a:pt x="429" y="861"/>
                  </a:lnTo>
                  <a:lnTo>
                    <a:pt x="429" y="795"/>
                  </a:lnTo>
                  <a:lnTo>
                    <a:pt x="440" y="773"/>
                  </a:lnTo>
                  <a:lnTo>
                    <a:pt x="440" y="751"/>
                  </a:lnTo>
                  <a:lnTo>
                    <a:pt x="451" y="728"/>
                  </a:lnTo>
                  <a:lnTo>
                    <a:pt x="429" y="673"/>
                  </a:lnTo>
                  <a:lnTo>
                    <a:pt x="385" y="629"/>
                  </a:lnTo>
                  <a:lnTo>
                    <a:pt x="330" y="607"/>
                  </a:lnTo>
                  <a:lnTo>
                    <a:pt x="275" y="596"/>
                  </a:lnTo>
                  <a:lnTo>
                    <a:pt x="231" y="596"/>
                  </a:lnTo>
                  <a:lnTo>
                    <a:pt x="297" y="552"/>
                  </a:lnTo>
                  <a:lnTo>
                    <a:pt x="319" y="519"/>
                  </a:lnTo>
                  <a:lnTo>
                    <a:pt x="341" y="508"/>
                  </a:lnTo>
                  <a:lnTo>
                    <a:pt x="407" y="442"/>
                  </a:lnTo>
                  <a:lnTo>
                    <a:pt x="473" y="397"/>
                  </a:lnTo>
                  <a:lnTo>
                    <a:pt x="550" y="375"/>
                  </a:lnTo>
                  <a:lnTo>
                    <a:pt x="561" y="375"/>
                  </a:lnTo>
                  <a:lnTo>
                    <a:pt x="583" y="386"/>
                  </a:lnTo>
                  <a:lnTo>
                    <a:pt x="594" y="397"/>
                  </a:lnTo>
                  <a:lnTo>
                    <a:pt x="561" y="408"/>
                  </a:lnTo>
                  <a:lnTo>
                    <a:pt x="539" y="420"/>
                  </a:lnTo>
                  <a:lnTo>
                    <a:pt x="528" y="442"/>
                  </a:lnTo>
                  <a:lnTo>
                    <a:pt x="528" y="497"/>
                  </a:lnTo>
                  <a:lnTo>
                    <a:pt x="572" y="519"/>
                  </a:lnTo>
                  <a:lnTo>
                    <a:pt x="594" y="519"/>
                  </a:lnTo>
                  <a:lnTo>
                    <a:pt x="616" y="508"/>
                  </a:lnTo>
                  <a:lnTo>
                    <a:pt x="638" y="486"/>
                  </a:lnTo>
                  <a:lnTo>
                    <a:pt x="649" y="464"/>
                  </a:lnTo>
                  <a:lnTo>
                    <a:pt x="649" y="408"/>
                  </a:lnTo>
                  <a:lnTo>
                    <a:pt x="638" y="386"/>
                  </a:lnTo>
                  <a:lnTo>
                    <a:pt x="616" y="364"/>
                  </a:lnTo>
                  <a:lnTo>
                    <a:pt x="583" y="342"/>
                  </a:lnTo>
                  <a:lnTo>
                    <a:pt x="550" y="342"/>
                  </a:lnTo>
                  <a:lnTo>
                    <a:pt x="473" y="353"/>
                  </a:lnTo>
                  <a:lnTo>
                    <a:pt x="407" y="397"/>
                  </a:lnTo>
                  <a:lnTo>
                    <a:pt x="341" y="453"/>
                  </a:lnTo>
                  <a:lnTo>
                    <a:pt x="286" y="508"/>
                  </a:lnTo>
                  <a:lnTo>
                    <a:pt x="231" y="541"/>
                  </a:lnTo>
                  <a:lnTo>
                    <a:pt x="187" y="574"/>
                  </a:lnTo>
                  <a:lnTo>
                    <a:pt x="31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84"/>
            <p:cNvSpPr>
              <a:spLocks noEditPoints="1"/>
            </p:cNvSpPr>
            <p:nvPr/>
          </p:nvSpPr>
          <p:spPr bwMode="auto">
            <a:xfrm>
              <a:off x="17230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585"/>
            <p:cNvSpPr>
              <a:spLocks/>
            </p:cNvSpPr>
            <p:nvPr/>
          </p:nvSpPr>
          <p:spPr bwMode="auto">
            <a:xfrm>
              <a:off x="18363" y="21115"/>
              <a:ext cx="1210" cy="905"/>
            </a:xfrm>
            <a:custGeom>
              <a:avLst/>
              <a:gdLst/>
              <a:ahLst/>
              <a:cxnLst>
                <a:cxn ang="0">
                  <a:pos x="671" y="364"/>
                </a:cxn>
                <a:cxn ang="0">
                  <a:pos x="671" y="353"/>
                </a:cxn>
                <a:cxn ang="0">
                  <a:pos x="693" y="331"/>
                </a:cxn>
                <a:cxn ang="0">
                  <a:pos x="946" y="155"/>
                </a:cxn>
                <a:cxn ang="0">
                  <a:pos x="1111" y="55"/>
                </a:cxn>
                <a:cxn ang="0">
                  <a:pos x="1199" y="44"/>
                </a:cxn>
                <a:cxn ang="0">
                  <a:pos x="1210" y="11"/>
                </a:cxn>
                <a:cxn ang="0">
                  <a:pos x="924" y="0"/>
                </a:cxn>
                <a:cxn ang="0">
                  <a:pos x="913" y="33"/>
                </a:cxn>
                <a:cxn ang="0">
                  <a:pos x="946" y="44"/>
                </a:cxn>
                <a:cxn ang="0">
                  <a:pos x="957" y="89"/>
                </a:cxn>
                <a:cxn ang="0">
                  <a:pos x="902" y="133"/>
                </a:cxn>
                <a:cxn ang="0">
                  <a:pos x="462" y="100"/>
                </a:cxn>
                <a:cxn ang="0">
                  <a:pos x="484" y="55"/>
                </a:cxn>
                <a:cxn ang="0">
                  <a:pos x="605" y="44"/>
                </a:cxn>
                <a:cxn ang="0">
                  <a:pos x="616" y="11"/>
                </a:cxn>
                <a:cxn ang="0">
                  <a:pos x="231" y="0"/>
                </a:cxn>
                <a:cxn ang="0">
                  <a:pos x="220" y="33"/>
                </a:cxn>
                <a:cxn ang="0">
                  <a:pos x="330" y="44"/>
                </a:cxn>
                <a:cxn ang="0">
                  <a:pos x="341" y="100"/>
                </a:cxn>
                <a:cxn ang="0">
                  <a:pos x="154" y="828"/>
                </a:cxn>
                <a:cxn ang="0">
                  <a:pos x="132" y="850"/>
                </a:cxn>
                <a:cxn ang="0">
                  <a:pos x="88" y="861"/>
                </a:cxn>
                <a:cxn ang="0">
                  <a:pos x="11" y="872"/>
                </a:cxn>
                <a:cxn ang="0">
                  <a:pos x="11" y="894"/>
                </a:cxn>
                <a:cxn ang="0">
                  <a:pos x="385" y="905"/>
                </a:cxn>
                <a:cxn ang="0">
                  <a:pos x="396" y="861"/>
                </a:cxn>
                <a:cxn ang="0">
                  <a:pos x="308" y="850"/>
                </a:cxn>
                <a:cxn ang="0">
                  <a:pos x="275" y="839"/>
                </a:cxn>
                <a:cxn ang="0">
                  <a:pos x="286" y="773"/>
                </a:cxn>
                <a:cxn ang="0">
                  <a:pos x="341" y="574"/>
                </a:cxn>
                <a:cxn ang="0">
                  <a:pos x="748" y="795"/>
                </a:cxn>
                <a:cxn ang="0">
                  <a:pos x="759" y="839"/>
                </a:cxn>
                <a:cxn ang="0">
                  <a:pos x="737" y="850"/>
                </a:cxn>
                <a:cxn ang="0">
                  <a:pos x="682" y="861"/>
                </a:cxn>
                <a:cxn ang="0">
                  <a:pos x="671" y="905"/>
                </a:cxn>
                <a:cxn ang="0">
                  <a:pos x="1012" y="894"/>
                </a:cxn>
                <a:cxn ang="0">
                  <a:pos x="968" y="861"/>
                </a:cxn>
                <a:cxn ang="0">
                  <a:pos x="935" y="850"/>
                </a:cxn>
                <a:cxn ang="0">
                  <a:pos x="902" y="817"/>
                </a:cxn>
              </a:cxnLst>
              <a:rect l="0" t="0" r="r" b="b"/>
              <a:pathLst>
                <a:path w="1210" h="905">
                  <a:moveTo>
                    <a:pt x="671" y="375"/>
                  </a:moveTo>
                  <a:lnTo>
                    <a:pt x="671" y="364"/>
                  </a:lnTo>
                  <a:lnTo>
                    <a:pt x="660" y="353"/>
                  </a:lnTo>
                  <a:lnTo>
                    <a:pt x="671" y="353"/>
                  </a:lnTo>
                  <a:lnTo>
                    <a:pt x="671" y="342"/>
                  </a:lnTo>
                  <a:lnTo>
                    <a:pt x="693" y="331"/>
                  </a:lnTo>
                  <a:lnTo>
                    <a:pt x="825" y="232"/>
                  </a:lnTo>
                  <a:lnTo>
                    <a:pt x="946" y="155"/>
                  </a:lnTo>
                  <a:lnTo>
                    <a:pt x="1034" y="100"/>
                  </a:lnTo>
                  <a:lnTo>
                    <a:pt x="1111" y="55"/>
                  </a:lnTo>
                  <a:lnTo>
                    <a:pt x="1177" y="44"/>
                  </a:lnTo>
                  <a:lnTo>
                    <a:pt x="1199" y="44"/>
                  </a:lnTo>
                  <a:lnTo>
                    <a:pt x="1210" y="33"/>
                  </a:lnTo>
                  <a:lnTo>
                    <a:pt x="1210" y="11"/>
                  </a:lnTo>
                  <a:lnTo>
                    <a:pt x="1199" y="0"/>
                  </a:lnTo>
                  <a:lnTo>
                    <a:pt x="924" y="0"/>
                  </a:lnTo>
                  <a:lnTo>
                    <a:pt x="913" y="11"/>
                  </a:lnTo>
                  <a:lnTo>
                    <a:pt x="913" y="33"/>
                  </a:lnTo>
                  <a:lnTo>
                    <a:pt x="924" y="44"/>
                  </a:lnTo>
                  <a:lnTo>
                    <a:pt x="946" y="44"/>
                  </a:lnTo>
                  <a:lnTo>
                    <a:pt x="968" y="66"/>
                  </a:lnTo>
                  <a:lnTo>
                    <a:pt x="957" y="89"/>
                  </a:lnTo>
                  <a:lnTo>
                    <a:pt x="924" y="122"/>
                  </a:lnTo>
                  <a:lnTo>
                    <a:pt x="902" y="133"/>
                  </a:lnTo>
                  <a:lnTo>
                    <a:pt x="352" y="519"/>
                  </a:lnTo>
                  <a:lnTo>
                    <a:pt x="462" y="100"/>
                  </a:lnTo>
                  <a:lnTo>
                    <a:pt x="462" y="78"/>
                  </a:lnTo>
                  <a:lnTo>
                    <a:pt x="484" y="55"/>
                  </a:lnTo>
                  <a:lnTo>
                    <a:pt x="506" y="44"/>
                  </a:lnTo>
                  <a:lnTo>
                    <a:pt x="605" y="44"/>
                  </a:lnTo>
                  <a:lnTo>
                    <a:pt x="616" y="33"/>
                  </a:lnTo>
                  <a:lnTo>
                    <a:pt x="616" y="11"/>
                  </a:lnTo>
                  <a:lnTo>
                    <a:pt x="605" y="0"/>
                  </a:lnTo>
                  <a:lnTo>
                    <a:pt x="231" y="0"/>
                  </a:lnTo>
                  <a:lnTo>
                    <a:pt x="220" y="11"/>
                  </a:lnTo>
                  <a:lnTo>
                    <a:pt x="220" y="33"/>
                  </a:lnTo>
                  <a:lnTo>
                    <a:pt x="231" y="44"/>
                  </a:lnTo>
                  <a:lnTo>
                    <a:pt x="330" y="44"/>
                  </a:lnTo>
                  <a:lnTo>
                    <a:pt x="341" y="55"/>
                  </a:lnTo>
                  <a:lnTo>
                    <a:pt x="341" y="100"/>
                  </a:lnTo>
                  <a:lnTo>
                    <a:pt x="165" y="806"/>
                  </a:lnTo>
                  <a:lnTo>
                    <a:pt x="154" y="828"/>
                  </a:lnTo>
                  <a:lnTo>
                    <a:pt x="154" y="839"/>
                  </a:lnTo>
                  <a:lnTo>
                    <a:pt x="132" y="850"/>
                  </a:lnTo>
                  <a:lnTo>
                    <a:pt x="121" y="850"/>
                  </a:lnTo>
                  <a:lnTo>
                    <a:pt x="88" y="861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11" y="894"/>
                  </a:lnTo>
                  <a:lnTo>
                    <a:pt x="11" y="905"/>
                  </a:lnTo>
                  <a:lnTo>
                    <a:pt x="385" y="905"/>
                  </a:lnTo>
                  <a:lnTo>
                    <a:pt x="396" y="894"/>
                  </a:lnTo>
                  <a:lnTo>
                    <a:pt x="396" y="861"/>
                  </a:lnTo>
                  <a:lnTo>
                    <a:pt x="330" y="861"/>
                  </a:lnTo>
                  <a:lnTo>
                    <a:pt x="308" y="850"/>
                  </a:lnTo>
                  <a:lnTo>
                    <a:pt x="286" y="850"/>
                  </a:lnTo>
                  <a:lnTo>
                    <a:pt x="275" y="839"/>
                  </a:lnTo>
                  <a:lnTo>
                    <a:pt x="275" y="817"/>
                  </a:lnTo>
                  <a:lnTo>
                    <a:pt x="286" y="773"/>
                  </a:lnTo>
                  <a:lnTo>
                    <a:pt x="308" y="695"/>
                  </a:lnTo>
                  <a:lnTo>
                    <a:pt x="341" y="574"/>
                  </a:lnTo>
                  <a:lnTo>
                    <a:pt x="561" y="420"/>
                  </a:lnTo>
                  <a:lnTo>
                    <a:pt x="748" y="795"/>
                  </a:lnTo>
                  <a:lnTo>
                    <a:pt x="759" y="806"/>
                  </a:lnTo>
                  <a:lnTo>
                    <a:pt x="759" y="839"/>
                  </a:lnTo>
                  <a:lnTo>
                    <a:pt x="748" y="850"/>
                  </a:lnTo>
                  <a:lnTo>
                    <a:pt x="737" y="850"/>
                  </a:lnTo>
                  <a:lnTo>
                    <a:pt x="715" y="861"/>
                  </a:lnTo>
                  <a:lnTo>
                    <a:pt x="682" y="861"/>
                  </a:lnTo>
                  <a:lnTo>
                    <a:pt x="671" y="872"/>
                  </a:lnTo>
                  <a:lnTo>
                    <a:pt x="671" y="905"/>
                  </a:lnTo>
                  <a:lnTo>
                    <a:pt x="1001" y="905"/>
                  </a:lnTo>
                  <a:lnTo>
                    <a:pt x="1012" y="894"/>
                  </a:lnTo>
                  <a:lnTo>
                    <a:pt x="1012" y="861"/>
                  </a:lnTo>
                  <a:lnTo>
                    <a:pt x="968" y="861"/>
                  </a:lnTo>
                  <a:lnTo>
                    <a:pt x="946" y="850"/>
                  </a:lnTo>
                  <a:lnTo>
                    <a:pt x="935" y="850"/>
                  </a:lnTo>
                  <a:lnTo>
                    <a:pt x="913" y="839"/>
                  </a:lnTo>
                  <a:lnTo>
                    <a:pt x="902" y="817"/>
                  </a:lnTo>
                  <a:lnTo>
                    <a:pt x="671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586"/>
            <p:cNvSpPr>
              <a:spLocks noEditPoints="1"/>
            </p:cNvSpPr>
            <p:nvPr/>
          </p:nvSpPr>
          <p:spPr bwMode="auto">
            <a:xfrm>
              <a:off x="20442" y="19581"/>
              <a:ext cx="726" cy="861"/>
            </a:xfrm>
            <a:custGeom>
              <a:avLst/>
              <a:gdLst/>
              <a:ahLst/>
              <a:cxnLst>
                <a:cxn ang="0">
                  <a:pos x="264" y="398"/>
                </a:cxn>
                <a:cxn ang="0">
                  <a:pos x="341" y="398"/>
                </a:cxn>
                <a:cxn ang="0">
                  <a:pos x="451" y="387"/>
                </a:cxn>
                <a:cxn ang="0">
                  <a:pos x="561" y="354"/>
                </a:cxn>
                <a:cxn ang="0">
                  <a:pos x="638" y="309"/>
                </a:cxn>
                <a:cxn ang="0">
                  <a:pos x="682" y="243"/>
                </a:cxn>
                <a:cxn ang="0">
                  <a:pos x="693" y="199"/>
                </a:cxn>
                <a:cxn ang="0">
                  <a:pos x="693" y="166"/>
                </a:cxn>
                <a:cxn ang="0">
                  <a:pos x="682" y="100"/>
                </a:cxn>
                <a:cxn ang="0">
                  <a:pos x="649" y="45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6"/>
                </a:cxn>
                <a:cxn ang="0">
                  <a:pos x="165" y="133"/>
                </a:cxn>
                <a:cxn ang="0">
                  <a:pos x="77" y="232"/>
                </a:cxn>
                <a:cxn ang="0">
                  <a:pos x="22" y="365"/>
                </a:cxn>
                <a:cxn ang="0">
                  <a:pos x="0" y="519"/>
                </a:cxn>
                <a:cxn ang="0">
                  <a:pos x="22" y="652"/>
                </a:cxn>
                <a:cxn ang="0">
                  <a:pos x="77" y="762"/>
                </a:cxn>
                <a:cxn ang="0">
                  <a:pos x="176" y="828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1" y="784"/>
                </a:cxn>
                <a:cxn ang="0">
                  <a:pos x="649" y="729"/>
                </a:cxn>
                <a:cxn ang="0">
                  <a:pos x="704" y="663"/>
                </a:cxn>
                <a:cxn ang="0">
                  <a:pos x="726" y="640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93" y="607"/>
                </a:cxn>
                <a:cxn ang="0">
                  <a:pos x="693" y="618"/>
                </a:cxn>
                <a:cxn ang="0">
                  <a:pos x="682" y="629"/>
                </a:cxn>
                <a:cxn ang="0">
                  <a:pos x="583" y="718"/>
                </a:cxn>
                <a:cxn ang="0">
                  <a:pos x="484" y="773"/>
                </a:cxn>
                <a:cxn ang="0">
                  <a:pos x="396" y="806"/>
                </a:cxn>
                <a:cxn ang="0">
                  <a:pos x="330" y="817"/>
                </a:cxn>
                <a:cxn ang="0">
                  <a:pos x="297" y="817"/>
                </a:cxn>
                <a:cxn ang="0">
                  <a:pos x="220" y="806"/>
                </a:cxn>
                <a:cxn ang="0">
                  <a:pos x="176" y="762"/>
                </a:cxn>
                <a:cxn ang="0">
                  <a:pos x="154" y="707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7"/>
                </a:cxn>
                <a:cxn ang="0">
                  <a:pos x="165" y="398"/>
                </a:cxn>
                <a:cxn ang="0">
                  <a:pos x="264" y="398"/>
                </a:cxn>
                <a:cxn ang="0">
                  <a:pos x="176" y="354"/>
                </a:cxn>
                <a:cxn ang="0">
                  <a:pos x="220" y="232"/>
                </a:cxn>
                <a:cxn ang="0">
                  <a:pos x="286" y="144"/>
                </a:cxn>
                <a:cxn ang="0">
                  <a:pos x="341" y="89"/>
                </a:cxn>
                <a:cxn ang="0">
                  <a:pos x="407" y="56"/>
                </a:cxn>
                <a:cxn ang="0">
                  <a:pos x="462" y="45"/>
                </a:cxn>
                <a:cxn ang="0">
                  <a:pos x="539" y="45"/>
                </a:cxn>
                <a:cxn ang="0">
                  <a:pos x="572" y="56"/>
                </a:cxn>
                <a:cxn ang="0">
                  <a:pos x="616" y="100"/>
                </a:cxn>
                <a:cxn ang="0">
                  <a:pos x="638" y="166"/>
                </a:cxn>
                <a:cxn ang="0">
                  <a:pos x="616" y="243"/>
                </a:cxn>
                <a:cxn ang="0">
                  <a:pos x="550" y="298"/>
                </a:cxn>
                <a:cxn ang="0">
                  <a:pos x="473" y="332"/>
                </a:cxn>
                <a:cxn ang="0">
                  <a:pos x="385" y="354"/>
                </a:cxn>
                <a:cxn ang="0">
                  <a:pos x="253" y="354"/>
                </a:cxn>
                <a:cxn ang="0">
                  <a:pos x="176" y="354"/>
                </a:cxn>
              </a:cxnLst>
              <a:rect l="0" t="0" r="r" b="b"/>
              <a:pathLst>
                <a:path w="726" h="861">
                  <a:moveTo>
                    <a:pt x="264" y="398"/>
                  </a:moveTo>
                  <a:lnTo>
                    <a:pt x="341" y="398"/>
                  </a:lnTo>
                  <a:lnTo>
                    <a:pt x="451" y="387"/>
                  </a:lnTo>
                  <a:lnTo>
                    <a:pt x="561" y="354"/>
                  </a:lnTo>
                  <a:lnTo>
                    <a:pt x="638" y="309"/>
                  </a:lnTo>
                  <a:lnTo>
                    <a:pt x="682" y="243"/>
                  </a:lnTo>
                  <a:lnTo>
                    <a:pt x="693" y="199"/>
                  </a:lnTo>
                  <a:lnTo>
                    <a:pt x="693" y="166"/>
                  </a:lnTo>
                  <a:lnTo>
                    <a:pt x="682" y="100"/>
                  </a:lnTo>
                  <a:lnTo>
                    <a:pt x="649" y="45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6"/>
                  </a:lnTo>
                  <a:lnTo>
                    <a:pt x="165" y="133"/>
                  </a:lnTo>
                  <a:lnTo>
                    <a:pt x="77" y="232"/>
                  </a:lnTo>
                  <a:lnTo>
                    <a:pt x="22" y="365"/>
                  </a:lnTo>
                  <a:lnTo>
                    <a:pt x="0" y="519"/>
                  </a:lnTo>
                  <a:lnTo>
                    <a:pt x="22" y="652"/>
                  </a:lnTo>
                  <a:lnTo>
                    <a:pt x="77" y="762"/>
                  </a:lnTo>
                  <a:lnTo>
                    <a:pt x="176" y="828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1" y="784"/>
                  </a:lnTo>
                  <a:lnTo>
                    <a:pt x="649" y="729"/>
                  </a:lnTo>
                  <a:lnTo>
                    <a:pt x="704" y="663"/>
                  </a:lnTo>
                  <a:lnTo>
                    <a:pt x="726" y="640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93" y="607"/>
                  </a:lnTo>
                  <a:lnTo>
                    <a:pt x="693" y="618"/>
                  </a:lnTo>
                  <a:lnTo>
                    <a:pt x="682" y="629"/>
                  </a:lnTo>
                  <a:lnTo>
                    <a:pt x="583" y="718"/>
                  </a:lnTo>
                  <a:lnTo>
                    <a:pt x="484" y="773"/>
                  </a:lnTo>
                  <a:lnTo>
                    <a:pt x="396" y="806"/>
                  </a:lnTo>
                  <a:lnTo>
                    <a:pt x="330" y="817"/>
                  </a:lnTo>
                  <a:lnTo>
                    <a:pt x="297" y="817"/>
                  </a:lnTo>
                  <a:lnTo>
                    <a:pt x="220" y="806"/>
                  </a:lnTo>
                  <a:lnTo>
                    <a:pt x="176" y="762"/>
                  </a:lnTo>
                  <a:lnTo>
                    <a:pt x="154" y="707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7"/>
                  </a:lnTo>
                  <a:lnTo>
                    <a:pt x="165" y="398"/>
                  </a:lnTo>
                  <a:lnTo>
                    <a:pt x="264" y="398"/>
                  </a:lnTo>
                  <a:close/>
                  <a:moveTo>
                    <a:pt x="176" y="354"/>
                  </a:moveTo>
                  <a:lnTo>
                    <a:pt x="220" y="232"/>
                  </a:lnTo>
                  <a:lnTo>
                    <a:pt x="286" y="144"/>
                  </a:lnTo>
                  <a:lnTo>
                    <a:pt x="341" y="89"/>
                  </a:lnTo>
                  <a:lnTo>
                    <a:pt x="407" y="56"/>
                  </a:lnTo>
                  <a:lnTo>
                    <a:pt x="462" y="45"/>
                  </a:lnTo>
                  <a:lnTo>
                    <a:pt x="539" y="45"/>
                  </a:lnTo>
                  <a:lnTo>
                    <a:pt x="572" y="56"/>
                  </a:lnTo>
                  <a:lnTo>
                    <a:pt x="616" y="100"/>
                  </a:lnTo>
                  <a:lnTo>
                    <a:pt x="638" y="166"/>
                  </a:lnTo>
                  <a:lnTo>
                    <a:pt x="616" y="243"/>
                  </a:lnTo>
                  <a:lnTo>
                    <a:pt x="550" y="298"/>
                  </a:lnTo>
                  <a:lnTo>
                    <a:pt x="473" y="332"/>
                  </a:lnTo>
                  <a:lnTo>
                    <a:pt x="385" y="354"/>
                  </a:lnTo>
                  <a:lnTo>
                    <a:pt x="253" y="354"/>
                  </a:lnTo>
                  <a:lnTo>
                    <a:pt x="176" y="3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587"/>
            <p:cNvSpPr>
              <a:spLocks/>
            </p:cNvSpPr>
            <p:nvPr/>
          </p:nvSpPr>
          <p:spPr bwMode="auto">
            <a:xfrm>
              <a:off x="21289" y="19581"/>
              <a:ext cx="769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208" y="828"/>
                </a:cxn>
                <a:cxn ang="0">
                  <a:pos x="230" y="773"/>
                </a:cxn>
                <a:cxn ang="0">
                  <a:pos x="285" y="552"/>
                </a:cxn>
                <a:cxn ang="0">
                  <a:pos x="318" y="431"/>
                </a:cxn>
                <a:cxn ang="0">
                  <a:pos x="351" y="265"/>
                </a:cxn>
                <a:cxn ang="0">
                  <a:pos x="417" y="155"/>
                </a:cxn>
                <a:cxn ang="0">
                  <a:pos x="461" y="100"/>
                </a:cxn>
                <a:cxn ang="0">
                  <a:pos x="494" y="78"/>
                </a:cxn>
                <a:cxn ang="0">
                  <a:pos x="571" y="45"/>
                </a:cxn>
                <a:cxn ang="0">
                  <a:pos x="670" y="56"/>
                </a:cxn>
                <a:cxn ang="0">
                  <a:pos x="692" y="67"/>
                </a:cxn>
                <a:cxn ang="0">
                  <a:pos x="626" y="100"/>
                </a:cxn>
                <a:cxn ang="0">
                  <a:pos x="593" y="166"/>
                </a:cxn>
                <a:cxn ang="0">
                  <a:pos x="604" y="199"/>
                </a:cxn>
                <a:cxn ang="0">
                  <a:pos x="637" y="232"/>
                </a:cxn>
                <a:cxn ang="0">
                  <a:pos x="769" y="166"/>
                </a:cxn>
                <a:cxn ang="0">
                  <a:pos x="747" y="56"/>
                </a:cxn>
                <a:cxn ang="0">
                  <a:pos x="659" y="0"/>
                </a:cxn>
                <a:cxn ang="0">
                  <a:pos x="527" y="11"/>
                </a:cxn>
                <a:cxn ang="0">
                  <a:pos x="406" y="100"/>
                </a:cxn>
                <a:cxn ang="0">
                  <a:pos x="362" y="100"/>
                </a:cxn>
                <a:cxn ang="0">
                  <a:pos x="296" y="23"/>
                </a:cxn>
                <a:cxn ang="0">
                  <a:pos x="198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33" y="166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19" y="45"/>
                </a:cxn>
                <a:cxn ang="0">
                  <a:pos x="252" y="89"/>
                </a:cxn>
                <a:cxn ang="0">
                  <a:pos x="241" y="188"/>
                </a:cxn>
                <a:cxn ang="0">
                  <a:pos x="230" y="243"/>
                </a:cxn>
                <a:cxn ang="0">
                  <a:pos x="110" y="729"/>
                </a:cxn>
              </a:cxnLst>
              <a:rect l="0" t="0" r="r" b="b"/>
              <a:pathLst>
                <a:path w="769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8" y="828"/>
                  </a:lnTo>
                  <a:lnTo>
                    <a:pt x="219" y="806"/>
                  </a:lnTo>
                  <a:lnTo>
                    <a:pt x="230" y="773"/>
                  </a:lnTo>
                  <a:lnTo>
                    <a:pt x="241" y="707"/>
                  </a:lnTo>
                  <a:lnTo>
                    <a:pt x="285" y="552"/>
                  </a:lnTo>
                  <a:lnTo>
                    <a:pt x="296" y="508"/>
                  </a:lnTo>
                  <a:lnTo>
                    <a:pt x="318" y="431"/>
                  </a:lnTo>
                  <a:lnTo>
                    <a:pt x="340" y="332"/>
                  </a:lnTo>
                  <a:lnTo>
                    <a:pt x="351" y="265"/>
                  </a:lnTo>
                  <a:lnTo>
                    <a:pt x="373" y="221"/>
                  </a:lnTo>
                  <a:lnTo>
                    <a:pt x="417" y="155"/>
                  </a:lnTo>
                  <a:lnTo>
                    <a:pt x="439" y="133"/>
                  </a:lnTo>
                  <a:lnTo>
                    <a:pt x="461" y="100"/>
                  </a:lnTo>
                  <a:lnTo>
                    <a:pt x="472" y="89"/>
                  </a:lnTo>
                  <a:lnTo>
                    <a:pt x="494" y="78"/>
                  </a:lnTo>
                  <a:lnTo>
                    <a:pt x="527" y="56"/>
                  </a:lnTo>
                  <a:lnTo>
                    <a:pt x="571" y="45"/>
                  </a:lnTo>
                  <a:lnTo>
                    <a:pt x="648" y="45"/>
                  </a:lnTo>
                  <a:lnTo>
                    <a:pt x="670" y="56"/>
                  </a:lnTo>
                  <a:lnTo>
                    <a:pt x="692" y="56"/>
                  </a:lnTo>
                  <a:lnTo>
                    <a:pt x="692" y="67"/>
                  </a:lnTo>
                  <a:lnTo>
                    <a:pt x="659" y="78"/>
                  </a:lnTo>
                  <a:lnTo>
                    <a:pt x="626" y="100"/>
                  </a:lnTo>
                  <a:lnTo>
                    <a:pt x="604" y="133"/>
                  </a:lnTo>
                  <a:lnTo>
                    <a:pt x="593" y="166"/>
                  </a:lnTo>
                  <a:lnTo>
                    <a:pt x="593" y="188"/>
                  </a:lnTo>
                  <a:lnTo>
                    <a:pt x="604" y="199"/>
                  </a:lnTo>
                  <a:lnTo>
                    <a:pt x="615" y="221"/>
                  </a:lnTo>
                  <a:lnTo>
                    <a:pt x="637" y="232"/>
                  </a:lnTo>
                  <a:lnTo>
                    <a:pt x="703" y="232"/>
                  </a:lnTo>
                  <a:lnTo>
                    <a:pt x="769" y="166"/>
                  </a:lnTo>
                  <a:lnTo>
                    <a:pt x="769" y="89"/>
                  </a:lnTo>
                  <a:lnTo>
                    <a:pt x="747" y="56"/>
                  </a:lnTo>
                  <a:lnTo>
                    <a:pt x="703" y="11"/>
                  </a:lnTo>
                  <a:lnTo>
                    <a:pt x="659" y="0"/>
                  </a:lnTo>
                  <a:lnTo>
                    <a:pt x="615" y="0"/>
                  </a:lnTo>
                  <a:lnTo>
                    <a:pt x="527" y="11"/>
                  </a:lnTo>
                  <a:lnTo>
                    <a:pt x="461" y="56"/>
                  </a:lnTo>
                  <a:lnTo>
                    <a:pt x="406" y="100"/>
                  </a:lnTo>
                  <a:lnTo>
                    <a:pt x="373" y="144"/>
                  </a:lnTo>
                  <a:lnTo>
                    <a:pt x="362" y="100"/>
                  </a:lnTo>
                  <a:lnTo>
                    <a:pt x="329" y="56"/>
                  </a:lnTo>
                  <a:lnTo>
                    <a:pt x="296" y="23"/>
                  </a:lnTo>
                  <a:lnTo>
                    <a:pt x="252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66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19" y="45"/>
                  </a:lnTo>
                  <a:lnTo>
                    <a:pt x="241" y="67"/>
                  </a:lnTo>
                  <a:lnTo>
                    <a:pt x="252" y="89"/>
                  </a:lnTo>
                  <a:lnTo>
                    <a:pt x="252" y="166"/>
                  </a:lnTo>
                  <a:lnTo>
                    <a:pt x="241" y="188"/>
                  </a:lnTo>
                  <a:lnTo>
                    <a:pt x="241" y="210"/>
                  </a:lnTo>
                  <a:lnTo>
                    <a:pt x="230" y="243"/>
                  </a:lnTo>
                  <a:lnTo>
                    <a:pt x="219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588"/>
            <p:cNvSpPr>
              <a:spLocks/>
            </p:cNvSpPr>
            <p:nvPr/>
          </p:nvSpPr>
          <p:spPr bwMode="auto">
            <a:xfrm>
              <a:off x="22190" y="19581"/>
              <a:ext cx="770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42" y="707"/>
                </a:cxn>
                <a:cxn ang="0">
                  <a:pos x="297" y="508"/>
                </a:cxn>
                <a:cxn ang="0">
                  <a:pos x="341" y="332"/>
                </a:cxn>
                <a:cxn ang="0">
                  <a:pos x="374" y="221"/>
                </a:cxn>
                <a:cxn ang="0">
                  <a:pos x="440" y="133"/>
                </a:cxn>
                <a:cxn ang="0">
                  <a:pos x="473" y="89"/>
                </a:cxn>
                <a:cxn ang="0">
                  <a:pos x="528" y="56"/>
                </a:cxn>
                <a:cxn ang="0">
                  <a:pos x="649" y="45"/>
                </a:cxn>
                <a:cxn ang="0">
                  <a:pos x="682" y="56"/>
                </a:cxn>
                <a:cxn ang="0">
                  <a:pos x="649" y="78"/>
                </a:cxn>
                <a:cxn ang="0">
                  <a:pos x="605" y="133"/>
                </a:cxn>
                <a:cxn ang="0">
                  <a:pos x="594" y="188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9"/>
                </a:cxn>
                <a:cxn ang="0">
                  <a:pos x="726" y="34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100"/>
                </a:cxn>
                <a:cxn ang="0">
                  <a:pos x="330" y="56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09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31" y="773"/>
                  </a:lnTo>
                  <a:lnTo>
                    <a:pt x="242" y="707"/>
                  </a:lnTo>
                  <a:lnTo>
                    <a:pt x="286" y="552"/>
                  </a:lnTo>
                  <a:lnTo>
                    <a:pt x="297" y="508"/>
                  </a:lnTo>
                  <a:lnTo>
                    <a:pt x="319" y="431"/>
                  </a:lnTo>
                  <a:lnTo>
                    <a:pt x="341" y="332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5"/>
                  </a:lnTo>
                  <a:lnTo>
                    <a:pt x="440" y="133"/>
                  </a:lnTo>
                  <a:lnTo>
                    <a:pt x="462" y="100"/>
                  </a:lnTo>
                  <a:lnTo>
                    <a:pt x="473" y="89"/>
                  </a:lnTo>
                  <a:lnTo>
                    <a:pt x="495" y="78"/>
                  </a:lnTo>
                  <a:lnTo>
                    <a:pt x="528" y="56"/>
                  </a:lnTo>
                  <a:lnTo>
                    <a:pt x="572" y="45"/>
                  </a:lnTo>
                  <a:lnTo>
                    <a:pt x="649" y="45"/>
                  </a:lnTo>
                  <a:lnTo>
                    <a:pt x="671" y="56"/>
                  </a:lnTo>
                  <a:lnTo>
                    <a:pt x="682" y="56"/>
                  </a:lnTo>
                  <a:lnTo>
                    <a:pt x="693" y="67"/>
                  </a:lnTo>
                  <a:lnTo>
                    <a:pt x="649" y="78"/>
                  </a:lnTo>
                  <a:lnTo>
                    <a:pt x="627" y="100"/>
                  </a:lnTo>
                  <a:lnTo>
                    <a:pt x="605" y="133"/>
                  </a:lnTo>
                  <a:lnTo>
                    <a:pt x="594" y="166"/>
                  </a:lnTo>
                  <a:lnTo>
                    <a:pt x="594" y="188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6"/>
                  </a:lnTo>
                  <a:lnTo>
                    <a:pt x="770" y="89"/>
                  </a:lnTo>
                  <a:lnTo>
                    <a:pt x="748" y="56"/>
                  </a:lnTo>
                  <a:lnTo>
                    <a:pt x="726" y="34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6"/>
                  </a:lnTo>
                  <a:lnTo>
                    <a:pt x="407" y="100"/>
                  </a:lnTo>
                  <a:lnTo>
                    <a:pt x="374" y="144"/>
                  </a:lnTo>
                  <a:lnTo>
                    <a:pt x="330" y="56"/>
                  </a:lnTo>
                  <a:lnTo>
                    <a:pt x="297" y="23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09" y="45"/>
                  </a:lnTo>
                  <a:lnTo>
                    <a:pt x="231" y="56"/>
                  </a:lnTo>
                  <a:lnTo>
                    <a:pt x="242" y="67"/>
                  </a:lnTo>
                  <a:lnTo>
                    <a:pt x="253" y="89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589"/>
            <p:cNvSpPr>
              <a:spLocks/>
            </p:cNvSpPr>
            <p:nvPr/>
          </p:nvSpPr>
          <p:spPr bwMode="auto">
            <a:xfrm>
              <a:off x="23224" y="18997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4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4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590"/>
            <p:cNvSpPr>
              <a:spLocks/>
            </p:cNvSpPr>
            <p:nvPr/>
          </p:nvSpPr>
          <p:spPr bwMode="auto">
            <a:xfrm>
              <a:off x="2387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91"/>
            <p:cNvSpPr>
              <a:spLocks/>
            </p:cNvSpPr>
            <p:nvPr/>
          </p:nvSpPr>
          <p:spPr bwMode="auto">
            <a:xfrm>
              <a:off x="24940" y="18997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4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4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5" name="Group 1028"/>
          <p:cNvGrpSpPr>
            <a:grpSpLocks/>
          </p:cNvGrpSpPr>
          <p:nvPr/>
        </p:nvGrpSpPr>
        <p:grpSpPr bwMode="auto">
          <a:xfrm>
            <a:off x="374250" y="2689070"/>
            <a:ext cx="3703637" cy="2579687"/>
            <a:chOff x="1584" y="1392"/>
            <a:chExt cx="2333" cy="1625"/>
          </a:xfrm>
        </p:grpSpPr>
        <p:sp>
          <p:nvSpPr>
            <p:cNvPr id="206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4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7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9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0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1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635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8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3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666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1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2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3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8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1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2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3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5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7035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Leave-One-Out Method</a:t>
            </a:r>
          </a:p>
        </p:txBody>
      </p:sp>
      <p:sp>
        <p:nvSpPr>
          <p:cNvPr id="84024" name="Text Box 1080"/>
          <p:cNvSpPr txBox="1">
            <a:spLocks noChangeArrowheads="1"/>
          </p:cNvSpPr>
          <p:nvPr/>
        </p:nvSpPr>
        <p:spPr bwMode="auto">
          <a:xfrm>
            <a:off x="2743200" y="5045148"/>
            <a:ext cx="1524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ea typeface="宋体" charset="-122"/>
              </a:rPr>
              <a:t>e</a:t>
            </a:r>
            <a:r>
              <a:rPr lang="en-US" altLang="zh-CN" dirty="0" smtClean="0">
                <a:ea typeface="宋体" charset="-122"/>
              </a:rPr>
              <a:t>rr(1</a:t>
            </a:r>
            <a:r>
              <a:rPr lang="en-US" altLang="zh-CN" dirty="0">
                <a:ea typeface="宋体" charset="-122"/>
              </a:rPr>
              <a:t>) = 3</a:t>
            </a:r>
          </a:p>
          <a:p>
            <a:pPr>
              <a:spcBef>
                <a:spcPct val="50000"/>
              </a:spcBef>
            </a:pPr>
            <a:r>
              <a:rPr lang="en-US" altLang="zh-CN" dirty="0">
                <a:ea typeface="宋体" charset="-122"/>
              </a:rPr>
              <a:t>e</a:t>
            </a:r>
            <a:r>
              <a:rPr lang="en-US" altLang="zh-CN" dirty="0" smtClean="0">
                <a:ea typeface="宋体" charset="-122"/>
              </a:rPr>
              <a:t>rr(2</a:t>
            </a:r>
            <a:r>
              <a:rPr lang="en-US" altLang="zh-CN" dirty="0">
                <a:ea typeface="宋体" charset="-122"/>
              </a:rPr>
              <a:t>) = 2</a:t>
            </a:r>
          </a:p>
          <a:p>
            <a:pPr>
              <a:spcBef>
                <a:spcPct val="50000"/>
              </a:spcBef>
            </a:pPr>
            <a:r>
              <a:rPr lang="en-US" altLang="zh-CN" dirty="0">
                <a:ea typeface="宋体" charset="-122"/>
              </a:rPr>
              <a:t>e</a:t>
            </a:r>
            <a:r>
              <a:rPr lang="en-US" altLang="zh-CN" dirty="0" smtClean="0">
                <a:ea typeface="宋体" charset="-122"/>
              </a:rPr>
              <a:t>rr(3</a:t>
            </a:r>
            <a:r>
              <a:rPr lang="en-US" altLang="zh-CN" dirty="0">
                <a:ea typeface="宋体" charset="-122"/>
              </a:rPr>
              <a:t>) = 6</a:t>
            </a:r>
          </a:p>
        </p:txBody>
      </p:sp>
      <p:grpSp>
        <p:nvGrpSpPr>
          <p:cNvPr id="2" name="Group 1084"/>
          <p:cNvGrpSpPr>
            <a:grpSpLocks/>
          </p:cNvGrpSpPr>
          <p:nvPr/>
        </p:nvGrpSpPr>
        <p:grpSpPr bwMode="auto">
          <a:xfrm>
            <a:off x="228600" y="5426148"/>
            <a:ext cx="3962400" cy="519113"/>
            <a:chOff x="144" y="3552"/>
            <a:chExt cx="2496" cy="327"/>
          </a:xfrm>
        </p:grpSpPr>
        <p:sp>
          <p:nvSpPr>
            <p:cNvPr id="84025" name="Rectangle 1081"/>
            <p:cNvSpPr>
              <a:spLocks noChangeArrowheads="1"/>
            </p:cNvSpPr>
            <p:nvPr/>
          </p:nvSpPr>
          <p:spPr bwMode="auto">
            <a:xfrm>
              <a:off x="1536" y="3552"/>
              <a:ext cx="1104" cy="28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027" name="Text Box 1083"/>
            <p:cNvSpPr txBox="1">
              <a:spLocks noChangeArrowheads="1"/>
            </p:cNvSpPr>
            <p:nvPr/>
          </p:nvSpPr>
          <p:spPr bwMode="auto">
            <a:xfrm>
              <a:off x="144" y="3552"/>
              <a:ext cx="110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ea typeface="宋体" charset="-122"/>
                </a:rPr>
                <a:t>k = 2</a:t>
              </a:r>
            </a:p>
          </p:txBody>
        </p:sp>
      </p:grpSp>
      <p:grpSp>
        <p:nvGrpSpPr>
          <p:cNvPr id="59" name="Group 44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929058" y="1928802"/>
            <a:ext cx="5000628" cy="3645000"/>
            <a:chOff x="951" y="480"/>
            <a:chExt cx="35824" cy="21794"/>
          </a:xfrm>
        </p:grpSpPr>
        <p:sp>
          <p:nvSpPr>
            <p:cNvPr id="60" name="Freeform 445"/>
            <p:cNvSpPr>
              <a:spLocks/>
            </p:cNvSpPr>
            <p:nvPr/>
          </p:nvSpPr>
          <p:spPr bwMode="auto">
            <a:xfrm>
              <a:off x="951" y="955"/>
              <a:ext cx="726" cy="728"/>
            </a:xfrm>
            <a:custGeom>
              <a:avLst/>
              <a:gdLst/>
              <a:ahLst/>
              <a:cxnLst>
                <a:cxn ang="0">
                  <a:pos x="726" y="364"/>
                </a:cxn>
                <a:cxn ang="0">
                  <a:pos x="693" y="221"/>
                </a:cxn>
                <a:cxn ang="0">
                  <a:pos x="616" y="99"/>
                </a:cxn>
                <a:cxn ang="0">
                  <a:pos x="506" y="22"/>
                </a:cxn>
                <a:cxn ang="0">
                  <a:pos x="363" y="0"/>
                </a:cxn>
                <a:cxn ang="0">
                  <a:pos x="220" y="22"/>
                </a:cxn>
                <a:cxn ang="0">
                  <a:pos x="99" y="110"/>
                </a:cxn>
                <a:cxn ang="0">
                  <a:pos x="22" y="221"/>
                </a:cxn>
                <a:cxn ang="0">
                  <a:pos x="0" y="364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6"/>
                </a:cxn>
                <a:cxn ang="0">
                  <a:pos x="363" y="728"/>
                </a:cxn>
                <a:cxn ang="0">
                  <a:pos x="506" y="706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4"/>
                </a:cxn>
              </a:cxnLst>
              <a:rect l="0" t="0" r="r" b="b"/>
              <a:pathLst>
                <a:path w="726" h="728">
                  <a:moveTo>
                    <a:pt x="726" y="364"/>
                  </a:moveTo>
                  <a:lnTo>
                    <a:pt x="693" y="221"/>
                  </a:lnTo>
                  <a:lnTo>
                    <a:pt x="616" y="99"/>
                  </a:lnTo>
                  <a:lnTo>
                    <a:pt x="506" y="22"/>
                  </a:lnTo>
                  <a:lnTo>
                    <a:pt x="363" y="0"/>
                  </a:lnTo>
                  <a:lnTo>
                    <a:pt x="220" y="22"/>
                  </a:lnTo>
                  <a:lnTo>
                    <a:pt x="99" y="110"/>
                  </a:lnTo>
                  <a:lnTo>
                    <a:pt x="22" y="221"/>
                  </a:lnTo>
                  <a:lnTo>
                    <a:pt x="0" y="364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6"/>
                  </a:lnTo>
                  <a:lnTo>
                    <a:pt x="363" y="728"/>
                  </a:lnTo>
                  <a:lnTo>
                    <a:pt x="506" y="706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6"/>
            <p:cNvSpPr>
              <a:spLocks/>
            </p:cNvSpPr>
            <p:nvPr/>
          </p:nvSpPr>
          <p:spPr bwMode="auto">
            <a:xfrm>
              <a:off x="2788" y="503"/>
              <a:ext cx="1089" cy="1291"/>
            </a:xfrm>
            <a:custGeom>
              <a:avLst/>
              <a:gdLst/>
              <a:ahLst/>
              <a:cxnLst>
                <a:cxn ang="0">
                  <a:pos x="1034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1"/>
                </a:cxn>
                <a:cxn ang="0">
                  <a:pos x="165" y="1213"/>
                </a:cxn>
                <a:cxn ang="0">
                  <a:pos x="99" y="1235"/>
                </a:cxn>
                <a:cxn ang="0">
                  <a:pos x="0" y="1235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6" y="1291"/>
                </a:cxn>
                <a:cxn ang="0">
                  <a:pos x="605" y="1291"/>
                </a:cxn>
                <a:cxn ang="0">
                  <a:pos x="605" y="1235"/>
                </a:cxn>
                <a:cxn ang="0">
                  <a:pos x="539" y="1235"/>
                </a:cxn>
                <a:cxn ang="0">
                  <a:pos x="440" y="1224"/>
                </a:cxn>
                <a:cxn ang="0">
                  <a:pos x="385" y="1213"/>
                </a:cxn>
                <a:cxn ang="0">
                  <a:pos x="363" y="1180"/>
                </a:cxn>
                <a:cxn ang="0">
                  <a:pos x="363" y="673"/>
                </a:cxn>
                <a:cxn ang="0">
                  <a:pos x="528" y="673"/>
                </a:cxn>
                <a:cxn ang="0">
                  <a:pos x="638" y="684"/>
                </a:cxn>
                <a:cxn ang="0">
                  <a:pos x="693" y="728"/>
                </a:cxn>
                <a:cxn ang="0">
                  <a:pos x="715" y="794"/>
                </a:cxn>
                <a:cxn ang="0">
                  <a:pos x="726" y="893"/>
                </a:cxn>
                <a:cxn ang="0">
                  <a:pos x="770" y="893"/>
                </a:cxn>
                <a:cxn ang="0">
                  <a:pos x="770" y="397"/>
                </a:cxn>
                <a:cxn ang="0">
                  <a:pos x="726" y="397"/>
                </a:cxn>
                <a:cxn ang="0">
                  <a:pos x="715" y="496"/>
                </a:cxn>
                <a:cxn ang="0">
                  <a:pos x="693" y="562"/>
                </a:cxn>
                <a:cxn ang="0">
                  <a:pos x="627" y="606"/>
                </a:cxn>
                <a:cxn ang="0">
                  <a:pos x="528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2" y="55"/>
                </a:cxn>
                <a:cxn ang="0">
                  <a:pos x="825" y="66"/>
                </a:cxn>
                <a:cxn ang="0">
                  <a:pos x="924" y="110"/>
                </a:cxn>
                <a:cxn ang="0">
                  <a:pos x="979" y="187"/>
                </a:cxn>
                <a:cxn ang="0">
                  <a:pos x="1023" y="286"/>
                </a:cxn>
                <a:cxn ang="0">
                  <a:pos x="1045" y="430"/>
                </a:cxn>
                <a:cxn ang="0">
                  <a:pos x="1089" y="430"/>
                </a:cxn>
                <a:cxn ang="0">
                  <a:pos x="1034" y="0"/>
                </a:cxn>
              </a:cxnLst>
              <a:rect l="0" t="0" r="r" b="b"/>
              <a:pathLst>
                <a:path w="1089" h="1291">
                  <a:moveTo>
                    <a:pt x="1034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1"/>
                  </a:lnTo>
                  <a:lnTo>
                    <a:pt x="165" y="1213"/>
                  </a:lnTo>
                  <a:lnTo>
                    <a:pt x="99" y="1235"/>
                  </a:lnTo>
                  <a:lnTo>
                    <a:pt x="0" y="1235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6" y="1291"/>
                  </a:lnTo>
                  <a:lnTo>
                    <a:pt x="605" y="1291"/>
                  </a:lnTo>
                  <a:lnTo>
                    <a:pt x="605" y="1235"/>
                  </a:lnTo>
                  <a:lnTo>
                    <a:pt x="539" y="1235"/>
                  </a:lnTo>
                  <a:lnTo>
                    <a:pt x="440" y="1224"/>
                  </a:lnTo>
                  <a:lnTo>
                    <a:pt x="385" y="1213"/>
                  </a:lnTo>
                  <a:lnTo>
                    <a:pt x="363" y="1180"/>
                  </a:lnTo>
                  <a:lnTo>
                    <a:pt x="363" y="673"/>
                  </a:lnTo>
                  <a:lnTo>
                    <a:pt x="528" y="673"/>
                  </a:lnTo>
                  <a:lnTo>
                    <a:pt x="638" y="684"/>
                  </a:lnTo>
                  <a:lnTo>
                    <a:pt x="693" y="728"/>
                  </a:lnTo>
                  <a:lnTo>
                    <a:pt x="715" y="794"/>
                  </a:lnTo>
                  <a:lnTo>
                    <a:pt x="726" y="893"/>
                  </a:lnTo>
                  <a:lnTo>
                    <a:pt x="770" y="893"/>
                  </a:lnTo>
                  <a:lnTo>
                    <a:pt x="770" y="397"/>
                  </a:lnTo>
                  <a:lnTo>
                    <a:pt x="726" y="397"/>
                  </a:lnTo>
                  <a:lnTo>
                    <a:pt x="715" y="496"/>
                  </a:lnTo>
                  <a:lnTo>
                    <a:pt x="693" y="562"/>
                  </a:lnTo>
                  <a:lnTo>
                    <a:pt x="627" y="606"/>
                  </a:lnTo>
                  <a:lnTo>
                    <a:pt x="528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2" y="55"/>
                  </a:lnTo>
                  <a:lnTo>
                    <a:pt x="825" y="66"/>
                  </a:lnTo>
                  <a:lnTo>
                    <a:pt x="924" y="110"/>
                  </a:lnTo>
                  <a:lnTo>
                    <a:pt x="979" y="187"/>
                  </a:lnTo>
                  <a:lnTo>
                    <a:pt x="1023" y="286"/>
                  </a:lnTo>
                  <a:lnTo>
                    <a:pt x="1045" y="430"/>
                  </a:lnTo>
                  <a:lnTo>
                    <a:pt x="1089" y="430"/>
                  </a:lnTo>
                  <a:lnTo>
                    <a:pt x="10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47"/>
            <p:cNvSpPr>
              <a:spLocks noEditPoints="1"/>
            </p:cNvSpPr>
            <p:nvPr/>
          </p:nvSpPr>
          <p:spPr bwMode="auto">
            <a:xfrm>
              <a:off x="3844" y="944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4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5"/>
                </a:cxn>
                <a:cxn ang="0">
                  <a:pos x="264" y="772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5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5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5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4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5"/>
                  </a:lnTo>
                  <a:lnTo>
                    <a:pt x="264" y="772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5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5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5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48"/>
            <p:cNvSpPr>
              <a:spLocks/>
            </p:cNvSpPr>
            <p:nvPr/>
          </p:nvSpPr>
          <p:spPr bwMode="auto">
            <a:xfrm>
              <a:off x="4790" y="955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88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88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49"/>
            <p:cNvSpPr>
              <a:spLocks/>
            </p:cNvSpPr>
            <p:nvPr/>
          </p:nvSpPr>
          <p:spPr bwMode="auto">
            <a:xfrm>
              <a:off x="6187" y="480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2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1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2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2"/>
                </a:cxn>
                <a:cxn ang="0">
                  <a:pos x="583" y="1281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1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1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2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2"/>
                  </a:lnTo>
                  <a:lnTo>
                    <a:pt x="176" y="12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1"/>
                  </a:lnTo>
                  <a:lnTo>
                    <a:pt x="11" y="1303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2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2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1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1"/>
                  </a:lnTo>
                  <a:lnTo>
                    <a:pt x="616" y="1292"/>
                  </a:lnTo>
                  <a:lnTo>
                    <a:pt x="594" y="1292"/>
                  </a:lnTo>
                  <a:lnTo>
                    <a:pt x="583" y="1281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1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1"/>
                  </a:lnTo>
                  <a:lnTo>
                    <a:pt x="682" y="663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3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50"/>
            <p:cNvSpPr>
              <a:spLocks noEditPoints="1"/>
            </p:cNvSpPr>
            <p:nvPr/>
          </p:nvSpPr>
          <p:spPr bwMode="auto">
            <a:xfrm>
              <a:off x="7781" y="1098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3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5"/>
                </a:cxn>
                <a:cxn ang="0">
                  <a:pos x="22" y="365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3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5"/>
                  </a:lnTo>
                  <a:lnTo>
                    <a:pt x="22" y="365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51"/>
            <p:cNvSpPr>
              <a:spLocks/>
            </p:cNvSpPr>
            <p:nvPr/>
          </p:nvSpPr>
          <p:spPr bwMode="auto">
            <a:xfrm>
              <a:off x="9838" y="525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7"/>
                </a:cxn>
                <a:cxn ang="0">
                  <a:pos x="66" y="187"/>
                </a:cxn>
                <a:cxn ang="0">
                  <a:pos x="154" y="165"/>
                </a:cxn>
                <a:cxn ang="0">
                  <a:pos x="253" y="132"/>
                </a:cxn>
                <a:cxn ang="0">
                  <a:pos x="253" y="1158"/>
                </a:cxn>
                <a:cxn ang="0">
                  <a:pos x="231" y="1191"/>
                </a:cxn>
                <a:cxn ang="0">
                  <a:pos x="176" y="1202"/>
                </a:cxn>
                <a:cxn ang="0">
                  <a:pos x="77" y="1213"/>
                </a:cxn>
                <a:cxn ang="0">
                  <a:pos x="11" y="1213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3"/>
                </a:cxn>
                <a:cxn ang="0">
                  <a:pos x="572" y="1213"/>
                </a:cxn>
                <a:cxn ang="0">
                  <a:pos x="473" y="1202"/>
                </a:cxn>
                <a:cxn ang="0">
                  <a:pos x="418" y="1191"/>
                </a:cxn>
                <a:cxn ang="0">
                  <a:pos x="396" y="1158"/>
                </a:cxn>
                <a:cxn ang="0">
                  <a:pos x="396" y="1114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7"/>
                  </a:lnTo>
                  <a:lnTo>
                    <a:pt x="66" y="187"/>
                  </a:lnTo>
                  <a:lnTo>
                    <a:pt x="154" y="165"/>
                  </a:lnTo>
                  <a:lnTo>
                    <a:pt x="253" y="132"/>
                  </a:lnTo>
                  <a:lnTo>
                    <a:pt x="253" y="1158"/>
                  </a:lnTo>
                  <a:lnTo>
                    <a:pt x="231" y="1191"/>
                  </a:lnTo>
                  <a:lnTo>
                    <a:pt x="176" y="1202"/>
                  </a:lnTo>
                  <a:lnTo>
                    <a:pt x="77" y="1213"/>
                  </a:lnTo>
                  <a:lnTo>
                    <a:pt x="11" y="1213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3"/>
                  </a:lnTo>
                  <a:lnTo>
                    <a:pt x="572" y="1213"/>
                  </a:lnTo>
                  <a:lnTo>
                    <a:pt x="473" y="1202"/>
                  </a:lnTo>
                  <a:lnTo>
                    <a:pt x="418" y="1191"/>
                  </a:lnTo>
                  <a:lnTo>
                    <a:pt x="396" y="1158"/>
                  </a:lnTo>
                  <a:lnTo>
                    <a:pt x="396" y="1114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52"/>
            <p:cNvSpPr>
              <a:spLocks/>
            </p:cNvSpPr>
            <p:nvPr/>
          </p:nvSpPr>
          <p:spPr bwMode="auto">
            <a:xfrm>
              <a:off x="10784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53"/>
            <p:cNvSpPr>
              <a:spLocks/>
            </p:cNvSpPr>
            <p:nvPr/>
          </p:nvSpPr>
          <p:spPr bwMode="auto">
            <a:xfrm>
              <a:off x="11565" y="525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1"/>
                </a:cxn>
                <a:cxn ang="0">
                  <a:pos x="660" y="1103"/>
                </a:cxn>
                <a:cxn ang="0">
                  <a:pos x="638" y="1114"/>
                </a:cxn>
                <a:cxn ang="0">
                  <a:pos x="583" y="1125"/>
                </a:cxn>
                <a:cxn ang="0">
                  <a:pos x="143" y="1125"/>
                </a:cxn>
                <a:cxn ang="0">
                  <a:pos x="341" y="927"/>
                </a:cxn>
                <a:cxn ang="0">
                  <a:pos x="495" y="783"/>
                </a:cxn>
                <a:cxn ang="0">
                  <a:pos x="616" y="673"/>
                </a:cxn>
                <a:cxn ang="0">
                  <a:pos x="693" y="573"/>
                </a:cxn>
                <a:cxn ang="0">
                  <a:pos x="737" y="474"/>
                </a:cxn>
                <a:cxn ang="0">
                  <a:pos x="748" y="375"/>
                </a:cxn>
                <a:cxn ang="0">
                  <a:pos x="726" y="253"/>
                </a:cxn>
                <a:cxn ang="0">
                  <a:pos x="671" y="154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4"/>
                </a:cxn>
                <a:cxn ang="0">
                  <a:pos x="11" y="242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2"/>
                </a:cxn>
                <a:cxn ang="0">
                  <a:pos x="121" y="452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5"/>
                </a:cxn>
                <a:cxn ang="0">
                  <a:pos x="132" y="264"/>
                </a:cxn>
                <a:cxn ang="0">
                  <a:pos x="99" y="253"/>
                </a:cxn>
                <a:cxn ang="0">
                  <a:pos x="66" y="253"/>
                </a:cxn>
                <a:cxn ang="0">
                  <a:pos x="132" y="154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2"/>
                </a:cxn>
                <a:cxn ang="0">
                  <a:pos x="539" y="198"/>
                </a:cxn>
                <a:cxn ang="0">
                  <a:pos x="572" y="275"/>
                </a:cxn>
                <a:cxn ang="0">
                  <a:pos x="583" y="375"/>
                </a:cxn>
                <a:cxn ang="0">
                  <a:pos x="550" y="518"/>
                </a:cxn>
                <a:cxn ang="0">
                  <a:pos x="473" y="662"/>
                </a:cxn>
                <a:cxn ang="0">
                  <a:pos x="385" y="794"/>
                </a:cxn>
                <a:cxn ang="0">
                  <a:pos x="11" y="1202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1"/>
                  </a:lnTo>
                  <a:lnTo>
                    <a:pt x="660" y="1103"/>
                  </a:lnTo>
                  <a:lnTo>
                    <a:pt x="638" y="1114"/>
                  </a:lnTo>
                  <a:lnTo>
                    <a:pt x="583" y="1125"/>
                  </a:lnTo>
                  <a:lnTo>
                    <a:pt x="143" y="1125"/>
                  </a:lnTo>
                  <a:lnTo>
                    <a:pt x="341" y="927"/>
                  </a:lnTo>
                  <a:lnTo>
                    <a:pt x="495" y="783"/>
                  </a:lnTo>
                  <a:lnTo>
                    <a:pt x="616" y="673"/>
                  </a:lnTo>
                  <a:lnTo>
                    <a:pt x="693" y="573"/>
                  </a:lnTo>
                  <a:lnTo>
                    <a:pt x="737" y="474"/>
                  </a:lnTo>
                  <a:lnTo>
                    <a:pt x="748" y="375"/>
                  </a:lnTo>
                  <a:lnTo>
                    <a:pt x="726" y="253"/>
                  </a:lnTo>
                  <a:lnTo>
                    <a:pt x="671" y="154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4"/>
                  </a:lnTo>
                  <a:lnTo>
                    <a:pt x="11" y="242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2"/>
                  </a:lnTo>
                  <a:lnTo>
                    <a:pt x="121" y="452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5"/>
                  </a:lnTo>
                  <a:lnTo>
                    <a:pt x="132" y="264"/>
                  </a:lnTo>
                  <a:lnTo>
                    <a:pt x="99" y="253"/>
                  </a:lnTo>
                  <a:lnTo>
                    <a:pt x="66" y="253"/>
                  </a:lnTo>
                  <a:lnTo>
                    <a:pt x="132" y="154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2"/>
                  </a:lnTo>
                  <a:lnTo>
                    <a:pt x="539" y="198"/>
                  </a:lnTo>
                  <a:lnTo>
                    <a:pt x="572" y="275"/>
                  </a:lnTo>
                  <a:lnTo>
                    <a:pt x="583" y="375"/>
                  </a:lnTo>
                  <a:lnTo>
                    <a:pt x="550" y="518"/>
                  </a:lnTo>
                  <a:lnTo>
                    <a:pt x="473" y="662"/>
                  </a:lnTo>
                  <a:lnTo>
                    <a:pt x="385" y="794"/>
                  </a:lnTo>
                  <a:lnTo>
                    <a:pt x="11" y="1202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54"/>
            <p:cNvSpPr>
              <a:spLocks/>
            </p:cNvSpPr>
            <p:nvPr/>
          </p:nvSpPr>
          <p:spPr bwMode="auto">
            <a:xfrm>
              <a:off x="12577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55"/>
            <p:cNvSpPr>
              <a:spLocks/>
            </p:cNvSpPr>
            <p:nvPr/>
          </p:nvSpPr>
          <p:spPr bwMode="auto">
            <a:xfrm>
              <a:off x="13424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56"/>
            <p:cNvSpPr>
              <a:spLocks/>
            </p:cNvSpPr>
            <p:nvPr/>
          </p:nvSpPr>
          <p:spPr bwMode="auto">
            <a:xfrm>
              <a:off x="14271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7"/>
            <p:cNvSpPr>
              <a:spLocks/>
            </p:cNvSpPr>
            <p:nvPr/>
          </p:nvSpPr>
          <p:spPr bwMode="auto">
            <a:xfrm>
              <a:off x="15118" y="1595"/>
              <a:ext cx="198" cy="199"/>
            </a:xfrm>
            <a:custGeom>
              <a:avLst/>
              <a:gdLst/>
              <a:ahLst/>
              <a:cxnLst>
                <a:cxn ang="0">
                  <a:pos x="198" y="99"/>
                </a:cxn>
                <a:cxn ang="0">
                  <a:pos x="187" y="55"/>
                </a:cxn>
                <a:cxn ang="0">
                  <a:pos x="165" y="22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1"/>
                </a:cxn>
                <a:cxn ang="0">
                  <a:pos x="33" y="22"/>
                </a:cxn>
                <a:cxn ang="0">
                  <a:pos x="11" y="55"/>
                </a:cxn>
                <a:cxn ang="0">
                  <a:pos x="0" y="99"/>
                </a:cxn>
                <a:cxn ang="0">
                  <a:pos x="11" y="132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2"/>
                </a:cxn>
                <a:cxn ang="0">
                  <a:pos x="198" y="99"/>
                </a:cxn>
              </a:cxnLst>
              <a:rect l="0" t="0" r="r" b="b"/>
              <a:pathLst>
                <a:path w="198" h="199">
                  <a:moveTo>
                    <a:pt x="198" y="99"/>
                  </a:moveTo>
                  <a:lnTo>
                    <a:pt x="187" y="55"/>
                  </a:lnTo>
                  <a:lnTo>
                    <a:pt x="165" y="22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1"/>
                  </a:lnTo>
                  <a:lnTo>
                    <a:pt x="33" y="22"/>
                  </a:lnTo>
                  <a:lnTo>
                    <a:pt x="11" y="55"/>
                  </a:lnTo>
                  <a:lnTo>
                    <a:pt x="0" y="99"/>
                  </a:lnTo>
                  <a:lnTo>
                    <a:pt x="11" y="132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2"/>
                  </a:lnTo>
                  <a:lnTo>
                    <a:pt x="198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58"/>
            <p:cNvSpPr>
              <a:spLocks/>
            </p:cNvSpPr>
            <p:nvPr/>
          </p:nvSpPr>
          <p:spPr bwMode="auto">
            <a:xfrm>
              <a:off x="15921" y="1595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8"/>
                </a:cxn>
                <a:cxn ang="0">
                  <a:pos x="165" y="22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2"/>
                </a:cxn>
                <a:cxn ang="0">
                  <a:pos x="11" y="44"/>
                </a:cxn>
                <a:cxn ang="0">
                  <a:pos x="0" y="66"/>
                </a:cxn>
                <a:cxn ang="0">
                  <a:pos x="0" y="132"/>
                </a:cxn>
                <a:cxn ang="0">
                  <a:pos x="11" y="154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1"/>
                </a:cxn>
                <a:cxn ang="0">
                  <a:pos x="110" y="430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19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8"/>
                  </a:lnTo>
                  <a:lnTo>
                    <a:pt x="165" y="22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2"/>
                  </a:lnTo>
                  <a:lnTo>
                    <a:pt x="11" y="44"/>
                  </a:lnTo>
                  <a:lnTo>
                    <a:pt x="0" y="6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1"/>
                  </a:lnTo>
                  <a:lnTo>
                    <a:pt x="110" y="430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19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59"/>
            <p:cNvSpPr>
              <a:spLocks/>
            </p:cNvSpPr>
            <p:nvPr/>
          </p:nvSpPr>
          <p:spPr bwMode="auto">
            <a:xfrm>
              <a:off x="16680" y="492"/>
              <a:ext cx="1606" cy="1302"/>
            </a:xfrm>
            <a:custGeom>
              <a:avLst/>
              <a:gdLst/>
              <a:ahLst/>
              <a:cxnLst>
                <a:cxn ang="0">
                  <a:pos x="880" y="529"/>
                </a:cxn>
                <a:cxn ang="0">
                  <a:pos x="902" y="485"/>
                </a:cxn>
                <a:cxn ang="0">
                  <a:pos x="935" y="463"/>
                </a:cxn>
                <a:cxn ang="0">
                  <a:pos x="1375" y="132"/>
                </a:cxn>
                <a:cxn ang="0">
                  <a:pos x="1529" y="66"/>
                </a:cxn>
                <a:cxn ang="0">
                  <a:pos x="1606" y="44"/>
                </a:cxn>
                <a:cxn ang="0">
                  <a:pos x="1595" y="11"/>
                </a:cxn>
                <a:cxn ang="0">
                  <a:pos x="1518" y="11"/>
                </a:cxn>
                <a:cxn ang="0">
                  <a:pos x="1243" y="0"/>
                </a:cxn>
                <a:cxn ang="0">
                  <a:pos x="1221" y="11"/>
                </a:cxn>
                <a:cxn ang="0">
                  <a:pos x="1210" y="55"/>
                </a:cxn>
                <a:cxn ang="0">
                  <a:pos x="1232" y="66"/>
                </a:cxn>
                <a:cxn ang="0">
                  <a:pos x="1276" y="77"/>
                </a:cxn>
                <a:cxn ang="0">
                  <a:pos x="1287" y="99"/>
                </a:cxn>
                <a:cxn ang="0">
                  <a:pos x="1221" y="187"/>
                </a:cxn>
                <a:cxn ang="0">
                  <a:pos x="627" y="154"/>
                </a:cxn>
                <a:cxn ang="0">
                  <a:pos x="649" y="110"/>
                </a:cxn>
                <a:cxn ang="0">
                  <a:pos x="671" y="77"/>
                </a:cxn>
                <a:cxn ang="0">
                  <a:pos x="825" y="66"/>
                </a:cxn>
                <a:cxn ang="0">
                  <a:pos x="858" y="22"/>
                </a:cxn>
                <a:cxn ang="0">
                  <a:pos x="836" y="11"/>
                </a:cxn>
                <a:cxn ang="0">
                  <a:pos x="748" y="0"/>
                </a:cxn>
                <a:cxn ang="0">
                  <a:pos x="418" y="11"/>
                </a:cxn>
                <a:cxn ang="0">
                  <a:pos x="330" y="0"/>
                </a:cxn>
                <a:cxn ang="0">
                  <a:pos x="308" y="11"/>
                </a:cxn>
                <a:cxn ang="0">
                  <a:pos x="319" y="66"/>
                </a:cxn>
                <a:cxn ang="0">
                  <a:pos x="462" y="77"/>
                </a:cxn>
                <a:cxn ang="0">
                  <a:pos x="484" y="99"/>
                </a:cxn>
                <a:cxn ang="0">
                  <a:pos x="473" y="132"/>
                </a:cxn>
                <a:cxn ang="0">
                  <a:pos x="209" y="1180"/>
                </a:cxn>
                <a:cxn ang="0">
                  <a:pos x="176" y="1235"/>
                </a:cxn>
                <a:cxn ang="0">
                  <a:pos x="99" y="1246"/>
                </a:cxn>
                <a:cxn ang="0">
                  <a:pos x="0" y="1257"/>
                </a:cxn>
                <a:cxn ang="0">
                  <a:pos x="11" y="1302"/>
                </a:cxn>
                <a:cxn ang="0">
                  <a:pos x="264" y="1291"/>
                </a:cxn>
                <a:cxn ang="0">
                  <a:pos x="528" y="1302"/>
                </a:cxn>
                <a:cxn ang="0">
                  <a:pos x="539" y="1280"/>
                </a:cxn>
                <a:cxn ang="0">
                  <a:pos x="528" y="1246"/>
                </a:cxn>
                <a:cxn ang="0">
                  <a:pos x="374" y="1224"/>
                </a:cxn>
                <a:cxn ang="0">
                  <a:pos x="385" y="1147"/>
                </a:cxn>
                <a:cxn ang="0">
                  <a:pos x="462" y="827"/>
                </a:cxn>
                <a:cxn ang="0">
                  <a:pos x="781" y="695"/>
                </a:cxn>
                <a:cxn ang="0">
                  <a:pos x="880" y="926"/>
                </a:cxn>
                <a:cxn ang="0">
                  <a:pos x="968" y="1114"/>
                </a:cxn>
                <a:cxn ang="0">
                  <a:pos x="979" y="1158"/>
                </a:cxn>
                <a:cxn ang="0">
                  <a:pos x="990" y="1180"/>
                </a:cxn>
                <a:cxn ang="0">
                  <a:pos x="957" y="1235"/>
                </a:cxn>
                <a:cxn ang="0">
                  <a:pos x="913" y="1246"/>
                </a:cxn>
                <a:cxn ang="0">
                  <a:pos x="847" y="1257"/>
                </a:cxn>
                <a:cxn ang="0">
                  <a:pos x="858" y="1302"/>
                </a:cxn>
                <a:cxn ang="0">
                  <a:pos x="1100" y="1291"/>
                </a:cxn>
                <a:cxn ang="0">
                  <a:pos x="1232" y="1302"/>
                </a:cxn>
                <a:cxn ang="0">
                  <a:pos x="1320" y="1291"/>
                </a:cxn>
                <a:cxn ang="0">
                  <a:pos x="1309" y="1246"/>
                </a:cxn>
                <a:cxn ang="0">
                  <a:pos x="1210" y="1235"/>
                </a:cxn>
                <a:cxn ang="0">
                  <a:pos x="1177" y="1191"/>
                </a:cxn>
                <a:cxn ang="0">
                  <a:pos x="891" y="529"/>
                </a:cxn>
              </a:cxnLst>
              <a:rect l="0" t="0" r="r" b="b"/>
              <a:pathLst>
                <a:path w="1606" h="1302">
                  <a:moveTo>
                    <a:pt x="891" y="529"/>
                  </a:moveTo>
                  <a:lnTo>
                    <a:pt x="880" y="529"/>
                  </a:lnTo>
                  <a:lnTo>
                    <a:pt x="880" y="507"/>
                  </a:lnTo>
                  <a:lnTo>
                    <a:pt x="902" y="485"/>
                  </a:lnTo>
                  <a:lnTo>
                    <a:pt x="924" y="474"/>
                  </a:lnTo>
                  <a:lnTo>
                    <a:pt x="935" y="463"/>
                  </a:lnTo>
                  <a:lnTo>
                    <a:pt x="1265" y="209"/>
                  </a:lnTo>
                  <a:lnTo>
                    <a:pt x="1375" y="132"/>
                  </a:lnTo>
                  <a:lnTo>
                    <a:pt x="1463" y="88"/>
                  </a:lnTo>
                  <a:lnTo>
                    <a:pt x="1529" y="66"/>
                  </a:lnTo>
                  <a:lnTo>
                    <a:pt x="1584" y="66"/>
                  </a:lnTo>
                  <a:lnTo>
                    <a:pt x="1606" y="44"/>
                  </a:lnTo>
                  <a:lnTo>
                    <a:pt x="1606" y="11"/>
                  </a:lnTo>
                  <a:lnTo>
                    <a:pt x="1595" y="11"/>
                  </a:lnTo>
                  <a:lnTo>
                    <a:pt x="1584" y="0"/>
                  </a:lnTo>
                  <a:lnTo>
                    <a:pt x="1518" y="11"/>
                  </a:lnTo>
                  <a:lnTo>
                    <a:pt x="1452" y="11"/>
                  </a:lnTo>
                  <a:lnTo>
                    <a:pt x="1243" y="0"/>
                  </a:lnTo>
                  <a:lnTo>
                    <a:pt x="1232" y="0"/>
                  </a:lnTo>
                  <a:lnTo>
                    <a:pt x="1221" y="11"/>
                  </a:lnTo>
                  <a:lnTo>
                    <a:pt x="1210" y="11"/>
                  </a:lnTo>
                  <a:lnTo>
                    <a:pt x="1210" y="55"/>
                  </a:lnTo>
                  <a:lnTo>
                    <a:pt x="1221" y="55"/>
                  </a:lnTo>
                  <a:lnTo>
                    <a:pt x="1232" y="66"/>
                  </a:lnTo>
                  <a:lnTo>
                    <a:pt x="1254" y="66"/>
                  </a:lnTo>
                  <a:lnTo>
                    <a:pt x="1276" y="77"/>
                  </a:lnTo>
                  <a:lnTo>
                    <a:pt x="1287" y="88"/>
                  </a:lnTo>
                  <a:lnTo>
                    <a:pt x="1287" y="99"/>
                  </a:lnTo>
                  <a:lnTo>
                    <a:pt x="1265" y="143"/>
                  </a:lnTo>
                  <a:lnTo>
                    <a:pt x="1221" y="187"/>
                  </a:lnTo>
                  <a:lnTo>
                    <a:pt x="484" y="761"/>
                  </a:lnTo>
                  <a:lnTo>
                    <a:pt x="627" y="154"/>
                  </a:lnTo>
                  <a:lnTo>
                    <a:pt x="638" y="121"/>
                  </a:lnTo>
                  <a:lnTo>
                    <a:pt x="649" y="110"/>
                  </a:lnTo>
                  <a:lnTo>
                    <a:pt x="660" y="88"/>
                  </a:lnTo>
                  <a:lnTo>
                    <a:pt x="671" y="77"/>
                  </a:lnTo>
                  <a:lnTo>
                    <a:pt x="704" y="66"/>
                  </a:lnTo>
                  <a:lnTo>
                    <a:pt x="825" y="66"/>
                  </a:lnTo>
                  <a:lnTo>
                    <a:pt x="847" y="44"/>
                  </a:lnTo>
                  <a:lnTo>
                    <a:pt x="858" y="22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825" y="0"/>
                  </a:lnTo>
                  <a:lnTo>
                    <a:pt x="748" y="0"/>
                  </a:lnTo>
                  <a:lnTo>
                    <a:pt x="660" y="11"/>
                  </a:lnTo>
                  <a:lnTo>
                    <a:pt x="418" y="11"/>
                  </a:lnTo>
                  <a:lnTo>
                    <a:pt x="341" y="0"/>
                  </a:lnTo>
                  <a:lnTo>
                    <a:pt x="330" y="0"/>
                  </a:lnTo>
                  <a:lnTo>
                    <a:pt x="319" y="11"/>
                  </a:lnTo>
                  <a:lnTo>
                    <a:pt x="308" y="11"/>
                  </a:lnTo>
                  <a:lnTo>
                    <a:pt x="308" y="55"/>
                  </a:lnTo>
                  <a:lnTo>
                    <a:pt x="319" y="66"/>
                  </a:lnTo>
                  <a:lnTo>
                    <a:pt x="440" y="66"/>
                  </a:lnTo>
                  <a:lnTo>
                    <a:pt x="462" y="77"/>
                  </a:lnTo>
                  <a:lnTo>
                    <a:pt x="473" y="77"/>
                  </a:lnTo>
                  <a:lnTo>
                    <a:pt x="484" y="99"/>
                  </a:lnTo>
                  <a:lnTo>
                    <a:pt x="484" y="121"/>
                  </a:lnTo>
                  <a:lnTo>
                    <a:pt x="473" y="132"/>
                  </a:lnTo>
                  <a:lnTo>
                    <a:pt x="220" y="1158"/>
                  </a:lnTo>
                  <a:lnTo>
                    <a:pt x="209" y="1180"/>
                  </a:lnTo>
                  <a:lnTo>
                    <a:pt x="209" y="1202"/>
                  </a:lnTo>
                  <a:lnTo>
                    <a:pt x="176" y="1235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11" y="1246"/>
                  </a:lnTo>
                  <a:lnTo>
                    <a:pt x="0" y="1257"/>
                  </a:lnTo>
                  <a:lnTo>
                    <a:pt x="0" y="1291"/>
                  </a:lnTo>
                  <a:lnTo>
                    <a:pt x="11" y="1302"/>
                  </a:lnTo>
                  <a:lnTo>
                    <a:pt x="187" y="1302"/>
                  </a:lnTo>
                  <a:lnTo>
                    <a:pt x="264" y="1291"/>
                  </a:lnTo>
                  <a:lnTo>
                    <a:pt x="319" y="1302"/>
                  </a:lnTo>
                  <a:lnTo>
                    <a:pt x="528" y="1302"/>
                  </a:lnTo>
                  <a:lnTo>
                    <a:pt x="539" y="1291"/>
                  </a:lnTo>
                  <a:lnTo>
                    <a:pt x="539" y="1280"/>
                  </a:lnTo>
                  <a:lnTo>
                    <a:pt x="550" y="1269"/>
                  </a:lnTo>
                  <a:lnTo>
                    <a:pt x="528" y="1246"/>
                  </a:lnTo>
                  <a:lnTo>
                    <a:pt x="418" y="1246"/>
                  </a:lnTo>
                  <a:lnTo>
                    <a:pt x="374" y="1224"/>
                  </a:lnTo>
                  <a:lnTo>
                    <a:pt x="374" y="1169"/>
                  </a:lnTo>
                  <a:lnTo>
                    <a:pt x="385" y="1147"/>
                  </a:lnTo>
                  <a:lnTo>
                    <a:pt x="385" y="1125"/>
                  </a:lnTo>
                  <a:lnTo>
                    <a:pt x="462" y="827"/>
                  </a:lnTo>
                  <a:lnTo>
                    <a:pt x="748" y="606"/>
                  </a:lnTo>
                  <a:lnTo>
                    <a:pt x="781" y="695"/>
                  </a:lnTo>
                  <a:lnTo>
                    <a:pt x="825" y="805"/>
                  </a:lnTo>
                  <a:lnTo>
                    <a:pt x="880" y="926"/>
                  </a:lnTo>
                  <a:lnTo>
                    <a:pt x="924" y="1037"/>
                  </a:lnTo>
                  <a:lnTo>
                    <a:pt x="968" y="1114"/>
                  </a:lnTo>
                  <a:lnTo>
                    <a:pt x="979" y="1136"/>
                  </a:lnTo>
                  <a:lnTo>
                    <a:pt x="979" y="1158"/>
                  </a:lnTo>
                  <a:lnTo>
                    <a:pt x="990" y="1169"/>
                  </a:lnTo>
                  <a:lnTo>
                    <a:pt x="990" y="1180"/>
                  </a:lnTo>
                  <a:lnTo>
                    <a:pt x="968" y="1224"/>
                  </a:lnTo>
                  <a:lnTo>
                    <a:pt x="957" y="1235"/>
                  </a:lnTo>
                  <a:lnTo>
                    <a:pt x="935" y="1235"/>
                  </a:lnTo>
                  <a:lnTo>
                    <a:pt x="913" y="1246"/>
                  </a:lnTo>
                  <a:lnTo>
                    <a:pt x="858" y="1246"/>
                  </a:lnTo>
                  <a:lnTo>
                    <a:pt x="847" y="1257"/>
                  </a:lnTo>
                  <a:lnTo>
                    <a:pt x="847" y="1291"/>
                  </a:lnTo>
                  <a:lnTo>
                    <a:pt x="858" y="1302"/>
                  </a:lnTo>
                  <a:lnTo>
                    <a:pt x="869" y="1302"/>
                  </a:lnTo>
                  <a:lnTo>
                    <a:pt x="1100" y="1291"/>
                  </a:lnTo>
                  <a:lnTo>
                    <a:pt x="1166" y="1291"/>
                  </a:lnTo>
                  <a:lnTo>
                    <a:pt x="1232" y="1302"/>
                  </a:lnTo>
                  <a:lnTo>
                    <a:pt x="1309" y="1302"/>
                  </a:lnTo>
                  <a:lnTo>
                    <a:pt x="1320" y="1291"/>
                  </a:lnTo>
                  <a:lnTo>
                    <a:pt x="1320" y="1257"/>
                  </a:lnTo>
                  <a:lnTo>
                    <a:pt x="1309" y="1246"/>
                  </a:lnTo>
                  <a:lnTo>
                    <a:pt x="1243" y="1246"/>
                  </a:lnTo>
                  <a:lnTo>
                    <a:pt x="1210" y="1235"/>
                  </a:lnTo>
                  <a:lnTo>
                    <a:pt x="1188" y="1213"/>
                  </a:lnTo>
                  <a:lnTo>
                    <a:pt x="1177" y="1191"/>
                  </a:lnTo>
                  <a:lnTo>
                    <a:pt x="1155" y="1158"/>
                  </a:lnTo>
                  <a:lnTo>
                    <a:pt x="891" y="5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460"/>
            <p:cNvSpPr>
              <a:spLocks noChangeArrowheads="1"/>
            </p:cNvSpPr>
            <p:nvPr/>
          </p:nvSpPr>
          <p:spPr bwMode="auto">
            <a:xfrm>
              <a:off x="4878" y="5038"/>
              <a:ext cx="1089" cy="6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1"/>
            <p:cNvSpPr>
              <a:spLocks noEditPoints="1"/>
            </p:cNvSpPr>
            <p:nvPr/>
          </p:nvSpPr>
          <p:spPr bwMode="auto">
            <a:xfrm>
              <a:off x="6990" y="4751"/>
              <a:ext cx="725" cy="861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0" y="353"/>
                </a:cxn>
                <a:cxn ang="0">
                  <a:pos x="637" y="309"/>
                </a:cxn>
                <a:cxn ang="0">
                  <a:pos x="681" y="243"/>
                </a:cxn>
                <a:cxn ang="0">
                  <a:pos x="692" y="199"/>
                </a:cxn>
                <a:cxn ang="0">
                  <a:pos x="692" y="165"/>
                </a:cxn>
                <a:cxn ang="0">
                  <a:pos x="681" y="99"/>
                </a:cxn>
                <a:cxn ang="0">
                  <a:pos x="648" y="44"/>
                </a:cxn>
                <a:cxn ang="0">
                  <a:pos x="582" y="11"/>
                </a:cxn>
                <a:cxn ang="0">
                  <a:pos x="494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2"/>
                </a:cxn>
                <a:cxn ang="0">
                  <a:pos x="22" y="364"/>
                </a:cxn>
                <a:cxn ang="0">
                  <a:pos x="0" y="519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0" y="783"/>
                </a:cxn>
                <a:cxn ang="0">
                  <a:pos x="648" y="728"/>
                </a:cxn>
                <a:cxn ang="0">
                  <a:pos x="703" y="662"/>
                </a:cxn>
                <a:cxn ang="0">
                  <a:pos x="725" y="640"/>
                </a:cxn>
                <a:cxn ang="0">
                  <a:pos x="714" y="618"/>
                </a:cxn>
                <a:cxn ang="0">
                  <a:pos x="703" y="607"/>
                </a:cxn>
                <a:cxn ang="0">
                  <a:pos x="692" y="607"/>
                </a:cxn>
                <a:cxn ang="0">
                  <a:pos x="692" y="618"/>
                </a:cxn>
                <a:cxn ang="0">
                  <a:pos x="681" y="629"/>
                </a:cxn>
                <a:cxn ang="0">
                  <a:pos x="582" y="717"/>
                </a:cxn>
                <a:cxn ang="0">
                  <a:pos x="483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2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1" y="44"/>
                </a:cxn>
                <a:cxn ang="0">
                  <a:pos x="538" y="44"/>
                </a:cxn>
                <a:cxn ang="0">
                  <a:pos x="571" y="55"/>
                </a:cxn>
                <a:cxn ang="0">
                  <a:pos x="615" y="99"/>
                </a:cxn>
                <a:cxn ang="0">
                  <a:pos x="637" y="165"/>
                </a:cxn>
                <a:cxn ang="0">
                  <a:pos x="615" y="243"/>
                </a:cxn>
                <a:cxn ang="0">
                  <a:pos x="549" y="298"/>
                </a:cxn>
                <a:cxn ang="0">
                  <a:pos x="472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5" h="861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0" y="353"/>
                  </a:lnTo>
                  <a:lnTo>
                    <a:pt x="637" y="309"/>
                  </a:lnTo>
                  <a:lnTo>
                    <a:pt x="681" y="243"/>
                  </a:lnTo>
                  <a:lnTo>
                    <a:pt x="692" y="199"/>
                  </a:lnTo>
                  <a:lnTo>
                    <a:pt x="692" y="165"/>
                  </a:lnTo>
                  <a:lnTo>
                    <a:pt x="681" y="99"/>
                  </a:lnTo>
                  <a:lnTo>
                    <a:pt x="648" y="44"/>
                  </a:lnTo>
                  <a:lnTo>
                    <a:pt x="582" y="11"/>
                  </a:lnTo>
                  <a:lnTo>
                    <a:pt x="494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2"/>
                  </a:lnTo>
                  <a:lnTo>
                    <a:pt x="22" y="364"/>
                  </a:lnTo>
                  <a:lnTo>
                    <a:pt x="0" y="519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0" y="783"/>
                  </a:lnTo>
                  <a:lnTo>
                    <a:pt x="648" y="728"/>
                  </a:lnTo>
                  <a:lnTo>
                    <a:pt x="703" y="662"/>
                  </a:lnTo>
                  <a:lnTo>
                    <a:pt x="725" y="640"/>
                  </a:lnTo>
                  <a:lnTo>
                    <a:pt x="714" y="618"/>
                  </a:lnTo>
                  <a:lnTo>
                    <a:pt x="703" y="607"/>
                  </a:lnTo>
                  <a:lnTo>
                    <a:pt x="692" y="607"/>
                  </a:lnTo>
                  <a:lnTo>
                    <a:pt x="692" y="618"/>
                  </a:lnTo>
                  <a:lnTo>
                    <a:pt x="681" y="629"/>
                  </a:lnTo>
                  <a:lnTo>
                    <a:pt x="582" y="717"/>
                  </a:lnTo>
                  <a:lnTo>
                    <a:pt x="483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2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1" y="44"/>
                  </a:lnTo>
                  <a:lnTo>
                    <a:pt x="538" y="44"/>
                  </a:lnTo>
                  <a:lnTo>
                    <a:pt x="571" y="55"/>
                  </a:lnTo>
                  <a:lnTo>
                    <a:pt x="615" y="99"/>
                  </a:lnTo>
                  <a:lnTo>
                    <a:pt x="637" y="165"/>
                  </a:lnTo>
                  <a:lnTo>
                    <a:pt x="615" y="243"/>
                  </a:lnTo>
                  <a:lnTo>
                    <a:pt x="549" y="298"/>
                  </a:lnTo>
                  <a:lnTo>
                    <a:pt x="472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62"/>
            <p:cNvSpPr>
              <a:spLocks/>
            </p:cNvSpPr>
            <p:nvPr/>
          </p:nvSpPr>
          <p:spPr bwMode="auto">
            <a:xfrm>
              <a:off x="7836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2"/>
                </a:cxn>
                <a:cxn ang="0">
                  <a:pos x="319" y="430"/>
                </a:cxn>
                <a:cxn ang="0">
                  <a:pos x="352" y="265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9"/>
                </a:cxn>
                <a:cxn ang="0">
                  <a:pos x="638" y="232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3"/>
                </a:cxn>
                <a:cxn ang="0">
                  <a:pos x="110" y="728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3"/>
            <p:cNvSpPr>
              <a:spLocks/>
            </p:cNvSpPr>
            <p:nvPr/>
          </p:nvSpPr>
          <p:spPr bwMode="auto">
            <a:xfrm>
              <a:off x="8738" y="4751"/>
              <a:ext cx="770" cy="861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1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2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4"/>
            <p:cNvSpPr>
              <a:spLocks/>
            </p:cNvSpPr>
            <p:nvPr/>
          </p:nvSpPr>
          <p:spPr bwMode="auto">
            <a:xfrm>
              <a:off x="9772" y="4166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3"/>
                </a:cxn>
                <a:cxn ang="0">
                  <a:pos x="286" y="1688"/>
                </a:cxn>
                <a:cxn ang="0">
                  <a:pos x="198" y="1501"/>
                </a:cxn>
                <a:cxn ang="0">
                  <a:pos x="143" y="1313"/>
                </a:cxn>
                <a:cxn ang="0">
                  <a:pos x="121" y="1126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3"/>
                </a:cxn>
                <a:cxn ang="0">
                  <a:pos x="209" y="375"/>
                </a:cxn>
                <a:cxn ang="0">
                  <a:pos x="297" y="199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3"/>
                </a:cxn>
                <a:cxn ang="0">
                  <a:pos x="121" y="364"/>
                </a:cxn>
                <a:cxn ang="0">
                  <a:pos x="44" y="574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6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6"/>
                </a:cxn>
                <a:cxn ang="0">
                  <a:pos x="341" y="1843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3"/>
                  </a:lnTo>
                  <a:lnTo>
                    <a:pt x="286" y="1688"/>
                  </a:lnTo>
                  <a:lnTo>
                    <a:pt x="198" y="1501"/>
                  </a:lnTo>
                  <a:lnTo>
                    <a:pt x="143" y="1313"/>
                  </a:lnTo>
                  <a:lnTo>
                    <a:pt x="121" y="1126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3"/>
                  </a:lnTo>
                  <a:lnTo>
                    <a:pt x="209" y="375"/>
                  </a:lnTo>
                  <a:lnTo>
                    <a:pt x="297" y="199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3"/>
                  </a:lnTo>
                  <a:lnTo>
                    <a:pt x="121" y="364"/>
                  </a:lnTo>
                  <a:lnTo>
                    <a:pt x="44" y="574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6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6"/>
                  </a:lnTo>
                  <a:lnTo>
                    <a:pt x="341" y="1843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5"/>
            <p:cNvSpPr>
              <a:spLocks/>
            </p:cNvSpPr>
            <p:nvPr/>
          </p:nvSpPr>
          <p:spPr bwMode="auto">
            <a:xfrm>
              <a:off x="10421" y="4276"/>
              <a:ext cx="858" cy="1336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4"/>
                </a:cxn>
                <a:cxn ang="0">
                  <a:pos x="165" y="78"/>
                </a:cxn>
                <a:cxn ang="0">
                  <a:pos x="275" y="89"/>
                </a:cxn>
                <a:cxn ang="0">
                  <a:pos x="297" y="100"/>
                </a:cxn>
                <a:cxn ang="0">
                  <a:pos x="286" y="144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6"/>
                </a:cxn>
                <a:cxn ang="0">
                  <a:pos x="88" y="1325"/>
                </a:cxn>
                <a:cxn ang="0">
                  <a:pos x="121" y="1291"/>
                </a:cxn>
                <a:cxn ang="0">
                  <a:pos x="176" y="1093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8"/>
                </a:cxn>
                <a:cxn ang="0">
                  <a:pos x="440" y="1082"/>
                </a:cxn>
                <a:cxn ang="0">
                  <a:pos x="462" y="1247"/>
                </a:cxn>
                <a:cxn ang="0">
                  <a:pos x="616" y="1336"/>
                </a:cxn>
                <a:cxn ang="0">
                  <a:pos x="693" y="1314"/>
                </a:cxn>
                <a:cxn ang="0">
                  <a:pos x="759" y="1236"/>
                </a:cxn>
                <a:cxn ang="0">
                  <a:pos x="825" y="1071"/>
                </a:cxn>
                <a:cxn ang="0">
                  <a:pos x="792" y="1027"/>
                </a:cxn>
                <a:cxn ang="0">
                  <a:pos x="781" y="1060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3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1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6"/>
                </a:cxn>
                <a:cxn ang="0">
                  <a:pos x="792" y="707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6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4"/>
                  </a:lnTo>
                  <a:lnTo>
                    <a:pt x="154" y="67"/>
                  </a:lnTo>
                  <a:lnTo>
                    <a:pt x="165" y="78"/>
                  </a:lnTo>
                  <a:lnTo>
                    <a:pt x="264" y="78"/>
                  </a:lnTo>
                  <a:lnTo>
                    <a:pt x="275" y="89"/>
                  </a:lnTo>
                  <a:lnTo>
                    <a:pt x="286" y="89"/>
                  </a:lnTo>
                  <a:lnTo>
                    <a:pt x="297" y="100"/>
                  </a:lnTo>
                  <a:lnTo>
                    <a:pt x="297" y="111"/>
                  </a:lnTo>
                  <a:lnTo>
                    <a:pt x="286" y="144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6"/>
                  </a:lnTo>
                  <a:lnTo>
                    <a:pt x="55" y="1336"/>
                  </a:lnTo>
                  <a:lnTo>
                    <a:pt x="88" y="1325"/>
                  </a:lnTo>
                  <a:lnTo>
                    <a:pt x="110" y="1314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3"/>
                  </a:lnTo>
                  <a:lnTo>
                    <a:pt x="198" y="1005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8"/>
                  </a:lnTo>
                  <a:lnTo>
                    <a:pt x="451" y="1060"/>
                  </a:lnTo>
                  <a:lnTo>
                    <a:pt x="440" y="1082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4"/>
                  </a:lnTo>
                  <a:lnTo>
                    <a:pt x="616" y="1336"/>
                  </a:lnTo>
                  <a:lnTo>
                    <a:pt x="660" y="1325"/>
                  </a:lnTo>
                  <a:lnTo>
                    <a:pt x="693" y="1314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1"/>
                  </a:lnTo>
                  <a:lnTo>
                    <a:pt x="825" y="1027"/>
                  </a:lnTo>
                  <a:lnTo>
                    <a:pt x="792" y="1027"/>
                  </a:lnTo>
                  <a:lnTo>
                    <a:pt x="781" y="1038"/>
                  </a:lnTo>
                  <a:lnTo>
                    <a:pt x="781" y="1060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3"/>
                  </a:lnTo>
                  <a:lnTo>
                    <a:pt x="572" y="1038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1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6"/>
                  </a:lnTo>
                  <a:lnTo>
                    <a:pt x="737" y="707"/>
                  </a:lnTo>
                  <a:lnTo>
                    <a:pt x="792" y="707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1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66"/>
            <p:cNvSpPr>
              <a:spLocks/>
            </p:cNvSpPr>
            <p:nvPr/>
          </p:nvSpPr>
          <p:spPr bwMode="auto">
            <a:xfrm>
              <a:off x="11488" y="4166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4"/>
                </a:cxn>
                <a:cxn ang="0">
                  <a:pos x="308" y="353"/>
                </a:cxn>
                <a:cxn ang="0">
                  <a:pos x="242" y="232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1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8"/>
                </a:cxn>
                <a:cxn ang="0">
                  <a:pos x="286" y="1335"/>
                </a:cxn>
                <a:cxn ang="0">
                  <a:pos x="231" y="1523"/>
                </a:cxn>
                <a:cxn ang="0">
                  <a:pos x="143" y="1688"/>
                </a:cxn>
                <a:cxn ang="0">
                  <a:pos x="22" y="1843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3"/>
                </a:cxn>
                <a:cxn ang="0">
                  <a:pos x="165" y="1766"/>
                </a:cxn>
                <a:cxn ang="0">
                  <a:pos x="242" y="1655"/>
                </a:cxn>
                <a:cxn ang="0">
                  <a:pos x="319" y="1523"/>
                </a:cxn>
                <a:cxn ang="0">
                  <a:pos x="396" y="1324"/>
                </a:cxn>
                <a:cxn ang="0">
                  <a:pos x="429" y="1126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4"/>
                  </a:lnTo>
                  <a:lnTo>
                    <a:pt x="308" y="353"/>
                  </a:lnTo>
                  <a:lnTo>
                    <a:pt x="242" y="232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1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8"/>
                  </a:lnTo>
                  <a:lnTo>
                    <a:pt x="286" y="1335"/>
                  </a:lnTo>
                  <a:lnTo>
                    <a:pt x="231" y="1523"/>
                  </a:lnTo>
                  <a:lnTo>
                    <a:pt x="143" y="1688"/>
                  </a:lnTo>
                  <a:lnTo>
                    <a:pt x="22" y="1843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3"/>
                  </a:lnTo>
                  <a:lnTo>
                    <a:pt x="165" y="1766"/>
                  </a:lnTo>
                  <a:lnTo>
                    <a:pt x="242" y="1655"/>
                  </a:lnTo>
                  <a:lnTo>
                    <a:pt x="319" y="1523"/>
                  </a:lnTo>
                  <a:lnTo>
                    <a:pt x="396" y="1324"/>
                  </a:lnTo>
                  <a:lnTo>
                    <a:pt x="429" y="1126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67"/>
            <p:cNvSpPr>
              <a:spLocks noEditPoints="1"/>
            </p:cNvSpPr>
            <p:nvPr/>
          </p:nvSpPr>
          <p:spPr bwMode="auto">
            <a:xfrm>
              <a:off x="12797" y="4894"/>
              <a:ext cx="1254" cy="442"/>
            </a:xfrm>
            <a:custGeom>
              <a:avLst/>
              <a:gdLst/>
              <a:ahLst/>
              <a:cxnLst>
                <a:cxn ang="0">
                  <a:pos x="1188" y="78"/>
                </a:cxn>
                <a:cxn ang="0">
                  <a:pos x="1221" y="78"/>
                </a:cxn>
                <a:cxn ang="0">
                  <a:pos x="1243" y="67"/>
                </a:cxn>
                <a:cxn ang="0">
                  <a:pos x="1254" y="56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6"/>
                </a:cxn>
                <a:cxn ang="0">
                  <a:pos x="11" y="67"/>
                </a:cxn>
                <a:cxn ang="0">
                  <a:pos x="22" y="67"/>
                </a:cxn>
                <a:cxn ang="0">
                  <a:pos x="44" y="78"/>
                </a:cxn>
                <a:cxn ang="0">
                  <a:pos x="55" y="78"/>
                </a:cxn>
                <a:cxn ang="0">
                  <a:pos x="1188" y="78"/>
                </a:cxn>
                <a:cxn ang="0">
                  <a:pos x="1188" y="442"/>
                </a:cxn>
                <a:cxn ang="0">
                  <a:pos x="1221" y="442"/>
                </a:cxn>
                <a:cxn ang="0">
                  <a:pos x="1243" y="431"/>
                </a:cxn>
                <a:cxn ang="0">
                  <a:pos x="1254" y="420"/>
                </a:cxn>
                <a:cxn ang="0">
                  <a:pos x="1254" y="387"/>
                </a:cxn>
                <a:cxn ang="0">
                  <a:pos x="1243" y="376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7"/>
                </a:cxn>
                <a:cxn ang="0">
                  <a:pos x="0" y="431"/>
                </a:cxn>
                <a:cxn ang="0">
                  <a:pos x="11" y="431"/>
                </a:cxn>
                <a:cxn ang="0">
                  <a:pos x="22" y="442"/>
                </a:cxn>
                <a:cxn ang="0">
                  <a:pos x="55" y="442"/>
                </a:cxn>
                <a:cxn ang="0">
                  <a:pos x="1188" y="442"/>
                </a:cxn>
              </a:cxnLst>
              <a:rect l="0" t="0" r="r" b="b"/>
              <a:pathLst>
                <a:path w="1254" h="442">
                  <a:moveTo>
                    <a:pt x="1188" y="78"/>
                  </a:moveTo>
                  <a:lnTo>
                    <a:pt x="1221" y="78"/>
                  </a:lnTo>
                  <a:lnTo>
                    <a:pt x="1243" y="67"/>
                  </a:lnTo>
                  <a:lnTo>
                    <a:pt x="1254" y="56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6"/>
                  </a:lnTo>
                  <a:lnTo>
                    <a:pt x="11" y="67"/>
                  </a:lnTo>
                  <a:lnTo>
                    <a:pt x="22" y="67"/>
                  </a:lnTo>
                  <a:lnTo>
                    <a:pt x="44" y="78"/>
                  </a:lnTo>
                  <a:lnTo>
                    <a:pt x="55" y="78"/>
                  </a:lnTo>
                  <a:lnTo>
                    <a:pt x="1188" y="78"/>
                  </a:lnTo>
                  <a:close/>
                  <a:moveTo>
                    <a:pt x="1188" y="442"/>
                  </a:moveTo>
                  <a:lnTo>
                    <a:pt x="1221" y="442"/>
                  </a:lnTo>
                  <a:lnTo>
                    <a:pt x="1243" y="431"/>
                  </a:lnTo>
                  <a:lnTo>
                    <a:pt x="1254" y="420"/>
                  </a:lnTo>
                  <a:lnTo>
                    <a:pt x="1254" y="387"/>
                  </a:lnTo>
                  <a:lnTo>
                    <a:pt x="1243" y="376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7"/>
                  </a:lnTo>
                  <a:lnTo>
                    <a:pt x="0" y="431"/>
                  </a:lnTo>
                  <a:lnTo>
                    <a:pt x="11" y="431"/>
                  </a:lnTo>
                  <a:lnTo>
                    <a:pt x="22" y="442"/>
                  </a:lnTo>
                  <a:lnTo>
                    <a:pt x="55" y="442"/>
                  </a:lnTo>
                  <a:lnTo>
                    <a:pt x="1188" y="4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68"/>
            <p:cNvSpPr>
              <a:spLocks noEditPoints="1"/>
            </p:cNvSpPr>
            <p:nvPr/>
          </p:nvSpPr>
          <p:spPr bwMode="auto">
            <a:xfrm>
              <a:off x="14744" y="4321"/>
              <a:ext cx="792" cy="1313"/>
            </a:xfrm>
            <a:custGeom>
              <a:avLst/>
              <a:gdLst/>
              <a:ahLst/>
              <a:cxnLst>
                <a:cxn ang="0">
                  <a:pos x="792" y="662"/>
                </a:cxn>
                <a:cxn ang="0">
                  <a:pos x="792" y="507"/>
                </a:cxn>
                <a:cxn ang="0">
                  <a:pos x="770" y="364"/>
                </a:cxn>
                <a:cxn ang="0">
                  <a:pos x="715" y="220"/>
                </a:cxn>
                <a:cxn ang="0">
                  <a:pos x="638" y="110"/>
                </a:cxn>
                <a:cxn ang="0">
                  <a:pos x="550" y="44"/>
                </a:cxn>
                <a:cxn ang="0">
                  <a:pos x="473" y="11"/>
                </a:cxn>
                <a:cxn ang="0">
                  <a:pos x="396" y="0"/>
                </a:cxn>
                <a:cxn ang="0">
                  <a:pos x="308" y="11"/>
                </a:cxn>
                <a:cxn ang="0">
                  <a:pos x="220" y="55"/>
                </a:cxn>
                <a:cxn ang="0">
                  <a:pos x="132" y="121"/>
                </a:cxn>
                <a:cxn ang="0">
                  <a:pos x="66" y="231"/>
                </a:cxn>
                <a:cxn ang="0">
                  <a:pos x="22" y="364"/>
                </a:cxn>
                <a:cxn ang="0">
                  <a:pos x="0" y="507"/>
                </a:cxn>
                <a:cxn ang="0">
                  <a:pos x="0" y="816"/>
                </a:cxn>
                <a:cxn ang="0">
                  <a:pos x="22" y="971"/>
                </a:cxn>
                <a:cxn ang="0">
                  <a:pos x="77" y="1114"/>
                </a:cxn>
                <a:cxn ang="0">
                  <a:pos x="154" y="1213"/>
                </a:cxn>
                <a:cxn ang="0">
                  <a:pos x="231" y="1269"/>
                </a:cxn>
                <a:cxn ang="0">
                  <a:pos x="319" y="1302"/>
                </a:cxn>
                <a:cxn ang="0">
                  <a:pos x="396" y="1313"/>
                </a:cxn>
                <a:cxn ang="0">
                  <a:pos x="473" y="1302"/>
                </a:cxn>
                <a:cxn ang="0">
                  <a:pos x="561" y="1269"/>
                </a:cxn>
                <a:cxn ang="0">
                  <a:pos x="649" y="1202"/>
                </a:cxn>
                <a:cxn ang="0">
                  <a:pos x="726" y="1092"/>
                </a:cxn>
                <a:cxn ang="0">
                  <a:pos x="770" y="960"/>
                </a:cxn>
                <a:cxn ang="0">
                  <a:pos x="792" y="805"/>
                </a:cxn>
                <a:cxn ang="0">
                  <a:pos x="792" y="662"/>
                </a:cxn>
                <a:cxn ang="0">
                  <a:pos x="396" y="1269"/>
                </a:cxn>
                <a:cxn ang="0">
                  <a:pos x="330" y="1257"/>
                </a:cxn>
                <a:cxn ang="0">
                  <a:pos x="275" y="1224"/>
                </a:cxn>
                <a:cxn ang="0">
                  <a:pos x="209" y="1147"/>
                </a:cxn>
                <a:cxn ang="0">
                  <a:pos x="176" y="1037"/>
                </a:cxn>
                <a:cxn ang="0">
                  <a:pos x="165" y="904"/>
                </a:cxn>
                <a:cxn ang="0">
                  <a:pos x="154" y="761"/>
                </a:cxn>
                <a:cxn ang="0">
                  <a:pos x="154" y="452"/>
                </a:cxn>
                <a:cxn ang="0">
                  <a:pos x="165" y="286"/>
                </a:cxn>
                <a:cxn ang="0">
                  <a:pos x="198" y="176"/>
                </a:cxn>
                <a:cxn ang="0">
                  <a:pos x="253" y="110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40" y="55"/>
                </a:cxn>
                <a:cxn ang="0">
                  <a:pos x="495" y="66"/>
                </a:cxn>
                <a:cxn ang="0">
                  <a:pos x="539" y="110"/>
                </a:cxn>
                <a:cxn ang="0">
                  <a:pos x="583" y="176"/>
                </a:cxn>
                <a:cxn ang="0">
                  <a:pos x="616" y="264"/>
                </a:cxn>
                <a:cxn ang="0">
                  <a:pos x="638" y="452"/>
                </a:cxn>
                <a:cxn ang="0">
                  <a:pos x="638" y="838"/>
                </a:cxn>
                <a:cxn ang="0">
                  <a:pos x="616" y="1026"/>
                </a:cxn>
                <a:cxn ang="0">
                  <a:pos x="583" y="1147"/>
                </a:cxn>
                <a:cxn ang="0">
                  <a:pos x="528" y="1213"/>
                </a:cxn>
                <a:cxn ang="0">
                  <a:pos x="462" y="1257"/>
                </a:cxn>
                <a:cxn ang="0">
                  <a:pos x="396" y="1269"/>
                </a:cxn>
              </a:cxnLst>
              <a:rect l="0" t="0" r="r" b="b"/>
              <a:pathLst>
                <a:path w="792" h="1313">
                  <a:moveTo>
                    <a:pt x="792" y="662"/>
                  </a:moveTo>
                  <a:lnTo>
                    <a:pt x="792" y="507"/>
                  </a:lnTo>
                  <a:lnTo>
                    <a:pt x="770" y="364"/>
                  </a:lnTo>
                  <a:lnTo>
                    <a:pt x="715" y="220"/>
                  </a:lnTo>
                  <a:lnTo>
                    <a:pt x="638" y="110"/>
                  </a:lnTo>
                  <a:lnTo>
                    <a:pt x="550" y="44"/>
                  </a:lnTo>
                  <a:lnTo>
                    <a:pt x="473" y="11"/>
                  </a:lnTo>
                  <a:lnTo>
                    <a:pt x="396" y="0"/>
                  </a:lnTo>
                  <a:lnTo>
                    <a:pt x="308" y="11"/>
                  </a:lnTo>
                  <a:lnTo>
                    <a:pt x="220" y="55"/>
                  </a:lnTo>
                  <a:lnTo>
                    <a:pt x="132" y="121"/>
                  </a:lnTo>
                  <a:lnTo>
                    <a:pt x="66" y="231"/>
                  </a:lnTo>
                  <a:lnTo>
                    <a:pt x="22" y="364"/>
                  </a:lnTo>
                  <a:lnTo>
                    <a:pt x="0" y="507"/>
                  </a:lnTo>
                  <a:lnTo>
                    <a:pt x="0" y="816"/>
                  </a:lnTo>
                  <a:lnTo>
                    <a:pt x="22" y="971"/>
                  </a:lnTo>
                  <a:lnTo>
                    <a:pt x="77" y="1114"/>
                  </a:lnTo>
                  <a:lnTo>
                    <a:pt x="154" y="1213"/>
                  </a:lnTo>
                  <a:lnTo>
                    <a:pt x="231" y="1269"/>
                  </a:lnTo>
                  <a:lnTo>
                    <a:pt x="319" y="1302"/>
                  </a:lnTo>
                  <a:lnTo>
                    <a:pt x="396" y="1313"/>
                  </a:lnTo>
                  <a:lnTo>
                    <a:pt x="473" y="1302"/>
                  </a:lnTo>
                  <a:lnTo>
                    <a:pt x="561" y="1269"/>
                  </a:lnTo>
                  <a:lnTo>
                    <a:pt x="649" y="1202"/>
                  </a:lnTo>
                  <a:lnTo>
                    <a:pt x="726" y="1092"/>
                  </a:lnTo>
                  <a:lnTo>
                    <a:pt x="770" y="960"/>
                  </a:lnTo>
                  <a:lnTo>
                    <a:pt x="792" y="805"/>
                  </a:lnTo>
                  <a:lnTo>
                    <a:pt x="792" y="662"/>
                  </a:lnTo>
                  <a:close/>
                  <a:moveTo>
                    <a:pt x="396" y="1269"/>
                  </a:moveTo>
                  <a:lnTo>
                    <a:pt x="330" y="1257"/>
                  </a:lnTo>
                  <a:lnTo>
                    <a:pt x="275" y="1224"/>
                  </a:lnTo>
                  <a:lnTo>
                    <a:pt x="209" y="1147"/>
                  </a:lnTo>
                  <a:lnTo>
                    <a:pt x="176" y="1037"/>
                  </a:lnTo>
                  <a:lnTo>
                    <a:pt x="165" y="904"/>
                  </a:lnTo>
                  <a:lnTo>
                    <a:pt x="154" y="761"/>
                  </a:lnTo>
                  <a:lnTo>
                    <a:pt x="154" y="452"/>
                  </a:lnTo>
                  <a:lnTo>
                    <a:pt x="165" y="286"/>
                  </a:lnTo>
                  <a:lnTo>
                    <a:pt x="198" y="176"/>
                  </a:lnTo>
                  <a:lnTo>
                    <a:pt x="253" y="110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40" y="55"/>
                  </a:lnTo>
                  <a:lnTo>
                    <a:pt x="495" y="66"/>
                  </a:lnTo>
                  <a:lnTo>
                    <a:pt x="539" y="110"/>
                  </a:lnTo>
                  <a:lnTo>
                    <a:pt x="583" y="176"/>
                  </a:lnTo>
                  <a:lnTo>
                    <a:pt x="616" y="264"/>
                  </a:lnTo>
                  <a:lnTo>
                    <a:pt x="638" y="452"/>
                  </a:lnTo>
                  <a:lnTo>
                    <a:pt x="638" y="838"/>
                  </a:lnTo>
                  <a:lnTo>
                    <a:pt x="616" y="1026"/>
                  </a:lnTo>
                  <a:lnTo>
                    <a:pt x="583" y="1147"/>
                  </a:lnTo>
                  <a:lnTo>
                    <a:pt x="528" y="1213"/>
                  </a:lnTo>
                  <a:lnTo>
                    <a:pt x="462" y="1257"/>
                  </a:lnTo>
                  <a:lnTo>
                    <a:pt x="396" y="12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469"/>
            <p:cNvSpPr>
              <a:spLocks noChangeArrowheads="1"/>
            </p:cNvSpPr>
            <p:nvPr/>
          </p:nvSpPr>
          <p:spPr bwMode="auto">
            <a:xfrm>
              <a:off x="4878" y="8083"/>
              <a:ext cx="1089" cy="67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70"/>
            <p:cNvSpPr>
              <a:spLocks/>
            </p:cNvSpPr>
            <p:nvPr/>
          </p:nvSpPr>
          <p:spPr bwMode="auto">
            <a:xfrm>
              <a:off x="6968" y="7344"/>
              <a:ext cx="1088" cy="1291"/>
            </a:xfrm>
            <a:custGeom>
              <a:avLst/>
              <a:gdLst/>
              <a:ahLst/>
              <a:cxnLst>
                <a:cxn ang="0">
                  <a:pos x="1033" y="0"/>
                </a:cxn>
                <a:cxn ang="0">
                  <a:pos x="0" y="0"/>
                </a:cxn>
                <a:cxn ang="0">
                  <a:pos x="0" y="55"/>
                </a:cxn>
                <a:cxn ang="0">
                  <a:pos x="99" y="55"/>
                </a:cxn>
                <a:cxn ang="0">
                  <a:pos x="132" y="66"/>
                </a:cxn>
                <a:cxn ang="0">
                  <a:pos x="165" y="66"/>
                </a:cxn>
                <a:cxn ang="0">
                  <a:pos x="176" y="88"/>
                </a:cxn>
                <a:cxn ang="0">
                  <a:pos x="187" y="99"/>
                </a:cxn>
                <a:cxn ang="0">
                  <a:pos x="187" y="1192"/>
                </a:cxn>
                <a:cxn ang="0">
                  <a:pos x="165" y="1214"/>
                </a:cxn>
                <a:cxn ang="0">
                  <a:pos x="99" y="1236"/>
                </a:cxn>
                <a:cxn ang="0">
                  <a:pos x="0" y="1236"/>
                </a:cxn>
                <a:cxn ang="0">
                  <a:pos x="0" y="1291"/>
                </a:cxn>
                <a:cxn ang="0">
                  <a:pos x="187" y="1291"/>
                </a:cxn>
                <a:cxn ang="0">
                  <a:pos x="286" y="1280"/>
                </a:cxn>
                <a:cxn ang="0">
                  <a:pos x="385" y="1280"/>
                </a:cxn>
                <a:cxn ang="0">
                  <a:pos x="505" y="1291"/>
                </a:cxn>
                <a:cxn ang="0">
                  <a:pos x="604" y="1291"/>
                </a:cxn>
                <a:cxn ang="0">
                  <a:pos x="604" y="1236"/>
                </a:cxn>
                <a:cxn ang="0">
                  <a:pos x="538" y="1236"/>
                </a:cxn>
                <a:cxn ang="0">
                  <a:pos x="440" y="1225"/>
                </a:cxn>
                <a:cxn ang="0">
                  <a:pos x="385" y="1214"/>
                </a:cxn>
                <a:cxn ang="0">
                  <a:pos x="363" y="1181"/>
                </a:cxn>
                <a:cxn ang="0">
                  <a:pos x="363" y="673"/>
                </a:cxn>
                <a:cxn ang="0">
                  <a:pos x="527" y="673"/>
                </a:cxn>
                <a:cxn ang="0">
                  <a:pos x="637" y="684"/>
                </a:cxn>
                <a:cxn ang="0">
                  <a:pos x="692" y="728"/>
                </a:cxn>
                <a:cxn ang="0">
                  <a:pos x="714" y="795"/>
                </a:cxn>
                <a:cxn ang="0">
                  <a:pos x="725" y="894"/>
                </a:cxn>
                <a:cxn ang="0">
                  <a:pos x="769" y="894"/>
                </a:cxn>
                <a:cxn ang="0">
                  <a:pos x="769" y="397"/>
                </a:cxn>
                <a:cxn ang="0">
                  <a:pos x="725" y="397"/>
                </a:cxn>
                <a:cxn ang="0">
                  <a:pos x="714" y="497"/>
                </a:cxn>
                <a:cxn ang="0">
                  <a:pos x="692" y="563"/>
                </a:cxn>
                <a:cxn ang="0">
                  <a:pos x="626" y="607"/>
                </a:cxn>
                <a:cxn ang="0">
                  <a:pos x="527" y="618"/>
                </a:cxn>
                <a:cxn ang="0">
                  <a:pos x="363" y="618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418" y="55"/>
                </a:cxn>
                <a:cxn ang="0">
                  <a:pos x="681" y="55"/>
                </a:cxn>
                <a:cxn ang="0">
                  <a:pos x="824" y="66"/>
                </a:cxn>
                <a:cxn ang="0">
                  <a:pos x="923" y="110"/>
                </a:cxn>
                <a:cxn ang="0">
                  <a:pos x="978" y="188"/>
                </a:cxn>
                <a:cxn ang="0">
                  <a:pos x="1022" y="287"/>
                </a:cxn>
                <a:cxn ang="0">
                  <a:pos x="1044" y="430"/>
                </a:cxn>
                <a:cxn ang="0">
                  <a:pos x="1088" y="430"/>
                </a:cxn>
                <a:cxn ang="0">
                  <a:pos x="1033" y="0"/>
                </a:cxn>
              </a:cxnLst>
              <a:rect l="0" t="0" r="r" b="b"/>
              <a:pathLst>
                <a:path w="1088" h="1291">
                  <a:moveTo>
                    <a:pt x="1033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99" y="55"/>
                  </a:lnTo>
                  <a:lnTo>
                    <a:pt x="132" y="66"/>
                  </a:lnTo>
                  <a:lnTo>
                    <a:pt x="165" y="66"/>
                  </a:lnTo>
                  <a:lnTo>
                    <a:pt x="176" y="88"/>
                  </a:lnTo>
                  <a:lnTo>
                    <a:pt x="187" y="99"/>
                  </a:lnTo>
                  <a:lnTo>
                    <a:pt x="187" y="1192"/>
                  </a:lnTo>
                  <a:lnTo>
                    <a:pt x="165" y="1214"/>
                  </a:lnTo>
                  <a:lnTo>
                    <a:pt x="99" y="1236"/>
                  </a:lnTo>
                  <a:lnTo>
                    <a:pt x="0" y="1236"/>
                  </a:lnTo>
                  <a:lnTo>
                    <a:pt x="0" y="1291"/>
                  </a:lnTo>
                  <a:lnTo>
                    <a:pt x="187" y="1291"/>
                  </a:lnTo>
                  <a:lnTo>
                    <a:pt x="286" y="1280"/>
                  </a:lnTo>
                  <a:lnTo>
                    <a:pt x="385" y="1280"/>
                  </a:lnTo>
                  <a:lnTo>
                    <a:pt x="505" y="1291"/>
                  </a:lnTo>
                  <a:lnTo>
                    <a:pt x="604" y="1291"/>
                  </a:lnTo>
                  <a:lnTo>
                    <a:pt x="604" y="1236"/>
                  </a:lnTo>
                  <a:lnTo>
                    <a:pt x="538" y="1236"/>
                  </a:lnTo>
                  <a:lnTo>
                    <a:pt x="440" y="1225"/>
                  </a:lnTo>
                  <a:lnTo>
                    <a:pt x="385" y="1214"/>
                  </a:lnTo>
                  <a:lnTo>
                    <a:pt x="363" y="1181"/>
                  </a:lnTo>
                  <a:lnTo>
                    <a:pt x="363" y="673"/>
                  </a:lnTo>
                  <a:lnTo>
                    <a:pt x="527" y="673"/>
                  </a:lnTo>
                  <a:lnTo>
                    <a:pt x="637" y="684"/>
                  </a:lnTo>
                  <a:lnTo>
                    <a:pt x="692" y="728"/>
                  </a:lnTo>
                  <a:lnTo>
                    <a:pt x="714" y="795"/>
                  </a:lnTo>
                  <a:lnTo>
                    <a:pt x="725" y="894"/>
                  </a:lnTo>
                  <a:lnTo>
                    <a:pt x="769" y="894"/>
                  </a:lnTo>
                  <a:lnTo>
                    <a:pt x="769" y="397"/>
                  </a:lnTo>
                  <a:lnTo>
                    <a:pt x="725" y="397"/>
                  </a:lnTo>
                  <a:lnTo>
                    <a:pt x="714" y="497"/>
                  </a:lnTo>
                  <a:lnTo>
                    <a:pt x="692" y="563"/>
                  </a:lnTo>
                  <a:lnTo>
                    <a:pt x="626" y="607"/>
                  </a:lnTo>
                  <a:lnTo>
                    <a:pt x="527" y="618"/>
                  </a:lnTo>
                  <a:lnTo>
                    <a:pt x="363" y="618"/>
                  </a:lnTo>
                  <a:lnTo>
                    <a:pt x="363" y="88"/>
                  </a:lnTo>
                  <a:lnTo>
                    <a:pt x="385" y="66"/>
                  </a:lnTo>
                  <a:lnTo>
                    <a:pt x="418" y="55"/>
                  </a:lnTo>
                  <a:lnTo>
                    <a:pt x="681" y="55"/>
                  </a:lnTo>
                  <a:lnTo>
                    <a:pt x="824" y="66"/>
                  </a:lnTo>
                  <a:lnTo>
                    <a:pt x="923" y="110"/>
                  </a:lnTo>
                  <a:lnTo>
                    <a:pt x="978" y="188"/>
                  </a:lnTo>
                  <a:lnTo>
                    <a:pt x="1022" y="287"/>
                  </a:lnTo>
                  <a:lnTo>
                    <a:pt x="1044" y="430"/>
                  </a:lnTo>
                  <a:lnTo>
                    <a:pt x="1088" y="430"/>
                  </a:lnTo>
                  <a:lnTo>
                    <a:pt x="10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71"/>
            <p:cNvSpPr>
              <a:spLocks noEditPoints="1"/>
            </p:cNvSpPr>
            <p:nvPr/>
          </p:nvSpPr>
          <p:spPr bwMode="auto">
            <a:xfrm>
              <a:off x="8023" y="7785"/>
              <a:ext cx="836" cy="872"/>
            </a:xfrm>
            <a:custGeom>
              <a:avLst/>
              <a:gdLst/>
              <a:ahLst/>
              <a:cxnLst>
                <a:cxn ang="0">
                  <a:pos x="836" y="442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9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9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2"/>
                </a:cxn>
                <a:cxn ang="0">
                  <a:pos x="22" y="585"/>
                </a:cxn>
                <a:cxn ang="0">
                  <a:pos x="77" y="696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6"/>
                </a:cxn>
                <a:cxn ang="0">
                  <a:pos x="814" y="585"/>
                </a:cxn>
                <a:cxn ang="0">
                  <a:pos x="836" y="442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6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3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100"/>
                </a:cxn>
                <a:cxn ang="0">
                  <a:pos x="341" y="56"/>
                </a:cxn>
                <a:cxn ang="0">
                  <a:pos x="418" y="45"/>
                </a:cxn>
                <a:cxn ang="0">
                  <a:pos x="495" y="56"/>
                </a:cxn>
                <a:cxn ang="0">
                  <a:pos x="572" y="100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3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5"/>
                </a:cxn>
                <a:cxn ang="0">
                  <a:pos x="583" y="762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2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9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9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2"/>
                  </a:lnTo>
                  <a:lnTo>
                    <a:pt x="22" y="585"/>
                  </a:lnTo>
                  <a:lnTo>
                    <a:pt x="77" y="696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6"/>
                  </a:lnTo>
                  <a:lnTo>
                    <a:pt x="814" y="585"/>
                  </a:lnTo>
                  <a:lnTo>
                    <a:pt x="836" y="442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6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3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100"/>
                  </a:lnTo>
                  <a:lnTo>
                    <a:pt x="341" y="56"/>
                  </a:lnTo>
                  <a:lnTo>
                    <a:pt x="418" y="45"/>
                  </a:lnTo>
                  <a:lnTo>
                    <a:pt x="495" y="56"/>
                  </a:lnTo>
                  <a:lnTo>
                    <a:pt x="572" y="100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3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5"/>
                  </a:lnTo>
                  <a:lnTo>
                    <a:pt x="583" y="762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72"/>
            <p:cNvSpPr>
              <a:spLocks/>
            </p:cNvSpPr>
            <p:nvPr/>
          </p:nvSpPr>
          <p:spPr bwMode="auto">
            <a:xfrm>
              <a:off x="8969" y="7796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73"/>
            <p:cNvSpPr>
              <a:spLocks noEditPoints="1"/>
            </p:cNvSpPr>
            <p:nvPr/>
          </p:nvSpPr>
          <p:spPr bwMode="auto">
            <a:xfrm>
              <a:off x="10322" y="7377"/>
              <a:ext cx="495" cy="1280"/>
            </a:xfrm>
            <a:custGeom>
              <a:avLst/>
              <a:gdLst/>
              <a:ahLst/>
              <a:cxnLst>
                <a:cxn ang="0">
                  <a:pos x="462" y="22"/>
                </a:cxn>
                <a:cxn ang="0">
                  <a:pos x="374" y="11"/>
                </a:cxn>
                <a:cxn ang="0">
                  <a:pos x="319" y="66"/>
                </a:cxn>
                <a:cxn ang="0">
                  <a:pos x="319" y="133"/>
                </a:cxn>
                <a:cxn ang="0">
                  <a:pos x="352" y="166"/>
                </a:cxn>
                <a:cxn ang="0">
                  <a:pos x="407" y="166"/>
                </a:cxn>
                <a:cxn ang="0">
                  <a:pos x="462" y="133"/>
                </a:cxn>
                <a:cxn ang="0">
                  <a:pos x="341" y="784"/>
                </a:cxn>
                <a:cxn ang="0">
                  <a:pos x="363" y="717"/>
                </a:cxn>
                <a:cxn ang="0">
                  <a:pos x="407" y="607"/>
                </a:cxn>
                <a:cxn ang="0">
                  <a:pos x="396" y="530"/>
                </a:cxn>
                <a:cxn ang="0">
                  <a:pos x="363" y="464"/>
                </a:cxn>
                <a:cxn ang="0">
                  <a:pos x="253" y="419"/>
                </a:cxn>
                <a:cxn ang="0">
                  <a:pos x="110" y="486"/>
                </a:cxn>
                <a:cxn ang="0">
                  <a:pos x="22" y="629"/>
                </a:cxn>
                <a:cxn ang="0">
                  <a:pos x="0" y="706"/>
                </a:cxn>
                <a:cxn ang="0">
                  <a:pos x="11" y="728"/>
                </a:cxn>
                <a:cxn ang="0">
                  <a:pos x="44" y="717"/>
                </a:cxn>
                <a:cxn ang="0">
                  <a:pos x="99" y="585"/>
                </a:cxn>
                <a:cxn ang="0">
                  <a:pos x="198" y="475"/>
                </a:cxn>
                <a:cxn ang="0">
                  <a:pos x="275" y="464"/>
                </a:cxn>
                <a:cxn ang="0">
                  <a:pos x="286" y="563"/>
                </a:cxn>
                <a:cxn ang="0">
                  <a:pos x="275" y="618"/>
                </a:cxn>
                <a:cxn ang="0">
                  <a:pos x="209" y="784"/>
                </a:cxn>
                <a:cxn ang="0">
                  <a:pos x="143" y="971"/>
                </a:cxn>
                <a:cxn ang="0">
                  <a:pos x="110" y="1048"/>
                </a:cxn>
                <a:cxn ang="0">
                  <a:pos x="99" y="1170"/>
                </a:cxn>
                <a:cxn ang="0">
                  <a:pos x="176" y="1258"/>
                </a:cxn>
                <a:cxn ang="0">
                  <a:pos x="253" y="1280"/>
                </a:cxn>
                <a:cxn ang="0">
                  <a:pos x="396" y="1203"/>
                </a:cxn>
                <a:cxn ang="0">
                  <a:pos x="473" y="1071"/>
                </a:cxn>
                <a:cxn ang="0">
                  <a:pos x="495" y="971"/>
                </a:cxn>
                <a:cxn ang="0">
                  <a:pos x="451" y="982"/>
                </a:cxn>
                <a:cxn ang="0">
                  <a:pos x="418" y="1093"/>
                </a:cxn>
                <a:cxn ang="0">
                  <a:pos x="319" y="1214"/>
                </a:cxn>
                <a:cxn ang="0">
                  <a:pos x="231" y="1236"/>
                </a:cxn>
                <a:cxn ang="0">
                  <a:pos x="209" y="1203"/>
                </a:cxn>
                <a:cxn ang="0">
                  <a:pos x="231" y="1071"/>
                </a:cxn>
                <a:cxn ang="0">
                  <a:pos x="341" y="784"/>
                </a:cxn>
              </a:cxnLst>
              <a:rect l="0" t="0" r="r" b="b"/>
              <a:pathLst>
                <a:path w="495" h="1280">
                  <a:moveTo>
                    <a:pt x="484" y="66"/>
                  </a:moveTo>
                  <a:lnTo>
                    <a:pt x="462" y="22"/>
                  </a:lnTo>
                  <a:lnTo>
                    <a:pt x="418" y="0"/>
                  </a:lnTo>
                  <a:lnTo>
                    <a:pt x="374" y="11"/>
                  </a:lnTo>
                  <a:lnTo>
                    <a:pt x="341" y="33"/>
                  </a:lnTo>
                  <a:lnTo>
                    <a:pt x="319" y="66"/>
                  </a:lnTo>
                  <a:lnTo>
                    <a:pt x="308" y="99"/>
                  </a:lnTo>
                  <a:lnTo>
                    <a:pt x="319" y="133"/>
                  </a:lnTo>
                  <a:lnTo>
                    <a:pt x="330" y="155"/>
                  </a:lnTo>
                  <a:lnTo>
                    <a:pt x="352" y="166"/>
                  </a:lnTo>
                  <a:lnTo>
                    <a:pt x="385" y="177"/>
                  </a:lnTo>
                  <a:lnTo>
                    <a:pt x="407" y="166"/>
                  </a:lnTo>
                  <a:lnTo>
                    <a:pt x="440" y="155"/>
                  </a:lnTo>
                  <a:lnTo>
                    <a:pt x="462" y="133"/>
                  </a:lnTo>
                  <a:lnTo>
                    <a:pt x="484" y="66"/>
                  </a:lnTo>
                  <a:close/>
                  <a:moveTo>
                    <a:pt x="341" y="784"/>
                  </a:moveTo>
                  <a:lnTo>
                    <a:pt x="363" y="739"/>
                  </a:lnTo>
                  <a:lnTo>
                    <a:pt x="363" y="717"/>
                  </a:lnTo>
                  <a:lnTo>
                    <a:pt x="385" y="673"/>
                  </a:lnTo>
                  <a:lnTo>
                    <a:pt x="407" y="607"/>
                  </a:lnTo>
                  <a:lnTo>
                    <a:pt x="407" y="574"/>
                  </a:lnTo>
                  <a:lnTo>
                    <a:pt x="396" y="530"/>
                  </a:lnTo>
                  <a:lnTo>
                    <a:pt x="385" y="497"/>
                  </a:lnTo>
                  <a:lnTo>
                    <a:pt x="363" y="464"/>
                  </a:lnTo>
                  <a:lnTo>
                    <a:pt x="297" y="419"/>
                  </a:lnTo>
                  <a:lnTo>
                    <a:pt x="253" y="419"/>
                  </a:lnTo>
                  <a:lnTo>
                    <a:pt x="176" y="442"/>
                  </a:lnTo>
                  <a:lnTo>
                    <a:pt x="110" y="486"/>
                  </a:lnTo>
                  <a:lnTo>
                    <a:pt x="55" y="563"/>
                  </a:lnTo>
                  <a:lnTo>
                    <a:pt x="22" y="629"/>
                  </a:lnTo>
                  <a:lnTo>
                    <a:pt x="11" y="684"/>
                  </a:lnTo>
                  <a:lnTo>
                    <a:pt x="0" y="706"/>
                  </a:lnTo>
                  <a:lnTo>
                    <a:pt x="0" y="717"/>
                  </a:lnTo>
                  <a:lnTo>
                    <a:pt x="11" y="728"/>
                  </a:lnTo>
                  <a:lnTo>
                    <a:pt x="44" y="728"/>
                  </a:lnTo>
                  <a:lnTo>
                    <a:pt x="44" y="717"/>
                  </a:lnTo>
                  <a:lnTo>
                    <a:pt x="55" y="695"/>
                  </a:lnTo>
                  <a:lnTo>
                    <a:pt x="99" y="585"/>
                  </a:lnTo>
                  <a:lnTo>
                    <a:pt x="143" y="508"/>
                  </a:lnTo>
                  <a:lnTo>
                    <a:pt x="198" y="475"/>
                  </a:lnTo>
                  <a:lnTo>
                    <a:pt x="242" y="464"/>
                  </a:lnTo>
                  <a:lnTo>
                    <a:pt x="275" y="464"/>
                  </a:lnTo>
                  <a:lnTo>
                    <a:pt x="286" y="475"/>
                  </a:lnTo>
                  <a:lnTo>
                    <a:pt x="286" y="563"/>
                  </a:lnTo>
                  <a:lnTo>
                    <a:pt x="275" y="596"/>
                  </a:lnTo>
                  <a:lnTo>
                    <a:pt x="275" y="618"/>
                  </a:lnTo>
                  <a:lnTo>
                    <a:pt x="253" y="684"/>
                  </a:lnTo>
                  <a:lnTo>
                    <a:pt x="209" y="784"/>
                  </a:lnTo>
                  <a:lnTo>
                    <a:pt x="176" y="894"/>
                  </a:lnTo>
                  <a:lnTo>
                    <a:pt x="143" y="971"/>
                  </a:lnTo>
                  <a:lnTo>
                    <a:pt x="121" y="1015"/>
                  </a:lnTo>
                  <a:lnTo>
                    <a:pt x="110" y="1048"/>
                  </a:lnTo>
                  <a:lnTo>
                    <a:pt x="99" y="1093"/>
                  </a:lnTo>
                  <a:lnTo>
                    <a:pt x="99" y="1170"/>
                  </a:lnTo>
                  <a:lnTo>
                    <a:pt x="143" y="1236"/>
                  </a:lnTo>
                  <a:lnTo>
                    <a:pt x="176" y="1258"/>
                  </a:lnTo>
                  <a:lnTo>
                    <a:pt x="209" y="1269"/>
                  </a:lnTo>
                  <a:lnTo>
                    <a:pt x="253" y="1280"/>
                  </a:lnTo>
                  <a:lnTo>
                    <a:pt x="330" y="1258"/>
                  </a:lnTo>
                  <a:lnTo>
                    <a:pt x="396" y="1203"/>
                  </a:lnTo>
                  <a:lnTo>
                    <a:pt x="440" y="1137"/>
                  </a:lnTo>
                  <a:lnTo>
                    <a:pt x="473" y="1071"/>
                  </a:lnTo>
                  <a:lnTo>
                    <a:pt x="495" y="1015"/>
                  </a:lnTo>
                  <a:lnTo>
                    <a:pt x="495" y="971"/>
                  </a:lnTo>
                  <a:lnTo>
                    <a:pt x="462" y="971"/>
                  </a:lnTo>
                  <a:lnTo>
                    <a:pt x="451" y="982"/>
                  </a:lnTo>
                  <a:lnTo>
                    <a:pt x="451" y="1004"/>
                  </a:lnTo>
                  <a:lnTo>
                    <a:pt x="418" y="1093"/>
                  </a:lnTo>
                  <a:lnTo>
                    <a:pt x="374" y="1170"/>
                  </a:lnTo>
                  <a:lnTo>
                    <a:pt x="319" y="1214"/>
                  </a:lnTo>
                  <a:lnTo>
                    <a:pt x="253" y="1236"/>
                  </a:lnTo>
                  <a:lnTo>
                    <a:pt x="231" y="1236"/>
                  </a:lnTo>
                  <a:lnTo>
                    <a:pt x="220" y="1225"/>
                  </a:lnTo>
                  <a:lnTo>
                    <a:pt x="209" y="1203"/>
                  </a:lnTo>
                  <a:lnTo>
                    <a:pt x="209" y="1126"/>
                  </a:lnTo>
                  <a:lnTo>
                    <a:pt x="231" y="1071"/>
                  </a:lnTo>
                  <a:lnTo>
                    <a:pt x="264" y="982"/>
                  </a:lnTo>
                  <a:lnTo>
                    <a:pt x="341" y="7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74"/>
            <p:cNvSpPr>
              <a:spLocks noEditPoints="1"/>
            </p:cNvSpPr>
            <p:nvPr/>
          </p:nvSpPr>
          <p:spPr bwMode="auto">
            <a:xfrm>
              <a:off x="11554" y="7940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75"/>
            <p:cNvSpPr>
              <a:spLocks/>
            </p:cNvSpPr>
            <p:nvPr/>
          </p:nvSpPr>
          <p:spPr bwMode="auto">
            <a:xfrm>
              <a:off x="13589" y="7366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0"/>
                </a:cxn>
                <a:cxn ang="0">
                  <a:pos x="66" y="121"/>
                </a:cxn>
                <a:cxn ang="0">
                  <a:pos x="0" y="121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0"/>
                  </a:lnTo>
                  <a:lnTo>
                    <a:pt x="66" y="121"/>
                  </a:lnTo>
                  <a:lnTo>
                    <a:pt x="0" y="121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76"/>
            <p:cNvSpPr>
              <a:spLocks/>
            </p:cNvSpPr>
            <p:nvPr/>
          </p:nvSpPr>
          <p:spPr bwMode="auto">
            <a:xfrm>
              <a:off x="14535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77"/>
            <p:cNvSpPr>
              <a:spLocks/>
            </p:cNvSpPr>
            <p:nvPr/>
          </p:nvSpPr>
          <p:spPr bwMode="auto">
            <a:xfrm>
              <a:off x="15316" y="7366"/>
              <a:ext cx="748" cy="1269"/>
            </a:xfrm>
            <a:custGeom>
              <a:avLst/>
              <a:gdLst/>
              <a:ahLst/>
              <a:cxnLst>
                <a:cxn ang="0">
                  <a:pos x="748" y="938"/>
                </a:cxn>
                <a:cxn ang="0">
                  <a:pos x="704" y="938"/>
                </a:cxn>
                <a:cxn ang="0">
                  <a:pos x="693" y="971"/>
                </a:cxn>
                <a:cxn ang="0">
                  <a:pos x="693" y="1015"/>
                </a:cxn>
                <a:cxn ang="0">
                  <a:pos x="671" y="1082"/>
                </a:cxn>
                <a:cxn ang="0">
                  <a:pos x="660" y="1104"/>
                </a:cxn>
                <a:cxn ang="0">
                  <a:pos x="638" y="1115"/>
                </a:cxn>
                <a:cxn ang="0">
                  <a:pos x="583" y="1126"/>
                </a:cxn>
                <a:cxn ang="0">
                  <a:pos x="143" y="1126"/>
                </a:cxn>
                <a:cxn ang="0">
                  <a:pos x="341" y="927"/>
                </a:cxn>
                <a:cxn ang="0">
                  <a:pos x="495" y="784"/>
                </a:cxn>
                <a:cxn ang="0">
                  <a:pos x="616" y="673"/>
                </a:cxn>
                <a:cxn ang="0">
                  <a:pos x="693" y="574"/>
                </a:cxn>
                <a:cxn ang="0">
                  <a:pos x="737" y="475"/>
                </a:cxn>
                <a:cxn ang="0">
                  <a:pos x="748" y="375"/>
                </a:cxn>
                <a:cxn ang="0">
                  <a:pos x="726" y="254"/>
                </a:cxn>
                <a:cxn ang="0">
                  <a:pos x="671" y="155"/>
                </a:cxn>
                <a:cxn ang="0">
                  <a:pos x="594" y="66"/>
                </a:cxn>
                <a:cxn ang="0">
                  <a:pos x="484" y="22"/>
                </a:cxn>
                <a:cxn ang="0">
                  <a:pos x="352" y="0"/>
                </a:cxn>
                <a:cxn ang="0">
                  <a:pos x="231" y="22"/>
                </a:cxn>
                <a:cxn ang="0">
                  <a:pos x="132" y="77"/>
                </a:cxn>
                <a:cxn ang="0">
                  <a:pos x="55" y="155"/>
                </a:cxn>
                <a:cxn ang="0">
                  <a:pos x="11" y="243"/>
                </a:cxn>
                <a:cxn ang="0">
                  <a:pos x="0" y="353"/>
                </a:cxn>
                <a:cxn ang="0">
                  <a:pos x="0" y="386"/>
                </a:cxn>
                <a:cxn ang="0">
                  <a:pos x="22" y="430"/>
                </a:cxn>
                <a:cxn ang="0">
                  <a:pos x="66" y="453"/>
                </a:cxn>
                <a:cxn ang="0">
                  <a:pos x="121" y="453"/>
                </a:cxn>
                <a:cxn ang="0">
                  <a:pos x="132" y="441"/>
                </a:cxn>
                <a:cxn ang="0">
                  <a:pos x="176" y="419"/>
                </a:cxn>
                <a:cxn ang="0">
                  <a:pos x="198" y="353"/>
                </a:cxn>
                <a:cxn ang="0">
                  <a:pos x="187" y="320"/>
                </a:cxn>
                <a:cxn ang="0">
                  <a:pos x="176" y="298"/>
                </a:cxn>
                <a:cxn ang="0">
                  <a:pos x="154" y="276"/>
                </a:cxn>
                <a:cxn ang="0">
                  <a:pos x="132" y="265"/>
                </a:cxn>
                <a:cxn ang="0">
                  <a:pos x="99" y="254"/>
                </a:cxn>
                <a:cxn ang="0">
                  <a:pos x="66" y="254"/>
                </a:cxn>
                <a:cxn ang="0">
                  <a:pos x="132" y="155"/>
                </a:cxn>
                <a:cxn ang="0">
                  <a:pos x="220" y="88"/>
                </a:cxn>
                <a:cxn ang="0">
                  <a:pos x="330" y="66"/>
                </a:cxn>
                <a:cxn ang="0">
                  <a:pos x="418" y="77"/>
                </a:cxn>
                <a:cxn ang="0">
                  <a:pos x="495" y="133"/>
                </a:cxn>
                <a:cxn ang="0">
                  <a:pos x="539" y="199"/>
                </a:cxn>
                <a:cxn ang="0">
                  <a:pos x="572" y="276"/>
                </a:cxn>
                <a:cxn ang="0">
                  <a:pos x="583" y="375"/>
                </a:cxn>
                <a:cxn ang="0">
                  <a:pos x="550" y="519"/>
                </a:cxn>
                <a:cxn ang="0">
                  <a:pos x="473" y="662"/>
                </a:cxn>
                <a:cxn ang="0">
                  <a:pos x="385" y="795"/>
                </a:cxn>
                <a:cxn ang="0">
                  <a:pos x="11" y="1203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693" y="1269"/>
                </a:cxn>
                <a:cxn ang="0">
                  <a:pos x="748" y="938"/>
                </a:cxn>
              </a:cxnLst>
              <a:rect l="0" t="0" r="r" b="b"/>
              <a:pathLst>
                <a:path w="748" h="1269">
                  <a:moveTo>
                    <a:pt x="748" y="938"/>
                  </a:moveTo>
                  <a:lnTo>
                    <a:pt x="704" y="938"/>
                  </a:lnTo>
                  <a:lnTo>
                    <a:pt x="693" y="971"/>
                  </a:lnTo>
                  <a:lnTo>
                    <a:pt x="693" y="1015"/>
                  </a:lnTo>
                  <a:lnTo>
                    <a:pt x="671" y="1082"/>
                  </a:lnTo>
                  <a:lnTo>
                    <a:pt x="660" y="1104"/>
                  </a:lnTo>
                  <a:lnTo>
                    <a:pt x="638" y="1115"/>
                  </a:lnTo>
                  <a:lnTo>
                    <a:pt x="583" y="1126"/>
                  </a:lnTo>
                  <a:lnTo>
                    <a:pt x="143" y="1126"/>
                  </a:lnTo>
                  <a:lnTo>
                    <a:pt x="341" y="927"/>
                  </a:lnTo>
                  <a:lnTo>
                    <a:pt x="495" y="784"/>
                  </a:lnTo>
                  <a:lnTo>
                    <a:pt x="616" y="673"/>
                  </a:lnTo>
                  <a:lnTo>
                    <a:pt x="693" y="574"/>
                  </a:lnTo>
                  <a:lnTo>
                    <a:pt x="737" y="475"/>
                  </a:lnTo>
                  <a:lnTo>
                    <a:pt x="748" y="375"/>
                  </a:lnTo>
                  <a:lnTo>
                    <a:pt x="726" y="254"/>
                  </a:lnTo>
                  <a:lnTo>
                    <a:pt x="671" y="155"/>
                  </a:lnTo>
                  <a:lnTo>
                    <a:pt x="594" y="66"/>
                  </a:lnTo>
                  <a:lnTo>
                    <a:pt x="484" y="22"/>
                  </a:lnTo>
                  <a:lnTo>
                    <a:pt x="352" y="0"/>
                  </a:lnTo>
                  <a:lnTo>
                    <a:pt x="231" y="22"/>
                  </a:lnTo>
                  <a:lnTo>
                    <a:pt x="132" y="77"/>
                  </a:lnTo>
                  <a:lnTo>
                    <a:pt x="55" y="155"/>
                  </a:lnTo>
                  <a:lnTo>
                    <a:pt x="11" y="243"/>
                  </a:lnTo>
                  <a:lnTo>
                    <a:pt x="0" y="353"/>
                  </a:lnTo>
                  <a:lnTo>
                    <a:pt x="0" y="386"/>
                  </a:lnTo>
                  <a:lnTo>
                    <a:pt x="22" y="430"/>
                  </a:lnTo>
                  <a:lnTo>
                    <a:pt x="66" y="453"/>
                  </a:lnTo>
                  <a:lnTo>
                    <a:pt x="121" y="453"/>
                  </a:lnTo>
                  <a:lnTo>
                    <a:pt x="132" y="441"/>
                  </a:lnTo>
                  <a:lnTo>
                    <a:pt x="176" y="419"/>
                  </a:lnTo>
                  <a:lnTo>
                    <a:pt x="198" y="353"/>
                  </a:lnTo>
                  <a:lnTo>
                    <a:pt x="187" y="320"/>
                  </a:lnTo>
                  <a:lnTo>
                    <a:pt x="176" y="298"/>
                  </a:lnTo>
                  <a:lnTo>
                    <a:pt x="154" y="276"/>
                  </a:lnTo>
                  <a:lnTo>
                    <a:pt x="132" y="265"/>
                  </a:lnTo>
                  <a:lnTo>
                    <a:pt x="99" y="254"/>
                  </a:lnTo>
                  <a:lnTo>
                    <a:pt x="66" y="254"/>
                  </a:lnTo>
                  <a:lnTo>
                    <a:pt x="132" y="155"/>
                  </a:lnTo>
                  <a:lnTo>
                    <a:pt x="220" y="88"/>
                  </a:lnTo>
                  <a:lnTo>
                    <a:pt x="330" y="66"/>
                  </a:lnTo>
                  <a:lnTo>
                    <a:pt x="418" y="77"/>
                  </a:lnTo>
                  <a:lnTo>
                    <a:pt x="495" y="133"/>
                  </a:lnTo>
                  <a:lnTo>
                    <a:pt x="539" y="199"/>
                  </a:lnTo>
                  <a:lnTo>
                    <a:pt x="572" y="276"/>
                  </a:lnTo>
                  <a:lnTo>
                    <a:pt x="583" y="375"/>
                  </a:lnTo>
                  <a:lnTo>
                    <a:pt x="550" y="519"/>
                  </a:lnTo>
                  <a:lnTo>
                    <a:pt x="473" y="662"/>
                  </a:lnTo>
                  <a:lnTo>
                    <a:pt x="385" y="795"/>
                  </a:lnTo>
                  <a:lnTo>
                    <a:pt x="11" y="1203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693" y="1269"/>
                  </a:lnTo>
                  <a:lnTo>
                    <a:pt x="748" y="9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78"/>
            <p:cNvSpPr>
              <a:spLocks/>
            </p:cNvSpPr>
            <p:nvPr/>
          </p:nvSpPr>
          <p:spPr bwMode="auto">
            <a:xfrm>
              <a:off x="16328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79"/>
            <p:cNvSpPr>
              <a:spLocks/>
            </p:cNvSpPr>
            <p:nvPr/>
          </p:nvSpPr>
          <p:spPr bwMode="auto">
            <a:xfrm>
              <a:off x="17175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80"/>
            <p:cNvSpPr>
              <a:spLocks/>
            </p:cNvSpPr>
            <p:nvPr/>
          </p:nvSpPr>
          <p:spPr bwMode="auto">
            <a:xfrm>
              <a:off x="18022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81"/>
            <p:cNvSpPr>
              <a:spLocks/>
            </p:cNvSpPr>
            <p:nvPr/>
          </p:nvSpPr>
          <p:spPr bwMode="auto">
            <a:xfrm>
              <a:off x="18869" y="8436"/>
              <a:ext cx="198" cy="199"/>
            </a:xfrm>
            <a:custGeom>
              <a:avLst/>
              <a:gdLst/>
              <a:ahLst/>
              <a:cxnLst>
                <a:cxn ang="0">
                  <a:pos x="198" y="100"/>
                </a:cxn>
                <a:cxn ang="0">
                  <a:pos x="187" y="56"/>
                </a:cxn>
                <a:cxn ang="0">
                  <a:pos x="165" y="23"/>
                </a:cxn>
                <a:cxn ang="0">
                  <a:pos x="132" y="0"/>
                </a:cxn>
                <a:cxn ang="0">
                  <a:pos x="99" y="0"/>
                </a:cxn>
                <a:cxn ang="0">
                  <a:pos x="55" y="12"/>
                </a:cxn>
                <a:cxn ang="0">
                  <a:pos x="33" y="23"/>
                </a:cxn>
                <a:cxn ang="0">
                  <a:pos x="11" y="56"/>
                </a:cxn>
                <a:cxn ang="0">
                  <a:pos x="0" y="100"/>
                </a:cxn>
                <a:cxn ang="0">
                  <a:pos x="11" y="133"/>
                </a:cxn>
                <a:cxn ang="0">
                  <a:pos x="33" y="166"/>
                </a:cxn>
                <a:cxn ang="0">
                  <a:pos x="55" y="188"/>
                </a:cxn>
                <a:cxn ang="0">
                  <a:pos x="99" y="199"/>
                </a:cxn>
                <a:cxn ang="0">
                  <a:pos x="132" y="188"/>
                </a:cxn>
                <a:cxn ang="0">
                  <a:pos x="165" y="166"/>
                </a:cxn>
                <a:cxn ang="0">
                  <a:pos x="187" y="133"/>
                </a:cxn>
                <a:cxn ang="0">
                  <a:pos x="198" y="100"/>
                </a:cxn>
              </a:cxnLst>
              <a:rect l="0" t="0" r="r" b="b"/>
              <a:pathLst>
                <a:path w="198" h="199">
                  <a:moveTo>
                    <a:pt x="198" y="100"/>
                  </a:moveTo>
                  <a:lnTo>
                    <a:pt x="187" y="56"/>
                  </a:lnTo>
                  <a:lnTo>
                    <a:pt x="165" y="23"/>
                  </a:lnTo>
                  <a:lnTo>
                    <a:pt x="132" y="0"/>
                  </a:lnTo>
                  <a:lnTo>
                    <a:pt x="99" y="0"/>
                  </a:lnTo>
                  <a:lnTo>
                    <a:pt x="55" y="12"/>
                  </a:lnTo>
                  <a:lnTo>
                    <a:pt x="33" y="23"/>
                  </a:lnTo>
                  <a:lnTo>
                    <a:pt x="11" y="56"/>
                  </a:lnTo>
                  <a:lnTo>
                    <a:pt x="0" y="100"/>
                  </a:lnTo>
                  <a:lnTo>
                    <a:pt x="11" y="133"/>
                  </a:lnTo>
                  <a:lnTo>
                    <a:pt x="33" y="166"/>
                  </a:lnTo>
                  <a:lnTo>
                    <a:pt x="55" y="188"/>
                  </a:lnTo>
                  <a:lnTo>
                    <a:pt x="99" y="199"/>
                  </a:lnTo>
                  <a:lnTo>
                    <a:pt x="132" y="188"/>
                  </a:lnTo>
                  <a:lnTo>
                    <a:pt x="165" y="166"/>
                  </a:lnTo>
                  <a:lnTo>
                    <a:pt x="187" y="133"/>
                  </a:lnTo>
                  <a:lnTo>
                    <a:pt x="198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82"/>
            <p:cNvSpPr>
              <a:spLocks/>
            </p:cNvSpPr>
            <p:nvPr/>
          </p:nvSpPr>
          <p:spPr bwMode="auto">
            <a:xfrm>
              <a:off x="19694" y="8436"/>
              <a:ext cx="220" cy="563"/>
            </a:xfrm>
            <a:custGeom>
              <a:avLst/>
              <a:gdLst/>
              <a:ahLst/>
              <a:cxnLst>
                <a:cxn ang="0">
                  <a:pos x="220" y="199"/>
                </a:cxn>
                <a:cxn ang="0">
                  <a:pos x="209" y="89"/>
                </a:cxn>
                <a:cxn ang="0">
                  <a:pos x="165" y="23"/>
                </a:cxn>
                <a:cxn ang="0">
                  <a:pos x="99" y="0"/>
                </a:cxn>
                <a:cxn ang="0">
                  <a:pos x="66" y="0"/>
                </a:cxn>
                <a:cxn ang="0">
                  <a:pos x="33" y="23"/>
                </a:cxn>
                <a:cxn ang="0">
                  <a:pos x="11" y="45"/>
                </a:cxn>
                <a:cxn ang="0">
                  <a:pos x="0" y="67"/>
                </a:cxn>
                <a:cxn ang="0">
                  <a:pos x="0" y="133"/>
                </a:cxn>
                <a:cxn ang="0">
                  <a:pos x="11" y="155"/>
                </a:cxn>
                <a:cxn ang="0">
                  <a:pos x="33" y="177"/>
                </a:cxn>
                <a:cxn ang="0">
                  <a:pos x="99" y="199"/>
                </a:cxn>
                <a:cxn ang="0">
                  <a:pos x="121" y="199"/>
                </a:cxn>
                <a:cxn ang="0">
                  <a:pos x="165" y="177"/>
                </a:cxn>
                <a:cxn ang="0">
                  <a:pos x="176" y="166"/>
                </a:cxn>
                <a:cxn ang="0">
                  <a:pos x="176" y="199"/>
                </a:cxn>
                <a:cxn ang="0">
                  <a:pos x="154" y="332"/>
                </a:cxn>
                <a:cxn ang="0">
                  <a:pos x="110" y="431"/>
                </a:cxn>
                <a:cxn ang="0">
                  <a:pos x="44" y="519"/>
                </a:cxn>
                <a:cxn ang="0">
                  <a:pos x="33" y="530"/>
                </a:cxn>
                <a:cxn ang="0">
                  <a:pos x="33" y="563"/>
                </a:cxn>
                <a:cxn ang="0">
                  <a:pos x="44" y="563"/>
                </a:cxn>
                <a:cxn ang="0">
                  <a:pos x="66" y="552"/>
                </a:cxn>
                <a:cxn ang="0">
                  <a:pos x="121" y="497"/>
                </a:cxn>
                <a:cxn ang="0">
                  <a:pos x="165" y="420"/>
                </a:cxn>
                <a:cxn ang="0">
                  <a:pos x="198" y="320"/>
                </a:cxn>
                <a:cxn ang="0">
                  <a:pos x="220" y="199"/>
                </a:cxn>
              </a:cxnLst>
              <a:rect l="0" t="0" r="r" b="b"/>
              <a:pathLst>
                <a:path w="220" h="563">
                  <a:moveTo>
                    <a:pt x="220" y="199"/>
                  </a:moveTo>
                  <a:lnTo>
                    <a:pt x="209" y="89"/>
                  </a:lnTo>
                  <a:lnTo>
                    <a:pt x="165" y="23"/>
                  </a:lnTo>
                  <a:lnTo>
                    <a:pt x="99" y="0"/>
                  </a:lnTo>
                  <a:lnTo>
                    <a:pt x="66" y="0"/>
                  </a:lnTo>
                  <a:lnTo>
                    <a:pt x="33" y="23"/>
                  </a:lnTo>
                  <a:lnTo>
                    <a:pt x="11" y="45"/>
                  </a:lnTo>
                  <a:lnTo>
                    <a:pt x="0" y="67"/>
                  </a:lnTo>
                  <a:lnTo>
                    <a:pt x="0" y="133"/>
                  </a:lnTo>
                  <a:lnTo>
                    <a:pt x="11" y="155"/>
                  </a:lnTo>
                  <a:lnTo>
                    <a:pt x="33" y="177"/>
                  </a:lnTo>
                  <a:lnTo>
                    <a:pt x="99" y="199"/>
                  </a:lnTo>
                  <a:lnTo>
                    <a:pt x="121" y="199"/>
                  </a:lnTo>
                  <a:lnTo>
                    <a:pt x="165" y="177"/>
                  </a:lnTo>
                  <a:lnTo>
                    <a:pt x="176" y="166"/>
                  </a:lnTo>
                  <a:lnTo>
                    <a:pt x="176" y="199"/>
                  </a:lnTo>
                  <a:lnTo>
                    <a:pt x="154" y="332"/>
                  </a:lnTo>
                  <a:lnTo>
                    <a:pt x="110" y="431"/>
                  </a:lnTo>
                  <a:lnTo>
                    <a:pt x="44" y="519"/>
                  </a:lnTo>
                  <a:lnTo>
                    <a:pt x="33" y="530"/>
                  </a:lnTo>
                  <a:lnTo>
                    <a:pt x="33" y="563"/>
                  </a:lnTo>
                  <a:lnTo>
                    <a:pt x="44" y="563"/>
                  </a:lnTo>
                  <a:lnTo>
                    <a:pt x="66" y="552"/>
                  </a:lnTo>
                  <a:lnTo>
                    <a:pt x="121" y="497"/>
                  </a:lnTo>
                  <a:lnTo>
                    <a:pt x="165" y="420"/>
                  </a:lnTo>
                  <a:lnTo>
                    <a:pt x="198" y="320"/>
                  </a:lnTo>
                  <a:lnTo>
                    <a:pt x="220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83"/>
            <p:cNvSpPr>
              <a:spLocks/>
            </p:cNvSpPr>
            <p:nvPr/>
          </p:nvSpPr>
          <p:spPr bwMode="auto">
            <a:xfrm>
              <a:off x="20431" y="7796"/>
              <a:ext cx="1023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31" y="784"/>
                </a:cxn>
                <a:cxn ang="0">
                  <a:pos x="242" y="718"/>
                </a:cxn>
                <a:cxn ang="0">
                  <a:pos x="253" y="663"/>
                </a:cxn>
                <a:cxn ang="0">
                  <a:pos x="297" y="497"/>
                </a:cxn>
                <a:cxn ang="0">
                  <a:pos x="330" y="365"/>
                </a:cxn>
                <a:cxn ang="0">
                  <a:pos x="352" y="298"/>
                </a:cxn>
                <a:cxn ang="0">
                  <a:pos x="374" y="232"/>
                </a:cxn>
                <a:cxn ang="0">
                  <a:pos x="484" y="111"/>
                </a:cxn>
                <a:cxn ang="0">
                  <a:pos x="660" y="45"/>
                </a:cxn>
                <a:cxn ang="0">
                  <a:pos x="715" y="56"/>
                </a:cxn>
                <a:cxn ang="0">
                  <a:pos x="759" y="122"/>
                </a:cxn>
                <a:cxn ang="0">
                  <a:pos x="770" y="177"/>
                </a:cxn>
                <a:cxn ang="0">
                  <a:pos x="715" y="409"/>
                </a:cxn>
                <a:cxn ang="0">
                  <a:pos x="638" y="618"/>
                </a:cxn>
                <a:cxn ang="0">
                  <a:pos x="627" y="707"/>
                </a:cxn>
                <a:cxn ang="0">
                  <a:pos x="682" y="828"/>
                </a:cxn>
                <a:cxn ang="0">
                  <a:pos x="781" y="861"/>
                </a:cxn>
                <a:cxn ang="0">
                  <a:pos x="924" y="784"/>
                </a:cxn>
                <a:cxn ang="0">
                  <a:pos x="1001" y="652"/>
                </a:cxn>
                <a:cxn ang="0">
                  <a:pos x="1023" y="552"/>
                </a:cxn>
                <a:cxn ang="0">
                  <a:pos x="979" y="563"/>
                </a:cxn>
                <a:cxn ang="0">
                  <a:pos x="946" y="674"/>
                </a:cxn>
                <a:cxn ang="0">
                  <a:pos x="847" y="795"/>
                </a:cxn>
                <a:cxn ang="0">
                  <a:pos x="759" y="817"/>
                </a:cxn>
                <a:cxn ang="0">
                  <a:pos x="737" y="784"/>
                </a:cxn>
                <a:cxn ang="0">
                  <a:pos x="759" y="663"/>
                </a:cxn>
                <a:cxn ang="0">
                  <a:pos x="803" y="530"/>
                </a:cxn>
                <a:cxn ang="0">
                  <a:pos x="869" y="298"/>
                </a:cxn>
                <a:cxn ang="0">
                  <a:pos x="858" y="89"/>
                </a:cxn>
                <a:cxn ang="0">
                  <a:pos x="671" y="0"/>
                </a:cxn>
                <a:cxn ang="0">
                  <a:pos x="473" y="67"/>
                </a:cxn>
                <a:cxn ang="0">
                  <a:pos x="374" y="166"/>
                </a:cxn>
                <a:cxn ang="0">
                  <a:pos x="319" y="45"/>
                </a:cxn>
                <a:cxn ang="0">
                  <a:pos x="242" y="0"/>
                </a:cxn>
                <a:cxn ang="0">
                  <a:pos x="132" y="23"/>
                </a:cxn>
                <a:cxn ang="0">
                  <a:pos x="88" y="67"/>
                </a:cxn>
                <a:cxn ang="0">
                  <a:pos x="55" y="111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87"/>
                </a:cxn>
                <a:cxn ang="0">
                  <a:pos x="88" y="144"/>
                </a:cxn>
                <a:cxn ang="0">
                  <a:pos x="198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1023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20" y="795"/>
                  </a:lnTo>
                  <a:lnTo>
                    <a:pt x="231" y="784"/>
                  </a:lnTo>
                  <a:lnTo>
                    <a:pt x="231" y="751"/>
                  </a:lnTo>
                  <a:lnTo>
                    <a:pt x="242" y="718"/>
                  </a:lnTo>
                  <a:lnTo>
                    <a:pt x="253" y="696"/>
                  </a:lnTo>
                  <a:lnTo>
                    <a:pt x="253" y="663"/>
                  </a:lnTo>
                  <a:lnTo>
                    <a:pt x="275" y="585"/>
                  </a:lnTo>
                  <a:lnTo>
                    <a:pt x="297" y="497"/>
                  </a:lnTo>
                  <a:lnTo>
                    <a:pt x="319" y="431"/>
                  </a:lnTo>
                  <a:lnTo>
                    <a:pt x="330" y="365"/>
                  </a:lnTo>
                  <a:lnTo>
                    <a:pt x="330" y="343"/>
                  </a:lnTo>
                  <a:lnTo>
                    <a:pt x="352" y="298"/>
                  </a:lnTo>
                  <a:lnTo>
                    <a:pt x="352" y="276"/>
                  </a:lnTo>
                  <a:lnTo>
                    <a:pt x="374" y="232"/>
                  </a:lnTo>
                  <a:lnTo>
                    <a:pt x="418" y="166"/>
                  </a:lnTo>
                  <a:lnTo>
                    <a:pt x="484" y="111"/>
                  </a:lnTo>
                  <a:lnTo>
                    <a:pt x="561" y="56"/>
                  </a:lnTo>
                  <a:lnTo>
                    <a:pt x="660" y="45"/>
                  </a:lnTo>
                  <a:lnTo>
                    <a:pt x="693" y="45"/>
                  </a:lnTo>
                  <a:lnTo>
                    <a:pt x="715" y="56"/>
                  </a:lnTo>
                  <a:lnTo>
                    <a:pt x="737" y="78"/>
                  </a:lnTo>
                  <a:lnTo>
                    <a:pt x="759" y="122"/>
                  </a:lnTo>
                  <a:lnTo>
                    <a:pt x="759" y="144"/>
                  </a:lnTo>
                  <a:lnTo>
                    <a:pt x="770" y="177"/>
                  </a:lnTo>
                  <a:lnTo>
                    <a:pt x="748" y="287"/>
                  </a:lnTo>
                  <a:lnTo>
                    <a:pt x="715" y="409"/>
                  </a:lnTo>
                  <a:lnTo>
                    <a:pt x="671" y="530"/>
                  </a:lnTo>
                  <a:lnTo>
                    <a:pt x="638" y="618"/>
                  </a:lnTo>
                  <a:lnTo>
                    <a:pt x="627" y="652"/>
                  </a:lnTo>
                  <a:lnTo>
                    <a:pt x="627" y="707"/>
                  </a:lnTo>
                  <a:lnTo>
                    <a:pt x="649" y="795"/>
                  </a:lnTo>
                  <a:lnTo>
                    <a:pt x="682" y="828"/>
                  </a:lnTo>
                  <a:lnTo>
                    <a:pt x="726" y="850"/>
                  </a:lnTo>
                  <a:lnTo>
                    <a:pt x="781" y="861"/>
                  </a:lnTo>
                  <a:lnTo>
                    <a:pt x="858" y="839"/>
                  </a:lnTo>
                  <a:lnTo>
                    <a:pt x="924" y="784"/>
                  </a:lnTo>
                  <a:lnTo>
                    <a:pt x="968" y="718"/>
                  </a:lnTo>
                  <a:lnTo>
                    <a:pt x="1001" y="652"/>
                  </a:lnTo>
                  <a:lnTo>
                    <a:pt x="1023" y="596"/>
                  </a:lnTo>
                  <a:lnTo>
                    <a:pt x="1023" y="552"/>
                  </a:lnTo>
                  <a:lnTo>
                    <a:pt x="990" y="552"/>
                  </a:lnTo>
                  <a:lnTo>
                    <a:pt x="979" y="563"/>
                  </a:lnTo>
                  <a:lnTo>
                    <a:pt x="979" y="585"/>
                  </a:lnTo>
                  <a:lnTo>
                    <a:pt x="946" y="674"/>
                  </a:lnTo>
                  <a:lnTo>
                    <a:pt x="902" y="751"/>
                  </a:lnTo>
                  <a:lnTo>
                    <a:pt x="847" y="795"/>
                  </a:lnTo>
                  <a:lnTo>
                    <a:pt x="781" y="817"/>
                  </a:lnTo>
                  <a:lnTo>
                    <a:pt x="759" y="817"/>
                  </a:lnTo>
                  <a:lnTo>
                    <a:pt x="748" y="806"/>
                  </a:lnTo>
                  <a:lnTo>
                    <a:pt x="737" y="784"/>
                  </a:lnTo>
                  <a:lnTo>
                    <a:pt x="737" y="707"/>
                  </a:lnTo>
                  <a:lnTo>
                    <a:pt x="759" y="663"/>
                  </a:lnTo>
                  <a:lnTo>
                    <a:pt x="770" y="618"/>
                  </a:lnTo>
                  <a:lnTo>
                    <a:pt x="803" y="530"/>
                  </a:lnTo>
                  <a:lnTo>
                    <a:pt x="847" y="420"/>
                  </a:lnTo>
                  <a:lnTo>
                    <a:pt x="869" y="298"/>
                  </a:lnTo>
                  <a:lnTo>
                    <a:pt x="891" y="199"/>
                  </a:lnTo>
                  <a:lnTo>
                    <a:pt x="858" y="89"/>
                  </a:lnTo>
                  <a:lnTo>
                    <a:pt x="781" y="23"/>
                  </a:lnTo>
                  <a:lnTo>
                    <a:pt x="671" y="0"/>
                  </a:lnTo>
                  <a:lnTo>
                    <a:pt x="561" y="23"/>
                  </a:lnTo>
                  <a:lnTo>
                    <a:pt x="473" y="67"/>
                  </a:lnTo>
                  <a:lnTo>
                    <a:pt x="407" y="122"/>
                  </a:lnTo>
                  <a:lnTo>
                    <a:pt x="374" y="166"/>
                  </a:lnTo>
                  <a:lnTo>
                    <a:pt x="363" y="111"/>
                  </a:lnTo>
                  <a:lnTo>
                    <a:pt x="319" y="45"/>
                  </a:lnTo>
                  <a:lnTo>
                    <a:pt x="286" y="23"/>
                  </a:lnTo>
                  <a:lnTo>
                    <a:pt x="242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88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20" y="45"/>
                  </a:lnTo>
                  <a:lnTo>
                    <a:pt x="242" y="67"/>
                  </a:lnTo>
                  <a:lnTo>
                    <a:pt x="253" y="100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84"/>
            <p:cNvSpPr>
              <a:spLocks/>
            </p:cNvSpPr>
            <p:nvPr/>
          </p:nvSpPr>
          <p:spPr bwMode="auto">
            <a:xfrm>
              <a:off x="8672" y="10798"/>
              <a:ext cx="704" cy="816"/>
            </a:xfrm>
            <a:custGeom>
              <a:avLst/>
              <a:gdLst/>
              <a:ahLst/>
              <a:cxnLst>
                <a:cxn ang="0">
                  <a:pos x="374" y="452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63"/>
                </a:cxn>
                <a:cxn ang="0">
                  <a:pos x="682" y="552"/>
                </a:cxn>
                <a:cxn ang="0">
                  <a:pos x="671" y="541"/>
                </a:cxn>
                <a:cxn ang="0">
                  <a:pos x="396" y="408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6"/>
                </a:cxn>
                <a:cxn ang="0">
                  <a:pos x="638" y="176"/>
                </a:cxn>
                <a:cxn ang="0">
                  <a:pos x="616" y="199"/>
                </a:cxn>
                <a:cxn ang="0">
                  <a:pos x="374" y="375"/>
                </a:cxn>
                <a:cxn ang="0">
                  <a:pos x="396" y="66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6"/>
                </a:cxn>
                <a:cxn ang="0">
                  <a:pos x="330" y="375"/>
                </a:cxn>
                <a:cxn ang="0">
                  <a:pos x="88" y="199"/>
                </a:cxn>
                <a:cxn ang="0">
                  <a:pos x="66" y="176"/>
                </a:cxn>
                <a:cxn ang="0">
                  <a:pos x="33" y="176"/>
                </a:cxn>
                <a:cxn ang="0">
                  <a:pos x="22" y="187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8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1"/>
                </a:cxn>
                <a:cxn ang="0">
                  <a:pos x="308" y="761"/>
                </a:cxn>
                <a:cxn ang="0">
                  <a:pos x="308" y="794"/>
                </a:cxn>
                <a:cxn ang="0">
                  <a:pos x="330" y="816"/>
                </a:cxn>
                <a:cxn ang="0">
                  <a:pos x="374" y="816"/>
                </a:cxn>
                <a:cxn ang="0">
                  <a:pos x="396" y="794"/>
                </a:cxn>
                <a:cxn ang="0">
                  <a:pos x="396" y="750"/>
                </a:cxn>
                <a:cxn ang="0">
                  <a:pos x="374" y="452"/>
                </a:cxn>
              </a:cxnLst>
              <a:rect l="0" t="0" r="r" b="b"/>
              <a:pathLst>
                <a:path w="704" h="816">
                  <a:moveTo>
                    <a:pt x="374" y="452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63"/>
                  </a:lnTo>
                  <a:lnTo>
                    <a:pt x="682" y="552"/>
                  </a:lnTo>
                  <a:lnTo>
                    <a:pt x="671" y="541"/>
                  </a:lnTo>
                  <a:lnTo>
                    <a:pt x="396" y="408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6"/>
                  </a:lnTo>
                  <a:lnTo>
                    <a:pt x="638" y="176"/>
                  </a:lnTo>
                  <a:lnTo>
                    <a:pt x="616" y="199"/>
                  </a:lnTo>
                  <a:lnTo>
                    <a:pt x="374" y="375"/>
                  </a:lnTo>
                  <a:lnTo>
                    <a:pt x="396" y="66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6"/>
                  </a:lnTo>
                  <a:lnTo>
                    <a:pt x="330" y="375"/>
                  </a:lnTo>
                  <a:lnTo>
                    <a:pt x="88" y="199"/>
                  </a:lnTo>
                  <a:lnTo>
                    <a:pt x="66" y="176"/>
                  </a:lnTo>
                  <a:lnTo>
                    <a:pt x="33" y="176"/>
                  </a:lnTo>
                  <a:lnTo>
                    <a:pt x="22" y="187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8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1"/>
                  </a:lnTo>
                  <a:lnTo>
                    <a:pt x="308" y="761"/>
                  </a:lnTo>
                  <a:lnTo>
                    <a:pt x="308" y="794"/>
                  </a:lnTo>
                  <a:lnTo>
                    <a:pt x="330" y="816"/>
                  </a:lnTo>
                  <a:lnTo>
                    <a:pt x="374" y="816"/>
                  </a:lnTo>
                  <a:lnTo>
                    <a:pt x="396" y="794"/>
                  </a:lnTo>
                  <a:lnTo>
                    <a:pt x="396" y="750"/>
                  </a:lnTo>
                  <a:lnTo>
                    <a:pt x="374" y="4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85"/>
            <p:cNvSpPr>
              <a:spLocks noEditPoints="1"/>
            </p:cNvSpPr>
            <p:nvPr/>
          </p:nvSpPr>
          <p:spPr bwMode="auto">
            <a:xfrm>
              <a:off x="10498" y="10379"/>
              <a:ext cx="1111" cy="1302"/>
            </a:xfrm>
            <a:custGeom>
              <a:avLst/>
              <a:gdLst/>
              <a:ahLst/>
              <a:cxnLst>
                <a:cxn ang="0">
                  <a:pos x="363" y="706"/>
                </a:cxn>
                <a:cxn ang="0">
                  <a:pos x="682" y="706"/>
                </a:cxn>
                <a:cxn ang="0">
                  <a:pos x="814" y="684"/>
                </a:cxn>
                <a:cxn ang="0">
                  <a:pos x="935" y="640"/>
                </a:cxn>
                <a:cxn ang="0">
                  <a:pos x="1034" y="562"/>
                </a:cxn>
                <a:cxn ang="0">
                  <a:pos x="1089" y="463"/>
                </a:cxn>
                <a:cxn ang="0">
                  <a:pos x="1111" y="353"/>
                </a:cxn>
                <a:cxn ang="0">
                  <a:pos x="1089" y="242"/>
                </a:cxn>
                <a:cxn ang="0">
                  <a:pos x="1034" y="154"/>
                </a:cxn>
                <a:cxn ang="0">
                  <a:pos x="935" y="77"/>
                </a:cxn>
                <a:cxn ang="0">
                  <a:pos x="814" y="22"/>
                </a:cxn>
                <a:cxn ang="0">
                  <a:pos x="671" y="0"/>
                </a:cxn>
                <a:cxn ang="0">
                  <a:pos x="0" y="0"/>
                </a:cxn>
                <a:cxn ang="0">
                  <a:pos x="0" y="66"/>
                </a:cxn>
                <a:cxn ang="0">
                  <a:pos x="143" y="66"/>
                </a:cxn>
                <a:cxn ang="0">
                  <a:pos x="187" y="88"/>
                </a:cxn>
                <a:cxn ang="0">
                  <a:pos x="187" y="110"/>
                </a:cxn>
                <a:cxn ang="0">
                  <a:pos x="198" y="121"/>
                </a:cxn>
                <a:cxn ang="0">
                  <a:pos x="198" y="1180"/>
                </a:cxn>
                <a:cxn ang="0">
                  <a:pos x="187" y="1202"/>
                </a:cxn>
                <a:cxn ang="0">
                  <a:pos x="187" y="1213"/>
                </a:cxn>
                <a:cxn ang="0">
                  <a:pos x="143" y="1235"/>
                </a:cxn>
                <a:cxn ang="0">
                  <a:pos x="99" y="1246"/>
                </a:cxn>
                <a:cxn ang="0">
                  <a:pos x="0" y="1246"/>
                </a:cxn>
                <a:cxn ang="0">
                  <a:pos x="0" y="1302"/>
                </a:cxn>
                <a:cxn ang="0">
                  <a:pos x="187" y="1302"/>
                </a:cxn>
                <a:cxn ang="0">
                  <a:pos x="275" y="1291"/>
                </a:cxn>
                <a:cxn ang="0">
                  <a:pos x="363" y="1291"/>
                </a:cxn>
                <a:cxn ang="0">
                  <a:pos x="473" y="1302"/>
                </a:cxn>
                <a:cxn ang="0">
                  <a:pos x="561" y="1302"/>
                </a:cxn>
                <a:cxn ang="0">
                  <a:pos x="561" y="1246"/>
                </a:cxn>
                <a:cxn ang="0">
                  <a:pos x="462" y="1246"/>
                </a:cxn>
                <a:cxn ang="0">
                  <a:pos x="418" y="1235"/>
                </a:cxn>
                <a:cxn ang="0">
                  <a:pos x="374" y="1213"/>
                </a:cxn>
                <a:cxn ang="0">
                  <a:pos x="363" y="1202"/>
                </a:cxn>
                <a:cxn ang="0">
                  <a:pos x="363" y="1158"/>
                </a:cxn>
                <a:cxn ang="0">
                  <a:pos x="363" y="706"/>
                </a:cxn>
                <a:cxn ang="0">
                  <a:pos x="363" y="651"/>
                </a:cxn>
                <a:cxn ang="0">
                  <a:pos x="363" y="88"/>
                </a:cxn>
                <a:cxn ang="0">
                  <a:pos x="385" y="66"/>
                </a:cxn>
                <a:cxn ang="0">
                  <a:pos x="616" y="66"/>
                </a:cxn>
                <a:cxn ang="0">
                  <a:pos x="748" y="77"/>
                </a:cxn>
                <a:cxn ang="0">
                  <a:pos x="825" y="121"/>
                </a:cxn>
                <a:cxn ang="0">
                  <a:pos x="880" y="176"/>
                </a:cxn>
                <a:cxn ang="0">
                  <a:pos x="913" y="242"/>
                </a:cxn>
                <a:cxn ang="0">
                  <a:pos x="924" y="309"/>
                </a:cxn>
                <a:cxn ang="0">
                  <a:pos x="924" y="408"/>
                </a:cxn>
                <a:cxn ang="0">
                  <a:pos x="913" y="474"/>
                </a:cxn>
                <a:cxn ang="0">
                  <a:pos x="880" y="540"/>
                </a:cxn>
                <a:cxn ang="0">
                  <a:pos x="836" y="595"/>
                </a:cxn>
                <a:cxn ang="0">
                  <a:pos x="748" y="640"/>
                </a:cxn>
                <a:cxn ang="0">
                  <a:pos x="616" y="651"/>
                </a:cxn>
                <a:cxn ang="0">
                  <a:pos x="363" y="651"/>
                </a:cxn>
              </a:cxnLst>
              <a:rect l="0" t="0" r="r" b="b"/>
              <a:pathLst>
                <a:path w="1111" h="1302">
                  <a:moveTo>
                    <a:pt x="363" y="706"/>
                  </a:moveTo>
                  <a:lnTo>
                    <a:pt x="682" y="706"/>
                  </a:lnTo>
                  <a:lnTo>
                    <a:pt x="814" y="684"/>
                  </a:lnTo>
                  <a:lnTo>
                    <a:pt x="935" y="640"/>
                  </a:lnTo>
                  <a:lnTo>
                    <a:pt x="1034" y="562"/>
                  </a:lnTo>
                  <a:lnTo>
                    <a:pt x="1089" y="463"/>
                  </a:lnTo>
                  <a:lnTo>
                    <a:pt x="1111" y="353"/>
                  </a:lnTo>
                  <a:lnTo>
                    <a:pt x="1089" y="242"/>
                  </a:lnTo>
                  <a:lnTo>
                    <a:pt x="1034" y="154"/>
                  </a:lnTo>
                  <a:lnTo>
                    <a:pt x="935" y="77"/>
                  </a:lnTo>
                  <a:lnTo>
                    <a:pt x="814" y="22"/>
                  </a:lnTo>
                  <a:lnTo>
                    <a:pt x="671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43" y="66"/>
                  </a:lnTo>
                  <a:lnTo>
                    <a:pt x="187" y="88"/>
                  </a:lnTo>
                  <a:lnTo>
                    <a:pt x="187" y="110"/>
                  </a:lnTo>
                  <a:lnTo>
                    <a:pt x="198" y="121"/>
                  </a:lnTo>
                  <a:lnTo>
                    <a:pt x="198" y="1180"/>
                  </a:lnTo>
                  <a:lnTo>
                    <a:pt x="187" y="1202"/>
                  </a:lnTo>
                  <a:lnTo>
                    <a:pt x="187" y="1213"/>
                  </a:lnTo>
                  <a:lnTo>
                    <a:pt x="143" y="1235"/>
                  </a:lnTo>
                  <a:lnTo>
                    <a:pt x="99" y="1246"/>
                  </a:lnTo>
                  <a:lnTo>
                    <a:pt x="0" y="1246"/>
                  </a:lnTo>
                  <a:lnTo>
                    <a:pt x="0" y="1302"/>
                  </a:lnTo>
                  <a:lnTo>
                    <a:pt x="187" y="1302"/>
                  </a:lnTo>
                  <a:lnTo>
                    <a:pt x="275" y="1291"/>
                  </a:lnTo>
                  <a:lnTo>
                    <a:pt x="363" y="1291"/>
                  </a:lnTo>
                  <a:lnTo>
                    <a:pt x="473" y="1302"/>
                  </a:lnTo>
                  <a:lnTo>
                    <a:pt x="561" y="1302"/>
                  </a:lnTo>
                  <a:lnTo>
                    <a:pt x="561" y="1246"/>
                  </a:lnTo>
                  <a:lnTo>
                    <a:pt x="462" y="1246"/>
                  </a:lnTo>
                  <a:lnTo>
                    <a:pt x="418" y="1235"/>
                  </a:lnTo>
                  <a:lnTo>
                    <a:pt x="374" y="1213"/>
                  </a:lnTo>
                  <a:lnTo>
                    <a:pt x="363" y="1202"/>
                  </a:lnTo>
                  <a:lnTo>
                    <a:pt x="363" y="1158"/>
                  </a:lnTo>
                  <a:lnTo>
                    <a:pt x="363" y="706"/>
                  </a:lnTo>
                  <a:close/>
                  <a:moveTo>
                    <a:pt x="363" y="651"/>
                  </a:moveTo>
                  <a:lnTo>
                    <a:pt x="363" y="88"/>
                  </a:lnTo>
                  <a:lnTo>
                    <a:pt x="385" y="66"/>
                  </a:lnTo>
                  <a:lnTo>
                    <a:pt x="616" y="66"/>
                  </a:lnTo>
                  <a:lnTo>
                    <a:pt x="748" y="77"/>
                  </a:lnTo>
                  <a:lnTo>
                    <a:pt x="825" y="121"/>
                  </a:lnTo>
                  <a:lnTo>
                    <a:pt x="880" y="176"/>
                  </a:lnTo>
                  <a:lnTo>
                    <a:pt x="913" y="242"/>
                  </a:lnTo>
                  <a:lnTo>
                    <a:pt x="924" y="309"/>
                  </a:lnTo>
                  <a:lnTo>
                    <a:pt x="924" y="408"/>
                  </a:lnTo>
                  <a:lnTo>
                    <a:pt x="913" y="474"/>
                  </a:lnTo>
                  <a:lnTo>
                    <a:pt x="880" y="540"/>
                  </a:lnTo>
                  <a:lnTo>
                    <a:pt x="836" y="595"/>
                  </a:lnTo>
                  <a:lnTo>
                    <a:pt x="748" y="640"/>
                  </a:lnTo>
                  <a:lnTo>
                    <a:pt x="616" y="651"/>
                  </a:lnTo>
                  <a:lnTo>
                    <a:pt x="363" y="6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86"/>
            <p:cNvSpPr>
              <a:spLocks/>
            </p:cNvSpPr>
            <p:nvPr/>
          </p:nvSpPr>
          <p:spPr bwMode="auto">
            <a:xfrm>
              <a:off x="1177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3"/>
                </a:cxn>
                <a:cxn ang="0">
                  <a:pos x="495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3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1"/>
                </a:cxn>
                <a:cxn ang="0">
                  <a:pos x="143" y="728"/>
                </a:cxn>
                <a:cxn ang="0">
                  <a:pos x="121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51" y="839"/>
                </a:cxn>
                <a:cxn ang="0">
                  <a:pos x="451" y="783"/>
                </a:cxn>
                <a:cxn ang="0">
                  <a:pos x="363" y="783"/>
                </a:cxn>
                <a:cxn ang="0">
                  <a:pos x="297" y="761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3"/>
                  </a:lnTo>
                  <a:lnTo>
                    <a:pt x="495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3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1"/>
                  </a:lnTo>
                  <a:lnTo>
                    <a:pt x="143" y="728"/>
                  </a:lnTo>
                  <a:lnTo>
                    <a:pt x="121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51" y="839"/>
                  </a:lnTo>
                  <a:lnTo>
                    <a:pt x="451" y="783"/>
                  </a:lnTo>
                  <a:lnTo>
                    <a:pt x="363" y="783"/>
                  </a:lnTo>
                  <a:lnTo>
                    <a:pt x="297" y="761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87"/>
            <p:cNvSpPr>
              <a:spLocks noEditPoints="1"/>
            </p:cNvSpPr>
            <p:nvPr/>
          </p:nvSpPr>
          <p:spPr bwMode="auto">
            <a:xfrm>
              <a:off x="12511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88"/>
            <p:cNvSpPr>
              <a:spLocks noEditPoints="1"/>
            </p:cNvSpPr>
            <p:nvPr/>
          </p:nvSpPr>
          <p:spPr bwMode="auto">
            <a:xfrm>
              <a:off x="13369" y="10368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7"/>
                </a:cxn>
                <a:cxn ang="0">
                  <a:pos x="880" y="1257"/>
                </a:cxn>
                <a:cxn ang="0">
                  <a:pos x="836" y="1246"/>
                </a:cxn>
                <a:cxn ang="0">
                  <a:pos x="814" y="1235"/>
                </a:cxn>
                <a:cxn ang="0">
                  <a:pos x="792" y="1213"/>
                </a:cxn>
                <a:cxn ang="0">
                  <a:pos x="792" y="1191"/>
                </a:cxn>
                <a:cxn ang="0">
                  <a:pos x="781" y="1147"/>
                </a:cxn>
                <a:cxn ang="0">
                  <a:pos x="781" y="0"/>
                </a:cxn>
                <a:cxn ang="0">
                  <a:pos x="517" y="11"/>
                </a:cxn>
                <a:cxn ang="0">
                  <a:pos x="517" y="77"/>
                </a:cxn>
                <a:cxn ang="0">
                  <a:pos x="616" y="77"/>
                </a:cxn>
                <a:cxn ang="0">
                  <a:pos x="638" y="88"/>
                </a:cxn>
                <a:cxn ang="0">
                  <a:pos x="649" y="110"/>
                </a:cxn>
                <a:cxn ang="0">
                  <a:pos x="660" y="143"/>
                </a:cxn>
                <a:cxn ang="0">
                  <a:pos x="660" y="595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88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6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5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5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20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7"/>
                  </a:lnTo>
                  <a:lnTo>
                    <a:pt x="880" y="1257"/>
                  </a:lnTo>
                  <a:lnTo>
                    <a:pt x="836" y="1246"/>
                  </a:lnTo>
                  <a:lnTo>
                    <a:pt x="814" y="1235"/>
                  </a:lnTo>
                  <a:lnTo>
                    <a:pt x="792" y="1213"/>
                  </a:lnTo>
                  <a:lnTo>
                    <a:pt x="792" y="1191"/>
                  </a:lnTo>
                  <a:lnTo>
                    <a:pt x="781" y="1147"/>
                  </a:lnTo>
                  <a:lnTo>
                    <a:pt x="781" y="0"/>
                  </a:lnTo>
                  <a:lnTo>
                    <a:pt x="517" y="11"/>
                  </a:lnTo>
                  <a:lnTo>
                    <a:pt x="517" y="77"/>
                  </a:lnTo>
                  <a:lnTo>
                    <a:pt x="616" y="77"/>
                  </a:lnTo>
                  <a:lnTo>
                    <a:pt x="638" y="88"/>
                  </a:lnTo>
                  <a:lnTo>
                    <a:pt x="649" y="110"/>
                  </a:lnTo>
                  <a:lnTo>
                    <a:pt x="660" y="143"/>
                  </a:lnTo>
                  <a:lnTo>
                    <a:pt x="660" y="595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88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6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5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5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20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89"/>
            <p:cNvSpPr>
              <a:spLocks noEditPoints="1"/>
            </p:cNvSpPr>
            <p:nvPr/>
          </p:nvSpPr>
          <p:spPr bwMode="auto">
            <a:xfrm>
              <a:off x="14414" y="10412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132" y="529"/>
                </a:cxn>
                <a:cxn ang="0">
                  <a:pos x="143" y="540"/>
                </a:cxn>
                <a:cxn ang="0">
                  <a:pos x="154" y="573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2"/>
                </a:cxn>
                <a:cxn ang="0">
                  <a:pos x="99" y="1202"/>
                </a:cxn>
                <a:cxn ang="0">
                  <a:pos x="55" y="1213"/>
                </a:cxn>
                <a:cxn ang="0">
                  <a:pos x="0" y="1213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3"/>
                </a:cxn>
                <a:cxn ang="0">
                  <a:pos x="352" y="1213"/>
                </a:cxn>
                <a:cxn ang="0">
                  <a:pos x="319" y="1202"/>
                </a:cxn>
                <a:cxn ang="0">
                  <a:pos x="297" y="1191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20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132" y="529"/>
                  </a:lnTo>
                  <a:lnTo>
                    <a:pt x="143" y="540"/>
                  </a:lnTo>
                  <a:lnTo>
                    <a:pt x="154" y="573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2"/>
                  </a:lnTo>
                  <a:lnTo>
                    <a:pt x="99" y="1202"/>
                  </a:lnTo>
                  <a:lnTo>
                    <a:pt x="55" y="1213"/>
                  </a:lnTo>
                  <a:lnTo>
                    <a:pt x="0" y="1213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3"/>
                  </a:lnTo>
                  <a:lnTo>
                    <a:pt x="352" y="1213"/>
                  </a:lnTo>
                  <a:lnTo>
                    <a:pt x="319" y="1202"/>
                  </a:lnTo>
                  <a:lnTo>
                    <a:pt x="297" y="1191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20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90"/>
            <p:cNvSpPr>
              <a:spLocks/>
            </p:cNvSpPr>
            <p:nvPr/>
          </p:nvSpPr>
          <p:spPr bwMode="auto">
            <a:xfrm>
              <a:off x="14942" y="10831"/>
              <a:ext cx="726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77"/>
                </a:cxn>
                <a:cxn ang="0">
                  <a:pos x="528" y="188"/>
                </a:cxn>
                <a:cxn ang="0">
                  <a:pos x="528" y="199"/>
                </a:cxn>
                <a:cxn ang="0">
                  <a:pos x="550" y="265"/>
                </a:cxn>
                <a:cxn ang="0">
                  <a:pos x="583" y="287"/>
                </a:cxn>
                <a:cxn ang="0">
                  <a:pos x="649" y="287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704" y="199"/>
                </a:cxn>
                <a:cxn ang="0">
                  <a:pos x="682" y="110"/>
                </a:cxn>
                <a:cxn ang="0">
                  <a:pos x="616" y="55"/>
                </a:cxn>
                <a:cxn ang="0">
                  <a:pos x="517" y="11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83"/>
                </a:cxn>
                <a:cxn ang="0">
                  <a:pos x="286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704" y="695"/>
                </a:cxn>
                <a:cxn ang="0">
                  <a:pos x="715" y="651"/>
                </a:cxn>
                <a:cxn ang="0">
                  <a:pos x="726" y="629"/>
                </a:cxn>
                <a:cxn ang="0">
                  <a:pos x="726" y="618"/>
                </a:cxn>
                <a:cxn ang="0">
                  <a:pos x="715" y="607"/>
                </a:cxn>
                <a:cxn ang="0">
                  <a:pos x="693" y="607"/>
                </a:cxn>
                <a:cxn ang="0">
                  <a:pos x="671" y="629"/>
                </a:cxn>
                <a:cxn ang="0">
                  <a:pos x="627" y="728"/>
                </a:cxn>
                <a:cxn ang="0">
                  <a:pos x="561" y="794"/>
                </a:cxn>
                <a:cxn ang="0">
                  <a:pos x="484" y="817"/>
                </a:cxn>
                <a:cxn ang="0">
                  <a:pos x="429" y="828"/>
                </a:cxn>
                <a:cxn ang="0">
                  <a:pos x="374" y="817"/>
                </a:cxn>
                <a:cxn ang="0">
                  <a:pos x="319" y="794"/>
                </a:cxn>
                <a:cxn ang="0">
                  <a:pos x="253" y="739"/>
                </a:cxn>
                <a:cxn ang="0">
                  <a:pos x="209" y="673"/>
                </a:cxn>
                <a:cxn ang="0">
                  <a:pos x="176" y="574"/>
                </a:cxn>
                <a:cxn ang="0">
                  <a:pos x="165" y="430"/>
                </a:cxn>
                <a:cxn ang="0">
                  <a:pos x="176" y="298"/>
                </a:cxn>
                <a:cxn ang="0">
                  <a:pos x="209" y="199"/>
                </a:cxn>
                <a:cxn ang="0">
                  <a:pos x="253" y="121"/>
                </a:cxn>
                <a:cxn ang="0">
                  <a:pos x="308" y="77"/>
                </a:cxn>
                <a:cxn ang="0">
                  <a:pos x="363" y="55"/>
                </a:cxn>
                <a:cxn ang="0">
                  <a:pos x="418" y="44"/>
                </a:cxn>
                <a:cxn ang="0">
                  <a:pos x="462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26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77"/>
                  </a:lnTo>
                  <a:lnTo>
                    <a:pt x="528" y="188"/>
                  </a:lnTo>
                  <a:lnTo>
                    <a:pt x="528" y="199"/>
                  </a:lnTo>
                  <a:lnTo>
                    <a:pt x="550" y="265"/>
                  </a:lnTo>
                  <a:lnTo>
                    <a:pt x="583" y="287"/>
                  </a:lnTo>
                  <a:lnTo>
                    <a:pt x="649" y="287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704" y="199"/>
                  </a:lnTo>
                  <a:lnTo>
                    <a:pt x="682" y="110"/>
                  </a:lnTo>
                  <a:lnTo>
                    <a:pt x="616" y="55"/>
                  </a:lnTo>
                  <a:lnTo>
                    <a:pt x="517" y="11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83"/>
                  </a:lnTo>
                  <a:lnTo>
                    <a:pt x="286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704" y="695"/>
                  </a:lnTo>
                  <a:lnTo>
                    <a:pt x="715" y="651"/>
                  </a:lnTo>
                  <a:lnTo>
                    <a:pt x="726" y="629"/>
                  </a:lnTo>
                  <a:lnTo>
                    <a:pt x="726" y="618"/>
                  </a:lnTo>
                  <a:lnTo>
                    <a:pt x="715" y="607"/>
                  </a:lnTo>
                  <a:lnTo>
                    <a:pt x="693" y="607"/>
                  </a:lnTo>
                  <a:lnTo>
                    <a:pt x="671" y="629"/>
                  </a:lnTo>
                  <a:lnTo>
                    <a:pt x="627" y="728"/>
                  </a:lnTo>
                  <a:lnTo>
                    <a:pt x="561" y="794"/>
                  </a:lnTo>
                  <a:lnTo>
                    <a:pt x="484" y="817"/>
                  </a:lnTo>
                  <a:lnTo>
                    <a:pt x="429" y="828"/>
                  </a:lnTo>
                  <a:lnTo>
                    <a:pt x="374" y="817"/>
                  </a:lnTo>
                  <a:lnTo>
                    <a:pt x="319" y="794"/>
                  </a:lnTo>
                  <a:lnTo>
                    <a:pt x="253" y="739"/>
                  </a:lnTo>
                  <a:lnTo>
                    <a:pt x="209" y="673"/>
                  </a:lnTo>
                  <a:lnTo>
                    <a:pt x="176" y="574"/>
                  </a:lnTo>
                  <a:lnTo>
                    <a:pt x="165" y="430"/>
                  </a:lnTo>
                  <a:lnTo>
                    <a:pt x="176" y="298"/>
                  </a:lnTo>
                  <a:lnTo>
                    <a:pt x="209" y="199"/>
                  </a:lnTo>
                  <a:lnTo>
                    <a:pt x="253" y="121"/>
                  </a:lnTo>
                  <a:lnTo>
                    <a:pt x="308" y="77"/>
                  </a:lnTo>
                  <a:lnTo>
                    <a:pt x="363" y="55"/>
                  </a:lnTo>
                  <a:lnTo>
                    <a:pt x="418" y="44"/>
                  </a:lnTo>
                  <a:lnTo>
                    <a:pt x="462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91"/>
            <p:cNvSpPr>
              <a:spLocks/>
            </p:cNvSpPr>
            <p:nvPr/>
          </p:nvSpPr>
          <p:spPr bwMode="auto">
            <a:xfrm>
              <a:off x="15756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971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971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92"/>
            <p:cNvSpPr>
              <a:spLocks/>
            </p:cNvSpPr>
            <p:nvPr/>
          </p:nvSpPr>
          <p:spPr bwMode="auto">
            <a:xfrm>
              <a:off x="17109" y="10511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3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3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4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3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3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4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93"/>
            <p:cNvSpPr>
              <a:spLocks/>
            </p:cNvSpPr>
            <p:nvPr/>
          </p:nvSpPr>
          <p:spPr bwMode="auto">
            <a:xfrm>
              <a:off x="17868" y="10368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7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5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7"/>
                </a:cxn>
                <a:cxn ang="0">
                  <a:pos x="374" y="1257"/>
                </a:cxn>
                <a:cxn ang="0">
                  <a:pos x="341" y="1246"/>
                </a:cxn>
                <a:cxn ang="0">
                  <a:pos x="308" y="1246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5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6"/>
                </a:cxn>
                <a:cxn ang="0">
                  <a:pos x="627" y="1246"/>
                </a:cxn>
                <a:cxn ang="0">
                  <a:pos x="583" y="1257"/>
                </a:cxn>
                <a:cxn ang="0">
                  <a:pos x="528" y="1257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7"/>
                </a:cxn>
                <a:cxn ang="0">
                  <a:pos x="880" y="1257"/>
                </a:cxn>
                <a:cxn ang="0">
                  <a:pos x="847" y="1246"/>
                </a:cxn>
                <a:cxn ang="0">
                  <a:pos x="825" y="1235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7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5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7"/>
                  </a:lnTo>
                  <a:lnTo>
                    <a:pt x="374" y="1257"/>
                  </a:lnTo>
                  <a:lnTo>
                    <a:pt x="341" y="1246"/>
                  </a:lnTo>
                  <a:lnTo>
                    <a:pt x="308" y="1246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5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6"/>
                  </a:lnTo>
                  <a:lnTo>
                    <a:pt x="627" y="1246"/>
                  </a:lnTo>
                  <a:lnTo>
                    <a:pt x="583" y="1257"/>
                  </a:lnTo>
                  <a:lnTo>
                    <a:pt x="528" y="1257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7"/>
                  </a:lnTo>
                  <a:lnTo>
                    <a:pt x="880" y="1257"/>
                  </a:lnTo>
                  <a:lnTo>
                    <a:pt x="847" y="1246"/>
                  </a:lnTo>
                  <a:lnTo>
                    <a:pt x="825" y="1235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94"/>
            <p:cNvSpPr>
              <a:spLocks noEditPoints="1"/>
            </p:cNvSpPr>
            <p:nvPr/>
          </p:nvSpPr>
          <p:spPr bwMode="auto">
            <a:xfrm>
              <a:off x="18913" y="10831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3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3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95"/>
            <p:cNvSpPr>
              <a:spLocks/>
            </p:cNvSpPr>
            <p:nvPr/>
          </p:nvSpPr>
          <p:spPr bwMode="auto">
            <a:xfrm>
              <a:off x="20409" y="10831"/>
              <a:ext cx="715" cy="872"/>
            </a:xfrm>
            <a:custGeom>
              <a:avLst/>
              <a:gdLst/>
              <a:ahLst/>
              <a:cxnLst>
                <a:cxn ang="0">
                  <a:pos x="616" y="121"/>
                </a:cxn>
                <a:cxn ang="0">
                  <a:pos x="583" y="121"/>
                </a:cxn>
                <a:cxn ang="0">
                  <a:pos x="561" y="132"/>
                </a:cxn>
                <a:cxn ang="0">
                  <a:pos x="539" y="154"/>
                </a:cxn>
                <a:cxn ang="0">
                  <a:pos x="528" y="177"/>
                </a:cxn>
                <a:cxn ang="0">
                  <a:pos x="528" y="232"/>
                </a:cxn>
                <a:cxn ang="0">
                  <a:pos x="550" y="265"/>
                </a:cxn>
                <a:cxn ang="0">
                  <a:pos x="572" y="287"/>
                </a:cxn>
                <a:cxn ang="0">
                  <a:pos x="638" y="287"/>
                </a:cxn>
                <a:cxn ang="0">
                  <a:pos x="660" y="276"/>
                </a:cxn>
                <a:cxn ang="0">
                  <a:pos x="682" y="254"/>
                </a:cxn>
                <a:cxn ang="0">
                  <a:pos x="693" y="232"/>
                </a:cxn>
                <a:cxn ang="0">
                  <a:pos x="704" y="199"/>
                </a:cxn>
                <a:cxn ang="0">
                  <a:pos x="671" y="110"/>
                </a:cxn>
                <a:cxn ang="0">
                  <a:pos x="605" y="55"/>
                </a:cxn>
                <a:cxn ang="0">
                  <a:pos x="517" y="11"/>
                </a:cxn>
                <a:cxn ang="0">
                  <a:pos x="407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298"/>
                </a:cxn>
                <a:cxn ang="0">
                  <a:pos x="0" y="441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65" y="783"/>
                </a:cxn>
                <a:cxn ang="0">
                  <a:pos x="275" y="850"/>
                </a:cxn>
                <a:cxn ang="0">
                  <a:pos x="407" y="872"/>
                </a:cxn>
                <a:cxn ang="0">
                  <a:pos x="517" y="850"/>
                </a:cxn>
                <a:cxn ang="0">
                  <a:pos x="605" y="817"/>
                </a:cxn>
                <a:cxn ang="0">
                  <a:pos x="660" y="750"/>
                </a:cxn>
                <a:cxn ang="0">
                  <a:pos x="693" y="695"/>
                </a:cxn>
                <a:cxn ang="0">
                  <a:pos x="715" y="651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82" y="607"/>
                </a:cxn>
                <a:cxn ang="0">
                  <a:pos x="671" y="618"/>
                </a:cxn>
                <a:cxn ang="0">
                  <a:pos x="671" y="629"/>
                </a:cxn>
                <a:cxn ang="0">
                  <a:pos x="616" y="728"/>
                </a:cxn>
                <a:cxn ang="0">
                  <a:pos x="550" y="794"/>
                </a:cxn>
                <a:cxn ang="0">
                  <a:pos x="484" y="817"/>
                </a:cxn>
                <a:cxn ang="0">
                  <a:pos x="418" y="828"/>
                </a:cxn>
                <a:cxn ang="0">
                  <a:pos x="363" y="817"/>
                </a:cxn>
                <a:cxn ang="0">
                  <a:pos x="308" y="794"/>
                </a:cxn>
                <a:cxn ang="0">
                  <a:pos x="253" y="739"/>
                </a:cxn>
                <a:cxn ang="0">
                  <a:pos x="198" y="673"/>
                </a:cxn>
                <a:cxn ang="0">
                  <a:pos x="165" y="574"/>
                </a:cxn>
                <a:cxn ang="0">
                  <a:pos x="154" y="430"/>
                </a:cxn>
                <a:cxn ang="0">
                  <a:pos x="165" y="298"/>
                </a:cxn>
                <a:cxn ang="0">
                  <a:pos x="198" y="199"/>
                </a:cxn>
                <a:cxn ang="0">
                  <a:pos x="242" y="121"/>
                </a:cxn>
                <a:cxn ang="0">
                  <a:pos x="297" y="77"/>
                </a:cxn>
                <a:cxn ang="0">
                  <a:pos x="352" y="55"/>
                </a:cxn>
                <a:cxn ang="0">
                  <a:pos x="407" y="44"/>
                </a:cxn>
                <a:cxn ang="0">
                  <a:pos x="451" y="44"/>
                </a:cxn>
                <a:cxn ang="0">
                  <a:pos x="539" y="66"/>
                </a:cxn>
                <a:cxn ang="0">
                  <a:pos x="616" y="121"/>
                </a:cxn>
              </a:cxnLst>
              <a:rect l="0" t="0" r="r" b="b"/>
              <a:pathLst>
                <a:path w="715" h="872">
                  <a:moveTo>
                    <a:pt x="616" y="121"/>
                  </a:moveTo>
                  <a:lnTo>
                    <a:pt x="583" y="121"/>
                  </a:lnTo>
                  <a:lnTo>
                    <a:pt x="561" y="132"/>
                  </a:lnTo>
                  <a:lnTo>
                    <a:pt x="539" y="154"/>
                  </a:lnTo>
                  <a:lnTo>
                    <a:pt x="528" y="177"/>
                  </a:lnTo>
                  <a:lnTo>
                    <a:pt x="528" y="232"/>
                  </a:lnTo>
                  <a:lnTo>
                    <a:pt x="550" y="265"/>
                  </a:lnTo>
                  <a:lnTo>
                    <a:pt x="572" y="287"/>
                  </a:lnTo>
                  <a:lnTo>
                    <a:pt x="638" y="287"/>
                  </a:lnTo>
                  <a:lnTo>
                    <a:pt x="660" y="276"/>
                  </a:lnTo>
                  <a:lnTo>
                    <a:pt x="682" y="254"/>
                  </a:lnTo>
                  <a:lnTo>
                    <a:pt x="693" y="232"/>
                  </a:lnTo>
                  <a:lnTo>
                    <a:pt x="704" y="199"/>
                  </a:lnTo>
                  <a:lnTo>
                    <a:pt x="671" y="110"/>
                  </a:lnTo>
                  <a:lnTo>
                    <a:pt x="605" y="55"/>
                  </a:lnTo>
                  <a:lnTo>
                    <a:pt x="517" y="11"/>
                  </a:lnTo>
                  <a:lnTo>
                    <a:pt x="407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298"/>
                  </a:lnTo>
                  <a:lnTo>
                    <a:pt x="0" y="441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65" y="783"/>
                  </a:lnTo>
                  <a:lnTo>
                    <a:pt x="275" y="850"/>
                  </a:lnTo>
                  <a:lnTo>
                    <a:pt x="407" y="872"/>
                  </a:lnTo>
                  <a:lnTo>
                    <a:pt x="517" y="850"/>
                  </a:lnTo>
                  <a:lnTo>
                    <a:pt x="605" y="817"/>
                  </a:lnTo>
                  <a:lnTo>
                    <a:pt x="660" y="750"/>
                  </a:lnTo>
                  <a:lnTo>
                    <a:pt x="693" y="695"/>
                  </a:lnTo>
                  <a:lnTo>
                    <a:pt x="715" y="651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82" y="607"/>
                  </a:lnTo>
                  <a:lnTo>
                    <a:pt x="671" y="618"/>
                  </a:lnTo>
                  <a:lnTo>
                    <a:pt x="671" y="629"/>
                  </a:lnTo>
                  <a:lnTo>
                    <a:pt x="616" y="728"/>
                  </a:lnTo>
                  <a:lnTo>
                    <a:pt x="550" y="794"/>
                  </a:lnTo>
                  <a:lnTo>
                    <a:pt x="484" y="817"/>
                  </a:lnTo>
                  <a:lnTo>
                    <a:pt x="418" y="828"/>
                  </a:lnTo>
                  <a:lnTo>
                    <a:pt x="363" y="817"/>
                  </a:lnTo>
                  <a:lnTo>
                    <a:pt x="308" y="794"/>
                  </a:lnTo>
                  <a:lnTo>
                    <a:pt x="253" y="739"/>
                  </a:lnTo>
                  <a:lnTo>
                    <a:pt x="198" y="673"/>
                  </a:lnTo>
                  <a:lnTo>
                    <a:pt x="165" y="574"/>
                  </a:lnTo>
                  <a:lnTo>
                    <a:pt x="154" y="430"/>
                  </a:lnTo>
                  <a:lnTo>
                    <a:pt x="165" y="298"/>
                  </a:lnTo>
                  <a:lnTo>
                    <a:pt x="198" y="199"/>
                  </a:lnTo>
                  <a:lnTo>
                    <a:pt x="242" y="121"/>
                  </a:lnTo>
                  <a:lnTo>
                    <a:pt x="297" y="77"/>
                  </a:lnTo>
                  <a:lnTo>
                    <a:pt x="352" y="55"/>
                  </a:lnTo>
                  <a:lnTo>
                    <a:pt x="407" y="44"/>
                  </a:lnTo>
                  <a:lnTo>
                    <a:pt x="451" y="44"/>
                  </a:lnTo>
                  <a:lnTo>
                    <a:pt x="539" y="66"/>
                  </a:lnTo>
                  <a:lnTo>
                    <a:pt x="616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96"/>
            <p:cNvSpPr>
              <a:spLocks/>
            </p:cNvSpPr>
            <p:nvPr/>
          </p:nvSpPr>
          <p:spPr bwMode="auto">
            <a:xfrm>
              <a:off x="21245" y="10368"/>
              <a:ext cx="417" cy="1313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7" y="1313"/>
                </a:cxn>
                <a:cxn ang="0">
                  <a:pos x="417" y="1313"/>
                </a:cxn>
                <a:cxn ang="0">
                  <a:pos x="417" y="1257"/>
                </a:cxn>
                <a:cxn ang="0">
                  <a:pos x="362" y="1257"/>
                </a:cxn>
                <a:cxn ang="0">
                  <a:pos x="329" y="1246"/>
                </a:cxn>
                <a:cxn ang="0">
                  <a:pos x="296" y="1246"/>
                </a:cxn>
                <a:cxn ang="0">
                  <a:pos x="274" y="1202"/>
                </a:cxn>
                <a:cxn ang="0">
                  <a:pos x="274" y="1169"/>
                </a:cxn>
                <a:cxn ang="0">
                  <a:pos x="274" y="0"/>
                </a:cxn>
              </a:cxnLst>
              <a:rect l="0" t="0" r="r" b="b"/>
              <a:pathLst>
                <a:path w="417" h="1313">
                  <a:moveTo>
                    <a:pt x="27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7" y="1313"/>
                  </a:lnTo>
                  <a:lnTo>
                    <a:pt x="417" y="1313"/>
                  </a:lnTo>
                  <a:lnTo>
                    <a:pt x="417" y="1257"/>
                  </a:lnTo>
                  <a:lnTo>
                    <a:pt x="362" y="1257"/>
                  </a:lnTo>
                  <a:lnTo>
                    <a:pt x="329" y="1246"/>
                  </a:lnTo>
                  <a:lnTo>
                    <a:pt x="296" y="1246"/>
                  </a:lnTo>
                  <a:lnTo>
                    <a:pt x="274" y="1202"/>
                  </a:lnTo>
                  <a:lnTo>
                    <a:pt x="274" y="1169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97"/>
            <p:cNvSpPr>
              <a:spLocks noEditPoints="1"/>
            </p:cNvSpPr>
            <p:nvPr/>
          </p:nvSpPr>
          <p:spPr bwMode="auto">
            <a:xfrm>
              <a:off x="21794" y="10831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38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3"/>
                </a:cxn>
                <a:cxn ang="0">
                  <a:pos x="132" y="132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3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4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38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4"/>
                  </a:lnTo>
                  <a:lnTo>
                    <a:pt x="187" y="143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73" y="750"/>
                  </a:lnTo>
                  <a:lnTo>
                    <a:pt x="429" y="794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3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98"/>
            <p:cNvSpPr>
              <a:spLocks/>
            </p:cNvSpPr>
            <p:nvPr/>
          </p:nvSpPr>
          <p:spPr bwMode="auto">
            <a:xfrm>
              <a:off x="22718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43" y="750"/>
                </a:cxn>
                <a:cxn ang="0">
                  <a:pos x="55" y="563"/>
                </a:cxn>
                <a:cxn ang="0">
                  <a:pos x="44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66" y="828"/>
                </a:cxn>
                <a:cxn ang="0">
                  <a:pos x="77" y="817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407" y="55"/>
                </a:cxn>
                <a:cxn ang="0">
                  <a:pos x="506" y="154"/>
                </a:cxn>
                <a:cxn ang="0">
                  <a:pos x="528" y="265"/>
                </a:cxn>
                <a:cxn ang="0">
                  <a:pos x="539" y="276"/>
                </a:cxn>
                <a:cxn ang="0">
                  <a:pos x="550" y="287"/>
                </a:cxn>
                <a:cxn ang="0">
                  <a:pos x="572" y="11"/>
                </a:cxn>
                <a:cxn ang="0">
                  <a:pos x="539" y="0"/>
                </a:cxn>
                <a:cxn ang="0">
                  <a:pos x="407" y="11"/>
                </a:cxn>
                <a:cxn ang="0">
                  <a:pos x="308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22" y="320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4"/>
                  </a:lnTo>
                  <a:lnTo>
                    <a:pt x="517" y="221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41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99"/>
            <p:cNvSpPr>
              <a:spLocks/>
            </p:cNvSpPr>
            <p:nvPr/>
          </p:nvSpPr>
          <p:spPr bwMode="auto">
            <a:xfrm>
              <a:off x="23466" y="10831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73" y="530"/>
                </a:cxn>
                <a:cxn ang="0">
                  <a:pos x="528" y="651"/>
                </a:cxn>
                <a:cxn ang="0">
                  <a:pos x="473" y="783"/>
                </a:cxn>
                <a:cxn ang="0">
                  <a:pos x="319" y="828"/>
                </a:cxn>
                <a:cxn ang="0">
                  <a:pos x="132" y="750"/>
                </a:cxn>
                <a:cxn ang="0">
                  <a:pos x="55" y="563"/>
                </a:cxn>
                <a:cxn ang="0">
                  <a:pos x="33" y="530"/>
                </a:cxn>
                <a:cxn ang="0">
                  <a:pos x="0" y="861"/>
                </a:cxn>
                <a:cxn ang="0">
                  <a:pos x="33" y="872"/>
                </a:cxn>
                <a:cxn ang="0">
                  <a:pos x="55" y="850"/>
                </a:cxn>
                <a:cxn ang="0">
                  <a:pos x="77" y="828"/>
                </a:cxn>
                <a:cxn ang="0">
                  <a:pos x="110" y="783"/>
                </a:cxn>
                <a:cxn ang="0">
                  <a:pos x="264" y="872"/>
                </a:cxn>
                <a:cxn ang="0">
                  <a:pos x="429" y="861"/>
                </a:cxn>
                <a:cxn ang="0">
                  <a:pos x="572" y="761"/>
                </a:cxn>
                <a:cxn ang="0">
                  <a:pos x="616" y="607"/>
                </a:cxn>
                <a:cxn ang="0">
                  <a:pos x="572" y="463"/>
                </a:cxn>
                <a:cxn ang="0">
                  <a:pos x="473" y="375"/>
                </a:cxn>
                <a:cxn ang="0">
                  <a:pos x="242" y="320"/>
                </a:cxn>
                <a:cxn ang="0">
                  <a:pos x="110" y="243"/>
                </a:cxn>
                <a:cxn ang="0">
                  <a:pos x="99" y="132"/>
                </a:cxn>
                <a:cxn ang="0">
                  <a:pos x="198" y="44"/>
                </a:cxn>
                <a:cxn ang="0">
                  <a:pos x="385" y="44"/>
                </a:cxn>
                <a:cxn ang="0">
                  <a:pos x="484" y="132"/>
                </a:cxn>
                <a:cxn ang="0">
                  <a:pos x="517" y="232"/>
                </a:cxn>
                <a:cxn ang="0">
                  <a:pos x="528" y="276"/>
                </a:cxn>
                <a:cxn ang="0">
                  <a:pos x="539" y="287"/>
                </a:cxn>
                <a:cxn ang="0">
                  <a:pos x="572" y="265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297" y="0"/>
                </a:cxn>
                <a:cxn ang="0">
                  <a:pos x="99" y="55"/>
                </a:cxn>
                <a:cxn ang="0">
                  <a:pos x="11" y="166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2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73" y="530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3"/>
                  </a:lnTo>
                  <a:lnTo>
                    <a:pt x="407" y="817"/>
                  </a:lnTo>
                  <a:lnTo>
                    <a:pt x="319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0" y="530"/>
                  </a:lnTo>
                  <a:lnTo>
                    <a:pt x="0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55" y="850"/>
                  </a:lnTo>
                  <a:lnTo>
                    <a:pt x="66" y="828"/>
                  </a:lnTo>
                  <a:lnTo>
                    <a:pt x="77" y="828"/>
                  </a:lnTo>
                  <a:lnTo>
                    <a:pt x="77" y="817"/>
                  </a:lnTo>
                  <a:lnTo>
                    <a:pt x="110" y="783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72" y="463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2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2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28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50" y="287"/>
                  </a:lnTo>
                  <a:lnTo>
                    <a:pt x="572" y="265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374" y="11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2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00"/>
            <p:cNvSpPr>
              <a:spLocks/>
            </p:cNvSpPr>
            <p:nvPr/>
          </p:nvSpPr>
          <p:spPr bwMode="auto">
            <a:xfrm>
              <a:off x="24830" y="10368"/>
              <a:ext cx="418" cy="131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202"/>
                </a:cxn>
                <a:cxn ang="0">
                  <a:pos x="121" y="1246"/>
                </a:cxn>
                <a:cxn ang="0">
                  <a:pos x="88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19" y="1246"/>
                </a:cxn>
                <a:cxn ang="0">
                  <a:pos x="297" y="1246"/>
                </a:cxn>
                <a:cxn ang="0">
                  <a:pos x="275" y="1224"/>
                </a:cxn>
                <a:cxn ang="0">
                  <a:pos x="275" y="1202"/>
                </a:cxn>
                <a:cxn ang="0">
                  <a:pos x="264" y="1169"/>
                </a:cxn>
                <a:cxn ang="0">
                  <a:pos x="264" y="0"/>
                </a:cxn>
              </a:cxnLst>
              <a:rect l="0" t="0" r="r" b="b"/>
              <a:pathLst>
                <a:path w="418" h="1313">
                  <a:moveTo>
                    <a:pt x="264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202"/>
                  </a:lnTo>
                  <a:lnTo>
                    <a:pt x="121" y="1246"/>
                  </a:lnTo>
                  <a:lnTo>
                    <a:pt x="88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19" y="1246"/>
                  </a:lnTo>
                  <a:lnTo>
                    <a:pt x="297" y="1246"/>
                  </a:lnTo>
                  <a:lnTo>
                    <a:pt x="275" y="1224"/>
                  </a:lnTo>
                  <a:lnTo>
                    <a:pt x="275" y="1202"/>
                  </a:lnTo>
                  <a:lnTo>
                    <a:pt x="264" y="116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01"/>
            <p:cNvSpPr>
              <a:spLocks noEditPoints="1"/>
            </p:cNvSpPr>
            <p:nvPr/>
          </p:nvSpPr>
          <p:spPr bwMode="auto">
            <a:xfrm>
              <a:off x="25369" y="10831"/>
              <a:ext cx="858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4"/>
                </a:cxn>
                <a:cxn ang="0">
                  <a:pos x="803" y="574"/>
                </a:cxn>
                <a:cxn ang="0">
                  <a:pos x="770" y="794"/>
                </a:cxn>
                <a:cxn ang="0">
                  <a:pos x="748" y="806"/>
                </a:cxn>
                <a:cxn ang="0">
                  <a:pos x="693" y="783"/>
                </a:cxn>
                <a:cxn ang="0">
                  <a:pos x="682" y="750"/>
                </a:cxn>
                <a:cxn ang="0">
                  <a:pos x="671" y="254"/>
                </a:cxn>
                <a:cxn ang="0">
                  <a:pos x="605" y="99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77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43"/>
                </a:cxn>
                <a:cxn ang="0">
                  <a:pos x="220" y="177"/>
                </a:cxn>
                <a:cxn ang="0">
                  <a:pos x="165" y="132"/>
                </a:cxn>
                <a:cxn ang="0">
                  <a:pos x="198" y="77"/>
                </a:cxn>
                <a:cxn ang="0">
                  <a:pos x="341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22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495" y="783"/>
                </a:cxn>
                <a:cxn ang="0">
                  <a:pos x="539" y="397"/>
                </a:cxn>
                <a:cxn ang="0">
                  <a:pos x="528" y="684"/>
                </a:cxn>
                <a:cxn ang="0">
                  <a:pos x="429" y="794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65" y="750"/>
                </a:cxn>
                <a:cxn ang="0">
                  <a:pos x="143" y="662"/>
                </a:cxn>
                <a:cxn ang="0">
                  <a:pos x="176" y="552"/>
                </a:cxn>
                <a:cxn ang="0">
                  <a:pos x="297" y="441"/>
                </a:cxn>
                <a:cxn ang="0">
                  <a:pos x="539" y="397"/>
                </a:cxn>
              </a:cxnLst>
              <a:rect l="0" t="0" r="r" b="b"/>
              <a:pathLst>
                <a:path w="858" h="872">
                  <a:moveTo>
                    <a:pt x="550" y="706"/>
                  </a:moveTo>
                  <a:lnTo>
                    <a:pt x="561" y="739"/>
                  </a:lnTo>
                  <a:lnTo>
                    <a:pt x="572" y="783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1"/>
                  </a:lnTo>
                  <a:lnTo>
                    <a:pt x="858" y="684"/>
                  </a:lnTo>
                  <a:lnTo>
                    <a:pt x="858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4"/>
                  </a:lnTo>
                  <a:lnTo>
                    <a:pt x="759" y="794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3"/>
                  </a:lnTo>
                  <a:lnTo>
                    <a:pt x="682" y="772"/>
                  </a:lnTo>
                  <a:lnTo>
                    <a:pt x="682" y="750"/>
                  </a:lnTo>
                  <a:lnTo>
                    <a:pt x="671" y="728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99"/>
                  </a:lnTo>
                  <a:lnTo>
                    <a:pt x="473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2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77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09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4"/>
                  </a:lnTo>
                  <a:lnTo>
                    <a:pt x="165" y="132"/>
                  </a:lnTo>
                  <a:lnTo>
                    <a:pt x="132" y="132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41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495" y="783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4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3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02"/>
            <p:cNvSpPr>
              <a:spLocks noEditPoints="1"/>
            </p:cNvSpPr>
            <p:nvPr/>
          </p:nvSpPr>
          <p:spPr bwMode="auto">
            <a:xfrm>
              <a:off x="26293" y="10368"/>
              <a:ext cx="935" cy="1335"/>
            </a:xfrm>
            <a:custGeom>
              <a:avLst/>
              <a:gdLst/>
              <a:ahLst/>
              <a:cxnLst>
                <a:cxn ang="0">
                  <a:pos x="264" y="595"/>
                </a:cxn>
                <a:cxn ang="0">
                  <a:pos x="264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99" y="77"/>
                </a:cxn>
                <a:cxn ang="0">
                  <a:pos x="121" y="88"/>
                </a:cxn>
                <a:cxn ang="0">
                  <a:pos x="132" y="110"/>
                </a:cxn>
                <a:cxn ang="0">
                  <a:pos x="143" y="143"/>
                </a:cxn>
                <a:cxn ang="0">
                  <a:pos x="143" y="1313"/>
                </a:cxn>
                <a:cxn ang="0">
                  <a:pos x="187" y="1313"/>
                </a:cxn>
                <a:cxn ang="0">
                  <a:pos x="209" y="1291"/>
                </a:cxn>
                <a:cxn ang="0">
                  <a:pos x="220" y="1269"/>
                </a:cxn>
                <a:cxn ang="0">
                  <a:pos x="242" y="1235"/>
                </a:cxn>
                <a:cxn ang="0">
                  <a:pos x="264" y="1191"/>
                </a:cxn>
                <a:cxn ang="0">
                  <a:pos x="297" y="1235"/>
                </a:cxn>
                <a:cxn ang="0">
                  <a:pos x="341" y="1280"/>
                </a:cxn>
                <a:cxn ang="0">
                  <a:pos x="418" y="1313"/>
                </a:cxn>
                <a:cxn ang="0">
                  <a:pos x="506" y="1335"/>
                </a:cxn>
                <a:cxn ang="0">
                  <a:pos x="638" y="1313"/>
                </a:cxn>
                <a:cxn ang="0">
                  <a:pos x="748" y="1257"/>
                </a:cxn>
                <a:cxn ang="0">
                  <a:pos x="847" y="1158"/>
                </a:cxn>
                <a:cxn ang="0">
                  <a:pos x="913" y="1037"/>
                </a:cxn>
                <a:cxn ang="0">
                  <a:pos x="935" y="904"/>
                </a:cxn>
                <a:cxn ang="0">
                  <a:pos x="913" y="761"/>
                </a:cxn>
                <a:cxn ang="0">
                  <a:pos x="847" y="651"/>
                </a:cxn>
                <a:cxn ang="0">
                  <a:pos x="759" y="551"/>
                </a:cxn>
                <a:cxn ang="0">
                  <a:pos x="649" y="496"/>
                </a:cxn>
                <a:cxn ang="0">
                  <a:pos x="528" y="474"/>
                </a:cxn>
                <a:cxn ang="0">
                  <a:pos x="429" y="485"/>
                </a:cxn>
                <a:cxn ang="0">
                  <a:pos x="352" y="518"/>
                </a:cxn>
                <a:cxn ang="0">
                  <a:pos x="297" y="562"/>
                </a:cxn>
                <a:cxn ang="0">
                  <a:pos x="264" y="595"/>
                </a:cxn>
                <a:cxn ang="0">
                  <a:pos x="275" y="1092"/>
                </a:cxn>
                <a:cxn ang="0">
                  <a:pos x="275" y="673"/>
                </a:cxn>
                <a:cxn ang="0">
                  <a:pos x="286" y="651"/>
                </a:cxn>
                <a:cxn ang="0">
                  <a:pos x="374" y="562"/>
                </a:cxn>
                <a:cxn ang="0">
                  <a:pos x="462" y="518"/>
                </a:cxn>
                <a:cxn ang="0">
                  <a:pos x="517" y="518"/>
                </a:cxn>
                <a:cxn ang="0">
                  <a:pos x="594" y="529"/>
                </a:cxn>
                <a:cxn ang="0">
                  <a:pos x="660" y="573"/>
                </a:cxn>
                <a:cxn ang="0">
                  <a:pos x="715" y="640"/>
                </a:cxn>
                <a:cxn ang="0">
                  <a:pos x="748" y="728"/>
                </a:cxn>
                <a:cxn ang="0">
                  <a:pos x="770" y="816"/>
                </a:cxn>
                <a:cxn ang="0">
                  <a:pos x="770" y="982"/>
                </a:cxn>
                <a:cxn ang="0">
                  <a:pos x="759" y="1081"/>
                </a:cxn>
                <a:cxn ang="0">
                  <a:pos x="715" y="1169"/>
                </a:cxn>
                <a:cxn ang="0">
                  <a:pos x="660" y="1224"/>
                </a:cxn>
                <a:cxn ang="0">
                  <a:pos x="594" y="1269"/>
                </a:cxn>
                <a:cxn ang="0">
                  <a:pos x="495" y="1291"/>
                </a:cxn>
                <a:cxn ang="0">
                  <a:pos x="385" y="1257"/>
                </a:cxn>
                <a:cxn ang="0">
                  <a:pos x="297" y="1180"/>
                </a:cxn>
                <a:cxn ang="0">
                  <a:pos x="275" y="1136"/>
                </a:cxn>
                <a:cxn ang="0">
                  <a:pos x="275" y="1092"/>
                </a:cxn>
              </a:cxnLst>
              <a:rect l="0" t="0" r="r" b="b"/>
              <a:pathLst>
                <a:path w="935" h="1335">
                  <a:moveTo>
                    <a:pt x="264" y="595"/>
                  </a:moveTo>
                  <a:lnTo>
                    <a:pt x="264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99" y="77"/>
                  </a:lnTo>
                  <a:lnTo>
                    <a:pt x="121" y="88"/>
                  </a:lnTo>
                  <a:lnTo>
                    <a:pt x="132" y="110"/>
                  </a:lnTo>
                  <a:lnTo>
                    <a:pt x="143" y="143"/>
                  </a:lnTo>
                  <a:lnTo>
                    <a:pt x="143" y="1313"/>
                  </a:lnTo>
                  <a:lnTo>
                    <a:pt x="187" y="1313"/>
                  </a:lnTo>
                  <a:lnTo>
                    <a:pt x="209" y="1291"/>
                  </a:lnTo>
                  <a:lnTo>
                    <a:pt x="220" y="1269"/>
                  </a:lnTo>
                  <a:lnTo>
                    <a:pt x="242" y="1235"/>
                  </a:lnTo>
                  <a:lnTo>
                    <a:pt x="264" y="1191"/>
                  </a:lnTo>
                  <a:lnTo>
                    <a:pt x="297" y="1235"/>
                  </a:lnTo>
                  <a:lnTo>
                    <a:pt x="341" y="1280"/>
                  </a:lnTo>
                  <a:lnTo>
                    <a:pt x="418" y="1313"/>
                  </a:lnTo>
                  <a:lnTo>
                    <a:pt x="506" y="1335"/>
                  </a:lnTo>
                  <a:lnTo>
                    <a:pt x="638" y="1313"/>
                  </a:lnTo>
                  <a:lnTo>
                    <a:pt x="748" y="1257"/>
                  </a:lnTo>
                  <a:lnTo>
                    <a:pt x="847" y="1158"/>
                  </a:lnTo>
                  <a:lnTo>
                    <a:pt x="913" y="1037"/>
                  </a:lnTo>
                  <a:lnTo>
                    <a:pt x="935" y="904"/>
                  </a:lnTo>
                  <a:lnTo>
                    <a:pt x="913" y="761"/>
                  </a:lnTo>
                  <a:lnTo>
                    <a:pt x="847" y="651"/>
                  </a:lnTo>
                  <a:lnTo>
                    <a:pt x="759" y="551"/>
                  </a:lnTo>
                  <a:lnTo>
                    <a:pt x="649" y="496"/>
                  </a:lnTo>
                  <a:lnTo>
                    <a:pt x="528" y="474"/>
                  </a:lnTo>
                  <a:lnTo>
                    <a:pt x="429" y="485"/>
                  </a:lnTo>
                  <a:lnTo>
                    <a:pt x="352" y="518"/>
                  </a:lnTo>
                  <a:lnTo>
                    <a:pt x="297" y="562"/>
                  </a:lnTo>
                  <a:lnTo>
                    <a:pt x="264" y="595"/>
                  </a:lnTo>
                  <a:close/>
                  <a:moveTo>
                    <a:pt x="275" y="1092"/>
                  </a:moveTo>
                  <a:lnTo>
                    <a:pt x="275" y="673"/>
                  </a:lnTo>
                  <a:lnTo>
                    <a:pt x="286" y="651"/>
                  </a:lnTo>
                  <a:lnTo>
                    <a:pt x="374" y="562"/>
                  </a:lnTo>
                  <a:lnTo>
                    <a:pt x="462" y="518"/>
                  </a:lnTo>
                  <a:lnTo>
                    <a:pt x="517" y="518"/>
                  </a:lnTo>
                  <a:lnTo>
                    <a:pt x="594" y="529"/>
                  </a:lnTo>
                  <a:lnTo>
                    <a:pt x="660" y="573"/>
                  </a:lnTo>
                  <a:lnTo>
                    <a:pt x="715" y="640"/>
                  </a:lnTo>
                  <a:lnTo>
                    <a:pt x="748" y="728"/>
                  </a:lnTo>
                  <a:lnTo>
                    <a:pt x="770" y="816"/>
                  </a:lnTo>
                  <a:lnTo>
                    <a:pt x="770" y="982"/>
                  </a:lnTo>
                  <a:lnTo>
                    <a:pt x="759" y="1081"/>
                  </a:lnTo>
                  <a:lnTo>
                    <a:pt x="715" y="1169"/>
                  </a:lnTo>
                  <a:lnTo>
                    <a:pt x="660" y="1224"/>
                  </a:lnTo>
                  <a:lnTo>
                    <a:pt x="594" y="1269"/>
                  </a:lnTo>
                  <a:lnTo>
                    <a:pt x="495" y="1291"/>
                  </a:lnTo>
                  <a:lnTo>
                    <a:pt x="385" y="1257"/>
                  </a:lnTo>
                  <a:lnTo>
                    <a:pt x="297" y="1180"/>
                  </a:lnTo>
                  <a:lnTo>
                    <a:pt x="275" y="1136"/>
                  </a:lnTo>
                  <a:lnTo>
                    <a:pt x="275" y="10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03"/>
            <p:cNvSpPr>
              <a:spLocks noEditPoints="1"/>
            </p:cNvSpPr>
            <p:nvPr/>
          </p:nvSpPr>
          <p:spPr bwMode="auto">
            <a:xfrm>
              <a:off x="27393" y="10831"/>
              <a:ext cx="726" cy="872"/>
            </a:xfrm>
            <a:custGeom>
              <a:avLst/>
              <a:gdLst/>
              <a:ahLst/>
              <a:cxnLst>
                <a:cxn ang="0">
                  <a:pos x="682" y="408"/>
                </a:cxn>
                <a:cxn ang="0">
                  <a:pos x="726" y="408"/>
                </a:cxn>
                <a:cxn ang="0">
                  <a:pos x="726" y="375"/>
                </a:cxn>
                <a:cxn ang="0">
                  <a:pos x="715" y="265"/>
                </a:cxn>
                <a:cxn ang="0">
                  <a:pos x="682" y="154"/>
                </a:cxn>
                <a:cxn ang="0">
                  <a:pos x="616" y="77"/>
                </a:cxn>
                <a:cxn ang="0">
                  <a:pos x="517" y="22"/>
                </a:cxn>
                <a:cxn ang="0">
                  <a:pos x="396" y="0"/>
                </a:cxn>
                <a:cxn ang="0">
                  <a:pos x="264" y="22"/>
                </a:cxn>
                <a:cxn ang="0">
                  <a:pos x="154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77" y="695"/>
                </a:cxn>
                <a:cxn ang="0">
                  <a:pos x="176" y="794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4"/>
                </a:cxn>
                <a:cxn ang="0">
                  <a:pos x="682" y="728"/>
                </a:cxn>
                <a:cxn ang="0">
                  <a:pos x="715" y="662"/>
                </a:cxn>
                <a:cxn ang="0">
                  <a:pos x="726" y="629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04" y="596"/>
                </a:cxn>
                <a:cxn ang="0">
                  <a:pos x="682" y="618"/>
                </a:cxn>
                <a:cxn ang="0">
                  <a:pos x="682" y="629"/>
                </a:cxn>
                <a:cxn ang="0">
                  <a:pos x="627" y="728"/>
                </a:cxn>
                <a:cxn ang="0">
                  <a:pos x="572" y="783"/>
                </a:cxn>
                <a:cxn ang="0">
                  <a:pos x="506" y="806"/>
                </a:cxn>
                <a:cxn ang="0">
                  <a:pos x="451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64" y="761"/>
                </a:cxn>
                <a:cxn ang="0">
                  <a:pos x="209" y="695"/>
                </a:cxn>
                <a:cxn ang="0">
                  <a:pos x="176" y="596"/>
                </a:cxn>
                <a:cxn ang="0">
                  <a:pos x="154" y="497"/>
                </a:cxn>
                <a:cxn ang="0">
                  <a:pos x="154" y="408"/>
                </a:cxn>
                <a:cxn ang="0">
                  <a:pos x="682" y="408"/>
                </a:cxn>
                <a:cxn ang="0">
                  <a:pos x="154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53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73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54" y="375"/>
                </a:cxn>
              </a:cxnLst>
              <a:rect l="0" t="0" r="r" b="b"/>
              <a:pathLst>
                <a:path w="726" h="872">
                  <a:moveTo>
                    <a:pt x="682" y="408"/>
                  </a:moveTo>
                  <a:lnTo>
                    <a:pt x="726" y="408"/>
                  </a:lnTo>
                  <a:lnTo>
                    <a:pt x="726" y="375"/>
                  </a:lnTo>
                  <a:lnTo>
                    <a:pt x="715" y="265"/>
                  </a:lnTo>
                  <a:lnTo>
                    <a:pt x="682" y="154"/>
                  </a:lnTo>
                  <a:lnTo>
                    <a:pt x="616" y="77"/>
                  </a:lnTo>
                  <a:lnTo>
                    <a:pt x="517" y="22"/>
                  </a:lnTo>
                  <a:lnTo>
                    <a:pt x="396" y="0"/>
                  </a:lnTo>
                  <a:lnTo>
                    <a:pt x="264" y="22"/>
                  </a:lnTo>
                  <a:lnTo>
                    <a:pt x="154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77" y="695"/>
                  </a:lnTo>
                  <a:lnTo>
                    <a:pt x="176" y="794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4"/>
                  </a:lnTo>
                  <a:lnTo>
                    <a:pt x="682" y="728"/>
                  </a:lnTo>
                  <a:lnTo>
                    <a:pt x="715" y="662"/>
                  </a:lnTo>
                  <a:lnTo>
                    <a:pt x="726" y="629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04" y="596"/>
                  </a:lnTo>
                  <a:lnTo>
                    <a:pt x="682" y="618"/>
                  </a:lnTo>
                  <a:lnTo>
                    <a:pt x="682" y="629"/>
                  </a:lnTo>
                  <a:lnTo>
                    <a:pt x="627" y="728"/>
                  </a:lnTo>
                  <a:lnTo>
                    <a:pt x="572" y="783"/>
                  </a:lnTo>
                  <a:lnTo>
                    <a:pt x="506" y="806"/>
                  </a:lnTo>
                  <a:lnTo>
                    <a:pt x="451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64" y="761"/>
                  </a:lnTo>
                  <a:lnTo>
                    <a:pt x="209" y="695"/>
                  </a:lnTo>
                  <a:lnTo>
                    <a:pt x="176" y="596"/>
                  </a:lnTo>
                  <a:lnTo>
                    <a:pt x="154" y="497"/>
                  </a:lnTo>
                  <a:lnTo>
                    <a:pt x="154" y="408"/>
                  </a:lnTo>
                  <a:lnTo>
                    <a:pt x="682" y="408"/>
                  </a:lnTo>
                  <a:close/>
                  <a:moveTo>
                    <a:pt x="154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53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73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54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04"/>
            <p:cNvSpPr>
              <a:spLocks/>
            </p:cNvSpPr>
            <p:nvPr/>
          </p:nvSpPr>
          <p:spPr bwMode="auto">
            <a:xfrm>
              <a:off x="28240" y="10368"/>
              <a:ext cx="418" cy="1313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43" y="143"/>
                </a:cxn>
                <a:cxn ang="0">
                  <a:pos x="154" y="176"/>
                </a:cxn>
                <a:cxn ang="0">
                  <a:pos x="154" y="1202"/>
                </a:cxn>
                <a:cxn ang="0">
                  <a:pos x="143" y="1224"/>
                </a:cxn>
                <a:cxn ang="0">
                  <a:pos x="121" y="1246"/>
                </a:cxn>
                <a:cxn ang="0">
                  <a:pos x="99" y="1246"/>
                </a:cxn>
                <a:cxn ang="0">
                  <a:pos x="55" y="1257"/>
                </a:cxn>
                <a:cxn ang="0">
                  <a:pos x="0" y="1257"/>
                </a:cxn>
                <a:cxn ang="0">
                  <a:pos x="0" y="1313"/>
                </a:cxn>
                <a:cxn ang="0">
                  <a:pos x="110" y="1313"/>
                </a:cxn>
                <a:cxn ang="0">
                  <a:pos x="209" y="1302"/>
                </a:cxn>
                <a:cxn ang="0">
                  <a:pos x="308" y="1313"/>
                </a:cxn>
                <a:cxn ang="0">
                  <a:pos x="418" y="1313"/>
                </a:cxn>
                <a:cxn ang="0">
                  <a:pos x="418" y="1257"/>
                </a:cxn>
                <a:cxn ang="0">
                  <a:pos x="363" y="1257"/>
                </a:cxn>
                <a:cxn ang="0">
                  <a:pos x="330" y="1246"/>
                </a:cxn>
                <a:cxn ang="0">
                  <a:pos x="297" y="1246"/>
                </a:cxn>
                <a:cxn ang="0">
                  <a:pos x="275" y="1202"/>
                </a:cxn>
                <a:cxn ang="0">
                  <a:pos x="275" y="1169"/>
                </a:cxn>
                <a:cxn ang="0">
                  <a:pos x="275" y="0"/>
                </a:cxn>
              </a:cxnLst>
              <a:rect l="0" t="0" r="r" b="b"/>
              <a:pathLst>
                <a:path w="418" h="1313">
                  <a:moveTo>
                    <a:pt x="275" y="0"/>
                  </a:move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43" y="143"/>
                  </a:lnTo>
                  <a:lnTo>
                    <a:pt x="154" y="176"/>
                  </a:lnTo>
                  <a:lnTo>
                    <a:pt x="154" y="1202"/>
                  </a:lnTo>
                  <a:lnTo>
                    <a:pt x="143" y="1224"/>
                  </a:lnTo>
                  <a:lnTo>
                    <a:pt x="121" y="1246"/>
                  </a:lnTo>
                  <a:lnTo>
                    <a:pt x="99" y="1246"/>
                  </a:lnTo>
                  <a:lnTo>
                    <a:pt x="55" y="1257"/>
                  </a:lnTo>
                  <a:lnTo>
                    <a:pt x="0" y="1257"/>
                  </a:lnTo>
                  <a:lnTo>
                    <a:pt x="0" y="1313"/>
                  </a:lnTo>
                  <a:lnTo>
                    <a:pt x="110" y="1313"/>
                  </a:lnTo>
                  <a:lnTo>
                    <a:pt x="209" y="1302"/>
                  </a:lnTo>
                  <a:lnTo>
                    <a:pt x="308" y="1313"/>
                  </a:lnTo>
                  <a:lnTo>
                    <a:pt x="418" y="1313"/>
                  </a:lnTo>
                  <a:lnTo>
                    <a:pt x="418" y="1257"/>
                  </a:lnTo>
                  <a:lnTo>
                    <a:pt x="363" y="1257"/>
                  </a:lnTo>
                  <a:lnTo>
                    <a:pt x="330" y="1246"/>
                  </a:lnTo>
                  <a:lnTo>
                    <a:pt x="297" y="1246"/>
                  </a:lnTo>
                  <a:lnTo>
                    <a:pt x="275" y="1202"/>
                  </a:lnTo>
                  <a:lnTo>
                    <a:pt x="275" y="1169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05"/>
            <p:cNvSpPr>
              <a:spLocks/>
            </p:cNvSpPr>
            <p:nvPr/>
          </p:nvSpPr>
          <p:spPr bwMode="auto">
            <a:xfrm>
              <a:off x="29395" y="10268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1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1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06"/>
            <p:cNvSpPr>
              <a:spLocks/>
            </p:cNvSpPr>
            <p:nvPr/>
          </p:nvSpPr>
          <p:spPr bwMode="auto">
            <a:xfrm>
              <a:off x="29373" y="10842"/>
              <a:ext cx="869" cy="1225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6"/>
                </a:cxn>
                <a:cxn ang="0">
                  <a:pos x="682" y="309"/>
                </a:cxn>
                <a:cxn ang="0">
                  <a:pos x="583" y="695"/>
                </a:cxn>
                <a:cxn ang="0">
                  <a:pos x="473" y="795"/>
                </a:cxn>
                <a:cxn ang="0">
                  <a:pos x="352" y="817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3"/>
                </a:cxn>
                <a:cxn ang="0">
                  <a:pos x="363" y="287"/>
                </a:cxn>
                <a:cxn ang="0">
                  <a:pos x="396" y="221"/>
                </a:cxn>
                <a:cxn ang="0">
                  <a:pos x="407" y="177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10"/>
                </a:cxn>
                <a:cxn ang="0">
                  <a:pos x="0" y="287"/>
                </a:cxn>
                <a:cxn ang="0">
                  <a:pos x="11" y="309"/>
                </a:cxn>
                <a:cxn ang="0">
                  <a:pos x="44" y="298"/>
                </a:cxn>
                <a:cxn ang="0">
                  <a:pos x="99" y="166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2"/>
                </a:cxn>
                <a:cxn ang="0">
                  <a:pos x="176" y="475"/>
                </a:cxn>
                <a:cxn ang="0">
                  <a:pos x="154" y="629"/>
                </a:cxn>
                <a:cxn ang="0">
                  <a:pos x="198" y="783"/>
                </a:cxn>
                <a:cxn ang="0">
                  <a:pos x="319" y="850"/>
                </a:cxn>
                <a:cxn ang="0">
                  <a:pos x="484" y="839"/>
                </a:cxn>
                <a:cxn ang="0">
                  <a:pos x="550" y="872"/>
                </a:cxn>
                <a:cxn ang="0">
                  <a:pos x="451" y="1070"/>
                </a:cxn>
                <a:cxn ang="0">
                  <a:pos x="319" y="1170"/>
                </a:cxn>
                <a:cxn ang="0">
                  <a:pos x="198" y="1181"/>
                </a:cxn>
                <a:cxn ang="0">
                  <a:pos x="143" y="1159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8"/>
                </a:cxn>
                <a:cxn ang="0">
                  <a:pos x="99" y="949"/>
                </a:cxn>
                <a:cxn ang="0">
                  <a:pos x="44" y="1026"/>
                </a:cxn>
                <a:cxn ang="0">
                  <a:pos x="66" y="1148"/>
                </a:cxn>
                <a:cxn ang="0">
                  <a:pos x="242" y="1225"/>
                </a:cxn>
                <a:cxn ang="0">
                  <a:pos x="517" y="1115"/>
                </a:cxn>
                <a:cxn ang="0">
                  <a:pos x="682" y="839"/>
                </a:cxn>
              </a:cxnLst>
              <a:rect l="0" t="0" r="r" b="b"/>
              <a:pathLst>
                <a:path w="869" h="1225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6"/>
                  </a:lnTo>
                  <a:lnTo>
                    <a:pt x="704" y="243"/>
                  </a:lnTo>
                  <a:lnTo>
                    <a:pt x="682" y="309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5"/>
                  </a:lnTo>
                  <a:lnTo>
                    <a:pt x="385" y="817"/>
                  </a:lnTo>
                  <a:lnTo>
                    <a:pt x="352" y="817"/>
                  </a:lnTo>
                  <a:lnTo>
                    <a:pt x="319" y="795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3"/>
                  </a:lnTo>
                  <a:lnTo>
                    <a:pt x="319" y="441"/>
                  </a:lnTo>
                  <a:lnTo>
                    <a:pt x="363" y="287"/>
                  </a:lnTo>
                  <a:lnTo>
                    <a:pt x="385" y="254"/>
                  </a:lnTo>
                  <a:lnTo>
                    <a:pt x="396" y="221"/>
                  </a:lnTo>
                  <a:lnTo>
                    <a:pt x="396" y="199"/>
                  </a:lnTo>
                  <a:lnTo>
                    <a:pt x="407" y="177"/>
                  </a:lnTo>
                  <a:lnTo>
                    <a:pt x="407" y="155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10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98"/>
                  </a:lnTo>
                  <a:lnTo>
                    <a:pt x="55" y="276"/>
                  </a:lnTo>
                  <a:lnTo>
                    <a:pt x="99" y="166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9"/>
                  </a:lnTo>
                  <a:lnTo>
                    <a:pt x="264" y="232"/>
                  </a:lnTo>
                  <a:lnTo>
                    <a:pt x="209" y="364"/>
                  </a:lnTo>
                  <a:lnTo>
                    <a:pt x="176" y="475"/>
                  </a:lnTo>
                  <a:lnTo>
                    <a:pt x="154" y="563"/>
                  </a:lnTo>
                  <a:lnTo>
                    <a:pt x="154" y="629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8"/>
                  </a:lnTo>
                  <a:lnTo>
                    <a:pt x="319" y="850"/>
                  </a:lnTo>
                  <a:lnTo>
                    <a:pt x="385" y="861"/>
                  </a:lnTo>
                  <a:lnTo>
                    <a:pt x="484" y="839"/>
                  </a:lnTo>
                  <a:lnTo>
                    <a:pt x="572" y="772"/>
                  </a:lnTo>
                  <a:lnTo>
                    <a:pt x="550" y="872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6"/>
                  </a:lnTo>
                  <a:lnTo>
                    <a:pt x="319" y="1170"/>
                  </a:lnTo>
                  <a:lnTo>
                    <a:pt x="242" y="1181"/>
                  </a:lnTo>
                  <a:lnTo>
                    <a:pt x="198" y="1181"/>
                  </a:lnTo>
                  <a:lnTo>
                    <a:pt x="176" y="1170"/>
                  </a:lnTo>
                  <a:lnTo>
                    <a:pt x="143" y="1159"/>
                  </a:lnTo>
                  <a:lnTo>
                    <a:pt x="121" y="1137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8"/>
                  </a:lnTo>
                  <a:lnTo>
                    <a:pt x="121" y="938"/>
                  </a:lnTo>
                  <a:lnTo>
                    <a:pt x="99" y="949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8"/>
                  </a:lnTo>
                  <a:lnTo>
                    <a:pt x="132" y="1203"/>
                  </a:lnTo>
                  <a:lnTo>
                    <a:pt x="242" y="1225"/>
                  </a:lnTo>
                  <a:lnTo>
                    <a:pt x="385" y="1192"/>
                  </a:lnTo>
                  <a:lnTo>
                    <a:pt x="517" y="1115"/>
                  </a:lnTo>
                  <a:lnTo>
                    <a:pt x="616" y="993"/>
                  </a:lnTo>
                  <a:lnTo>
                    <a:pt x="682" y="839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07"/>
            <p:cNvSpPr>
              <a:spLocks noEditPoints="1"/>
            </p:cNvSpPr>
            <p:nvPr/>
          </p:nvSpPr>
          <p:spPr bwMode="auto">
            <a:xfrm>
              <a:off x="30363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08"/>
            <p:cNvSpPr>
              <a:spLocks/>
            </p:cNvSpPr>
            <p:nvPr/>
          </p:nvSpPr>
          <p:spPr bwMode="auto">
            <a:xfrm>
              <a:off x="31617" y="10345"/>
              <a:ext cx="605" cy="1336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84" y="574"/>
                </a:cxn>
                <a:cxn ang="0">
                  <a:pos x="484" y="519"/>
                </a:cxn>
                <a:cxn ang="0">
                  <a:pos x="264" y="519"/>
                </a:cxn>
                <a:cxn ang="0">
                  <a:pos x="264" y="298"/>
                </a:cxn>
                <a:cxn ang="0">
                  <a:pos x="275" y="188"/>
                </a:cxn>
                <a:cxn ang="0">
                  <a:pos x="319" y="100"/>
                </a:cxn>
                <a:cxn ang="0">
                  <a:pos x="374" y="56"/>
                </a:cxn>
                <a:cxn ang="0">
                  <a:pos x="440" y="34"/>
                </a:cxn>
                <a:cxn ang="0">
                  <a:pos x="451" y="34"/>
                </a:cxn>
                <a:cxn ang="0">
                  <a:pos x="473" y="45"/>
                </a:cxn>
                <a:cxn ang="0">
                  <a:pos x="506" y="56"/>
                </a:cxn>
                <a:cxn ang="0">
                  <a:pos x="462" y="78"/>
                </a:cxn>
                <a:cxn ang="0">
                  <a:pos x="451" y="100"/>
                </a:cxn>
                <a:cxn ang="0">
                  <a:pos x="440" y="133"/>
                </a:cxn>
                <a:cxn ang="0">
                  <a:pos x="473" y="199"/>
                </a:cxn>
                <a:cxn ang="0">
                  <a:pos x="495" y="210"/>
                </a:cxn>
                <a:cxn ang="0">
                  <a:pos x="561" y="210"/>
                </a:cxn>
                <a:cxn ang="0">
                  <a:pos x="583" y="199"/>
                </a:cxn>
                <a:cxn ang="0">
                  <a:pos x="605" y="155"/>
                </a:cxn>
                <a:cxn ang="0">
                  <a:pos x="605" y="100"/>
                </a:cxn>
                <a:cxn ang="0">
                  <a:pos x="561" y="34"/>
                </a:cxn>
                <a:cxn ang="0">
                  <a:pos x="528" y="12"/>
                </a:cxn>
                <a:cxn ang="0">
                  <a:pos x="484" y="0"/>
                </a:cxn>
                <a:cxn ang="0">
                  <a:pos x="440" y="0"/>
                </a:cxn>
                <a:cxn ang="0">
                  <a:pos x="363" y="12"/>
                </a:cxn>
                <a:cxn ang="0">
                  <a:pos x="275" y="45"/>
                </a:cxn>
                <a:cxn ang="0">
                  <a:pos x="209" y="111"/>
                </a:cxn>
                <a:cxn ang="0">
                  <a:pos x="165" y="188"/>
                </a:cxn>
                <a:cxn ang="0">
                  <a:pos x="143" y="298"/>
                </a:cxn>
                <a:cxn ang="0">
                  <a:pos x="143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43" y="574"/>
                </a:cxn>
                <a:cxn ang="0">
                  <a:pos x="143" y="1225"/>
                </a:cxn>
                <a:cxn ang="0">
                  <a:pos x="121" y="1269"/>
                </a:cxn>
                <a:cxn ang="0">
                  <a:pos x="88" y="1269"/>
                </a:cxn>
                <a:cxn ang="0">
                  <a:pos x="55" y="1280"/>
                </a:cxn>
                <a:cxn ang="0">
                  <a:pos x="0" y="1280"/>
                </a:cxn>
                <a:cxn ang="0">
                  <a:pos x="0" y="1336"/>
                </a:cxn>
                <a:cxn ang="0">
                  <a:pos x="110" y="1336"/>
                </a:cxn>
                <a:cxn ang="0">
                  <a:pos x="209" y="1325"/>
                </a:cxn>
                <a:cxn ang="0">
                  <a:pos x="330" y="1325"/>
                </a:cxn>
                <a:cxn ang="0">
                  <a:pos x="451" y="1336"/>
                </a:cxn>
                <a:cxn ang="0">
                  <a:pos x="451" y="1280"/>
                </a:cxn>
                <a:cxn ang="0">
                  <a:pos x="363" y="1280"/>
                </a:cxn>
                <a:cxn ang="0">
                  <a:pos x="297" y="1258"/>
                </a:cxn>
                <a:cxn ang="0">
                  <a:pos x="275" y="1236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05" h="1336">
                  <a:moveTo>
                    <a:pt x="275" y="574"/>
                  </a:moveTo>
                  <a:lnTo>
                    <a:pt x="484" y="574"/>
                  </a:lnTo>
                  <a:lnTo>
                    <a:pt x="484" y="519"/>
                  </a:lnTo>
                  <a:lnTo>
                    <a:pt x="264" y="519"/>
                  </a:lnTo>
                  <a:lnTo>
                    <a:pt x="264" y="298"/>
                  </a:lnTo>
                  <a:lnTo>
                    <a:pt x="275" y="188"/>
                  </a:lnTo>
                  <a:lnTo>
                    <a:pt x="319" y="100"/>
                  </a:lnTo>
                  <a:lnTo>
                    <a:pt x="374" y="56"/>
                  </a:lnTo>
                  <a:lnTo>
                    <a:pt x="440" y="34"/>
                  </a:lnTo>
                  <a:lnTo>
                    <a:pt x="451" y="34"/>
                  </a:lnTo>
                  <a:lnTo>
                    <a:pt x="473" y="45"/>
                  </a:lnTo>
                  <a:lnTo>
                    <a:pt x="506" y="56"/>
                  </a:lnTo>
                  <a:lnTo>
                    <a:pt x="462" y="78"/>
                  </a:lnTo>
                  <a:lnTo>
                    <a:pt x="451" y="100"/>
                  </a:lnTo>
                  <a:lnTo>
                    <a:pt x="440" y="133"/>
                  </a:lnTo>
                  <a:lnTo>
                    <a:pt x="473" y="199"/>
                  </a:lnTo>
                  <a:lnTo>
                    <a:pt x="495" y="210"/>
                  </a:lnTo>
                  <a:lnTo>
                    <a:pt x="561" y="210"/>
                  </a:lnTo>
                  <a:lnTo>
                    <a:pt x="583" y="199"/>
                  </a:lnTo>
                  <a:lnTo>
                    <a:pt x="605" y="155"/>
                  </a:lnTo>
                  <a:lnTo>
                    <a:pt x="605" y="100"/>
                  </a:lnTo>
                  <a:lnTo>
                    <a:pt x="561" y="34"/>
                  </a:lnTo>
                  <a:lnTo>
                    <a:pt x="528" y="12"/>
                  </a:lnTo>
                  <a:lnTo>
                    <a:pt x="484" y="0"/>
                  </a:lnTo>
                  <a:lnTo>
                    <a:pt x="440" y="0"/>
                  </a:lnTo>
                  <a:lnTo>
                    <a:pt x="363" y="12"/>
                  </a:lnTo>
                  <a:lnTo>
                    <a:pt x="275" y="45"/>
                  </a:lnTo>
                  <a:lnTo>
                    <a:pt x="209" y="111"/>
                  </a:lnTo>
                  <a:lnTo>
                    <a:pt x="165" y="188"/>
                  </a:lnTo>
                  <a:lnTo>
                    <a:pt x="143" y="298"/>
                  </a:lnTo>
                  <a:lnTo>
                    <a:pt x="143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43" y="574"/>
                  </a:lnTo>
                  <a:lnTo>
                    <a:pt x="143" y="1225"/>
                  </a:lnTo>
                  <a:lnTo>
                    <a:pt x="121" y="1269"/>
                  </a:lnTo>
                  <a:lnTo>
                    <a:pt x="88" y="1269"/>
                  </a:lnTo>
                  <a:lnTo>
                    <a:pt x="55" y="1280"/>
                  </a:lnTo>
                  <a:lnTo>
                    <a:pt x="0" y="1280"/>
                  </a:lnTo>
                  <a:lnTo>
                    <a:pt x="0" y="1336"/>
                  </a:lnTo>
                  <a:lnTo>
                    <a:pt x="110" y="1336"/>
                  </a:lnTo>
                  <a:lnTo>
                    <a:pt x="209" y="1325"/>
                  </a:lnTo>
                  <a:lnTo>
                    <a:pt x="330" y="1325"/>
                  </a:lnTo>
                  <a:lnTo>
                    <a:pt x="451" y="1336"/>
                  </a:lnTo>
                  <a:lnTo>
                    <a:pt x="451" y="1280"/>
                  </a:lnTo>
                  <a:lnTo>
                    <a:pt x="363" y="1280"/>
                  </a:lnTo>
                  <a:lnTo>
                    <a:pt x="297" y="1258"/>
                  </a:lnTo>
                  <a:lnTo>
                    <a:pt x="275" y="1236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09"/>
            <p:cNvSpPr>
              <a:spLocks noEditPoints="1"/>
            </p:cNvSpPr>
            <p:nvPr/>
          </p:nvSpPr>
          <p:spPr bwMode="auto">
            <a:xfrm>
              <a:off x="32178" y="10831"/>
              <a:ext cx="847" cy="872"/>
            </a:xfrm>
            <a:custGeom>
              <a:avLst/>
              <a:gdLst/>
              <a:ahLst/>
              <a:cxnLst>
                <a:cxn ang="0">
                  <a:pos x="847" y="441"/>
                </a:cxn>
                <a:cxn ang="0">
                  <a:pos x="825" y="298"/>
                </a:cxn>
                <a:cxn ang="0">
                  <a:pos x="759" y="177"/>
                </a:cxn>
                <a:cxn ang="0">
                  <a:pos x="671" y="88"/>
                </a:cxn>
                <a:cxn ang="0">
                  <a:pos x="561" y="22"/>
                </a:cxn>
                <a:cxn ang="0">
                  <a:pos x="429" y="0"/>
                </a:cxn>
                <a:cxn ang="0">
                  <a:pos x="297" y="22"/>
                </a:cxn>
                <a:cxn ang="0">
                  <a:pos x="176" y="88"/>
                </a:cxn>
                <a:cxn ang="0">
                  <a:pos x="88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88" y="695"/>
                </a:cxn>
                <a:cxn ang="0">
                  <a:pos x="176" y="794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71" y="794"/>
                </a:cxn>
                <a:cxn ang="0">
                  <a:pos x="759" y="695"/>
                </a:cxn>
                <a:cxn ang="0">
                  <a:pos x="825" y="585"/>
                </a:cxn>
                <a:cxn ang="0">
                  <a:pos x="847" y="441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72"/>
                </a:cxn>
                <a:cxn ang="0">
                  <a:pos x="209" y="695"/>
                </a:cxn>
                <a:cxn ang="0">
                  <a:pos x="176" y="607"/>
                </a:cxn>
                <a:cxn ang="0">
                  <a:pos x="165" y="508"/>
                </a:cxn>
                <a:cxn ang="0">
                  <a:pos x="165" y="342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75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506" y="55"/>
                </a:cxn>
                <a:cxn ang="0">
                  <a:pos x="583" y="99"/>
                </a:cxn>
                <a:cxn ang="0">
                  <a:pos x="638" y="166"/>
                </a:cxn>
                <a:cxn ang="0">
                  <a:pos x="671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49" y="684"/>
                </a:cxn>
                <a:cxn ang="0">
                  <a:pos x="594" y="761"/>
                </a:cxn>
                <a:cxn ang="0">
                  <a:pos x="517" y="806"/>
                </a:cxn>
                <a:cxn ang="0">
                  <a:pos x="429" y="828"/>
                </a:cxn>
              </a:cxnLst>
              <a:rect l="0" t="0" r="r" b="b"/>
              <a:pathLst>
                <a:path w="847" h="872">
                  <a:moveTo>
                    <a:pt x="847" y="441"/>
                  </a:moveTo>
                  <a:lnTo>
                    <a:pt x="825" y="298"/>
                  </a:lnTo>
                  <a:lnTo>
                    <a:pt x="759" y="177"/>
                  </a:lnTo>
                  <a:lnTo>
                    <a:pt x="671" y="88"/>
                  </a:lnTo>
                  <a:lnTo>
                    <a:pt x="561" y="22"/>
                  </a:lnTo>
                  <a:lnTo>
                    <a:pt x="429" y="0"/>
                  </a:lnTo>
                  <a:lnTo>
                    <a:pt x="297" y="22"/>
                  </a:lnTo>
                  <a:lnTo>
                    <a:pt x="176" y="88"/>
                  </a:lnTo>
                  <a:lnTo>
                    <a:pt x="88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88" y="695"/>
                  </a:lnTo>
                  <a:lnTo>
                    <a:pt x="176" y="794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71" y="794"/>
                  </a:lnTo>
                  <a:lnTo>
                    <a:pt x="759" y="695"/>
                  </a:lnTo>
                  <a:lnTo>
                    <a:pt x="825" y="585"/>
                  </a:lnTo>
                  <a:lnTo>
                    <a:pt x="847" y="441"/>
                  </a:lnTo>
                  <a:close/>
                  <a:moveTo>
                    <a:pt x="429" y="828"/>
                  </a:moveTo>
                  <a:lnTo>
                    <a:pt x="341" y="806"/>
                  </a:lnTo>
                  <a:lnTo>
                    <a:pt x="275" y="772"/>
                  </a:lnTo>
                  <a:lnTo>
                    <a:pt x="209" y="695"/>
                  </a:lnTo>
                  <a:lnTo>
                    <a:pt x="176" y="607"/>
                  </a:lnTo>
                  <a:lnTo>
                    <a:pt x="165" y="508"/>
                  </a:lnTo>
                  <a:lnTo>
                    <a:pt x="165" y="342"/>
                  </a:lnTo>
                  <a:lnTo>
                    <a:pt x="176" y="254"/>
                  </a:lnTo>
                  <a:lnTo>
                    <a:pt x="209" y="166"/>
                  </a:lnTo>
                  <a:lnTo>
                    <a:pt x="275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506" y="55"/>
                  </a:lnTo>
                  <a:lnTo>
                    <a:pt x="583" y="99"/>
                  </a:lnTo>
                  <a:lnTo>
                    <a:pt x="638" y="166"/>
                  </a:lnTo>
                  <a:lnTo>
                    <a:pt x="671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49" y="684"/>
                  </a:lnTo>
                  <a:lnTo>
                    <a:pt x="594" y="761"/>
                  </a:lnTo>
                  <a:lnTo>
                    <a:pt x="517" y="806"/>
                  </a:lnTo>
                  <a:lnTo>
                    <a:pt x="429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10"/>
            <p:cNvSpPr>
              <a:spLocks/>
            </p:cNvSpPr>
            <p:nvPr/>
          </p:nvSpPr>
          <p:spPr bwMode="auto">
            <a:xfrm>
              <a:off x="33124" y="10842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3"/>
                </a:cxn>
                <a:cxn ang="0">
                  <a:pos x="407" y="66"/>
                </a:cxn>
                <a:cxn ang="0">
                  <a:pos x="506" y="44"/>
                </a:cxn>
                <a:cxn ang="0">
                  <a:pos x="517" y="44"/>
                </a:cxn>
                <a:cxn ang="0">
                  <a:pos x="495" y="66"/>
                </a:cxn>
                <a:cxn ang="0">
                  <a:pos x="484" y="88"/>
                </a:cxn>
                <a:cxn ang="0">
                  <a:pos x="484" y="143"/>
                </a:cxn>
                <a:cxn ang="0">
                  <a:pos x="495" y="166"/>
                </a:cxn>
                <a:cxn ang="0">
                  <a:pos x="517" y="188"/>
                </a:cxn>
                <a:cxn ang="0">
                  <a:pos x="539" y="199"/>
                </a:cxn>
                <a:cxn ang="0">
                  <a:pos x="583" y="199"/>
                </a:cxn>
                <a:cxn ang="0">
                  <a:pos x="605" y="188"/>
                </a:cxn>
                <a:cxn ang="0">
                  <a:pos x="627" y="166"/>
                </a:cxn>
                <a:cxn ang="0">
                  <a:pos x="638" y="143"/>
                </a:cxn>
                <a:cxn ang="0">
                  <a:pos x="638" y="77"/>
                </a:cxn>
                <a:cxn ang="0">
                  <a:pos x="616" y="44"/>
                </a:cxn>
                <a:cxn ang="0">
                  <a:pos x="550" y="0"/>
                </a:cxn>
                <a:cxn ang="0">
                  <a:pos x="506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97" y="143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1"/>
                </a:cxn>
                <a:cxn ang="0">
                  <a:pos x="154" y="155"/>
                </a:cxn>
                <a:cxn ang="0">
                  <a:pos x="154" y="728"/>
                </a:cxn>
                <a:cxn ang="0">
                  <a:pos x="132" y="772"/>
                </a:cxn>
                <a:cxn ang="0">
                  <a:pos x="99" y="772"/>
                </a:cxn>
                <a:cxn ang="0">
                  <a:pos x="55" y="783"/>
                </a:cxn>
                <a:cxn ang="0">
                  <a:pos x="0" y="783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41" y="828"/>
                </a:cxn>
                <a:cxn ang="0">
                  <a:pos x="462" y="839"/>
                </a:cxn>
                <a:cxn ang="0">
                  <a:pos x="462" y="783"/>
                </a:cxn>
                <a:cxn ang="0">
                  <a:pos x="363" y="783"/>
                </a:cxn>
                <a:cxn ang="0">
                  <a:pos x="330" y="772"/>
                </a:cxn>
                <a:cxn ang="0">
                  <a:pos x="286" y="750"/>
                </a:cxn>
                <a:cxn ang="0">
                  <a:pos x="286" y="739"/>
                </a:cxn>
                <a:cxn ang="0">
                  <a:pos x="275" y="717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3"/>
                  </a:lnTo>
                  <a:lnTo>
                    <a:pt x="407" y="66"/>
                  </a:lnTo>
                  <a:lnTo>
                    <a:pt x="506" y="44"/>
                  </a:lnTo>
                  <a:lnTo>
                    <a:pt x="517" y="44"/>
                  </a:lnTo>
                  <a:lnTo>
                    <a:pt x="495" y="66"/>
                  </a:lnTo>
                  <a:lnTo>
                    <a:pt x="484" y="88"/>
                  </a:lnTo>
                  <a:lnTo>
                    <a:pt x="484" y="143"/>
                  </a:lnTo>
                  <a:lnTo>
                    <a:pt x="495" y="166"/>
                  </a:lnTo>
                  <a:lnTo>
                    <a:pt x="517" y="188"/>
                  </a:lnTo>
                  <a:lnTo>
                    <a:pt x="539" y="199"/>
                  </a:lnTo>
                  <a:lnTo>
                    <a:pt x="583" y="199"/>
                  </a:lnTo>
                  <a:lnTo>
                    <a:pt x="605" y="188"/>
                  </a:lnTo>
                  <a:lnTo>
                    <a:pt x="627" y="166"/>
                  </a:lnTo>
                  <a:lnTo>
                    <a:pt x="638" y="143"/>
                  </a:lnTo>
                  <a:lnTo>
                    <a:pt x="638" y="77"/>
                  </a:lnTo>
                  <a:lnTo>
                    <a:pt x="616" y="44"/>
                  </a:lnTo>
                  <a:lnTo>
                    <a:pt x="550" y="0"/>
                  </a:lnTo>
                  <a:lnTo>
                    <a:pt x="506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97" y="143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1"/>
                  </a:lnTo>
                  <a:lnTo>
                    <a:pt x="154" y="155"/>
                  </a:lnTo>
                  <a:lnTo>
                    <a:pt x="154" y="728"/>
                  </a:lnTo>
                  <a:lnTo>
                    <a:pt x="132" y="772"/>
                  </a:lnTo>
                  <a:lnTo>
                    <a:pt x="99" y="772"/>
                  </a:lnTo>
                  <a:lnTo>
                    <a:pt x="55" y="783"/>
                  </a:lnTo>
                  <a:lnTo>
                    <a:pt x="0" y="783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41" y="828"/>
                  </a:lnTo>
                  <a:lnTo>
                    <a:pt x="462" y="839"/>
                  </a:lnTo>
                  <a:lnTo>
                    <a:pt x="462" y="783"/>
                  </a:lnTo>
                  <a:lnTo>
                    <a:pt x="363" y="783"/>
                  </a:lnTo>
                  <a:lnTo>
                    <a:pt x="330" y="772"/>
                  </a:lnTo>
                  <a:lnTo>
                    <a:pt x="286" y="750"/>
                  </a:lnTo>
                  <a:lnTo>
                    <a:pt x="286" y="739"/>
                  </a:lnTo>
                  <a:lnTo>
                    <a:pt x="275" y="717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11"/>
            <p:cNvSpPr>
              <a:spLocks/>
            </p:cNvSpPr>
            <p:nvPr/>
          </p:nvSpPr>
          <p:spPr bwMode="auto">
            <a:xfrm>
              <a:off x="34499" y="10842"/>
              <a:ext cx="1066" cy="839"/>
            </a:xfrm>
            <a:custGeom>
              <a:avLst/>
              <a:gdLst/>
              <a:ahLst/>
              <a:cxnLst>
                <a:cxn ang="0">
                  <a:pos x="616" y="375"/>
                </a:cxn>
                <a:cxn ang="0">
                  <a:pos x="836" y="121"/>
                </a:cxn>
                <a:cxn ang="0">
                  <a:pos x="880" y="99"/>
                </a:cxn>
                <a:cxn ang="0">
                  <a:pos x="935" y="88"/>
                </a:cxn>
                <a:cxn ang="0">
                  <a:pos x="1023" y="88"/>
                </a:cxn>
                <a:cxn ang="0">
                  <a:pos x="1023" y="0"/>
                </a:cxn>
                <a:cxn ang="0">
                  <a:pos x="660" y="0"/>
                </a:cxn>
                <a:cxn ang="0">
                  <a:pos x="660" y="88"/>
                </a:cxn>
                <a:cxn ang="0">
                  <a:pos x="693" y="88"/>
                </a:cxn>
                <a:cxn ang="0">
                  <a:pos x="726" y="99"/>
                </a:cxn>
                <a:cxn ang="0">
                  <a:pos x="726" y="110"/>
                </a:cxn>
                <a:cxn ang="0">
                  <a:pos x="715" y="121"/>
                </a:cxn>
                <a:cxn ang="0">
                  <a:pos x="550" y="298"/>
                </a:cxn>
                <a:cxn ang="0">
                  <a:pos x="374" y="88"/>
                </a:cxn>
                <a:cxn ang="0">
                  <a:pos x="440" y="88"/>
                </a:cxn>
                <a:cxn ang="0">
                  <a:pos x="440" y="0"/>
                </a:cxn>
                <a:cxn ang="0">
                  <a:pos x="11" y="0"/>
                </a:cxn>
                <a:cxn ang="0">
                  <a:pos x="11" y="88"/>
                </a:cxn>
                <a:cxn ang="0">
                  <a:pos x="143" y="88"/>
                </a:cxn>
                <a:cxn ang="0">
                  <a:pos x="440" y="430"/>
                </a:cxn>
                <a:cxn ang="0">
                  <a:pos x="187" y="717"/>
                </a:cxn>
                <a:cxn ang="0">
                  <a:pos x="143" y="739"/>
                </a:cxn>
                <a:cxn ang="0">
                  <a:pos x="77" y="750"/>
                </a:cxn>
                <a:cxn ang="0">
                  <a:pos x="0" y="750"/>
                </a:cxn>
                <a:cxn ang="0">
                  <a:pos x="0" y="839"/>
                </a:cxn>
                <a:cxn ang="0">
                  <a:pos x="154" y="839"/>
                </a:cxn>
                <a:cxn ang="0">
                  <a:pos x="176" y="828"/>
                </a:cxn>
                <a:cxn ang="0">
                  <a:pos x="231" y="828"/>
                </a:cxn>
                <a:cxn ang="0">
                  <a:pos x="308" y="839"/>
                </a:cxn>
                <a:cxn ang="0">
                  <a:pos x="363" y="839"/>
                </a:cxn>
                <a:cxn ang="0">
                  <a:pos x="363" y="750"/>
                </a:cxn>
                <a:cxn ang="0">
                  <a:pos x="341" y="750"/>
                </a:cxn>
                <a:cxn ang="0">
                  <a:pos x="319" y="739"/>
                </a:cxn>
                <a:cxn ang="0">
                  <a:pos x="308" y="739"/>
                </a:cxn>
                <a:cxn ang="0">
                  <a:pos x="297" y="728"/>
                </a:cxn>
                <a:cxn ang="0">
                  <a:pos x="297" y="717"/>
                </a:cxn>
                <a:cxn ang="0">
                  <a:pos x="308" y="706"/>
                </a:cxn>
                <a:cxn ang="0">
                  <a:pos x="495" y="508"/>
                </a:cxn>
                <a:cxn ang="0">
                  <a:pos x="704" y="750"/>
                </a:cxn>
                <a:cxn ang="0">
                  <a:pos x="627" y="750"/>
                </a:cxn>
                <a:cxn ang="0">
                  <a:pos x="627" y="839"/>
                </a:cxn>
                <a:cxn ang="0">
                  <a:pos x="781" y="839"/>
                </a:cxn>
                <a:cxn ang="0">
                  <a:pos x="858" y="828"/>
                </a:cxn>
                <a:cxn ang="0">
                  <a:pos x="957" y="839"/>
                </a:cxn>
                <a:cxn ang="0">
                  <a:pos x="1066" y="839"/>
                </a:cxn>
                <a:cxn ang="0">
                  <a:pos x="1066" y="750"/>
                </a:cxn>
                <a:cxn ang="0">
                  <a:pos x="924" y="750"/>
                </a:cxn>
                <a:cxn ang="0">
                  <a:pos x="616" y="375"/>
                </a:cxn>
              </a:cxnLst>
              <a:rect l="0" t="0" r="r" b="b"/>
              <a:pathLst>
                <a:path w="1066" h="839">
                  <a:moveTo>
                    <a:pt x="616" y="375"/>
                  </a:moveTo>
                  <a:lnTo>
                    <a:pt x="836" y="121"/>
                  </a:lnTo>
                  <a:lnTo>
                    <a:pt x="880" y="99"/>
                  </a:lnTo>
                  <a:lnTo>
                    <a:pt x="935" y="88"/>
                  </a:lnTo>
                  <a:lnTo>
                    <a:pt x="1023" y="88"/>
                  </a:lnTo>
                  <a:lnTo>
                    <a:pt x="1023" y="0"/>
                  </a:lnTo>
                  <a:lnTo>
                    <a:pt x="660" y="0"/>
                  </a:lnTo>
                  <a:lnTo>
                    <a:pt x="660" y="88"/>
                  </a:lnTo>
                  <a:lnTo>
                    <a:pt x="693" y="88"/>
                  </a:lnTo>
                  <a:lnTo>
                    <a:pt x="726" y="99"/>
                  </a:lnTo>
                  <a:lnTo>
                    <a:pt x="726" y="110"/>
                  </a:lnTo>
                  <a:lnTo>
                    <a:pt x="715" y="121"/>
                  </a:lnTo>
                  <a:lnTo>
                    <a:pt x="550" y="298"/>
                  </a:lnTo>
                  <a:lnTo>
                    <a:pt x="374" y="88"/>
                  </a:lnTo>
                  <a:lnTo>
                    <a:pt x="440" y="88"/>
                  </a:lnTo>
                  <a:lnTo>
                    <a:pt x="440" y="0"/>
                  </a:lnTo>
                  <a:lnTo>
                    <a:pt x="11" y="0"/>
                  </a:lnTo>
                  <a:lnTo>
                    <a:pt x="11" y="88"/>
                  </a:lnTo>
                  <a:lnTo>
                    <a:pt x="143" y="88"/>
                  </a:lnTo>
                  <a:lnTo>
                    <a:pt x="440" y="430"/>
                  </a:lnTo>
                  <a:lnTo>
                    <a:pt x="187" y="717"/>
                  </a:lnTo>
                  <a:lnTo>
                    <a:pt x="143" y="739"/>
                  </a:lnTo>
                  <a:lnTo>
                    <a:pt x="77" y="750"/>
                  </a:lnTo>
                  <a:lnTo>
                    <a:pt x="0" y="750"/>
                  </a:lnTo>
                  <a:lnTo>
                    <a:pt x="0" y="839"/>
                  </a:lnTo>
                  <a:lnTo>
                    <a:pt x="154" y="839"/>
                  </a:lnTo>
                  <a:lnTo>
                    <a:pt x="176" y="828"/>
                  </a:lnTo>
                  <a:lnTo>
                    <a:pt x="231" y="828"/>
                  </a:lnTo>
                  <a:lnTo>
                    <a:pt x="308" y="839"/>
                  </a:lnTo>
                  <a:lnTo>
                    <a:pt x="363" y="839"/>
                  </a:lnTo>
                  <a:lnTo>
                    <a:pt x="363" y="750"/>
                  </a:lnTo>
                  <a:lnTo>
                    <a:pt x="341" y="750"/>
                  </a:lnTo>
                  <a:lnTo>
                    <a:pt x="319" y="739"/>
                  </a:lnTo>
                  <a:lnTo>
                    <a:pt x="308" y="739"/>
                  </a:lnTo>
                  <a:lnTo>
                    <a:pt x="297" y="728"/>
                  </a:lnTo>
                  <a:lnTo>
                    <a:pt x="297" y="717"/>
                  </a:lnTo>
                  <a:lnTo>
                    <a:pt x="308" y="706"/>
                  </a:lnTo>
                  <a:lnTo>
                    <a:pt x="495" y="508"/>
                  </a:lnTo>
                  <a:lnTo>
                    <a:pt x="704" y="750"/>
                  </a:lnTo>
                  <a:lnTo>
                    <a:pt x="627" y="750"/>
                  </a:lnTo>
                  <a:lnTo>
                    <a:pt x="627" y="839"/>
                  </a:lnTo>
                  <a:lnTo>
                    <a:pt x="781" y="839"/>
                  </a:lnTo>
                  <a:lnTo>
                    <a:pt x="858" y="828"/>
                  </a:lnTo>
                  <a:lnTo>
                    <a:pt x="957" y="839"/>
                  </a:lnTo>
                  <a:lnTo>
                    <a:pt x="1066" y="839"/>
                  </a:lnTo>
                  <a:lnTo>
                    <a:pt x="1066" y="750"/>
                  </a:lnTo>
                  <a:lnTo>
                    <a:pt x="924" y="750"/>
                  </a:lnTo>
                  <a:lnTo>
                    <a:pt x="616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12"/>
            <p:cNvSpPr>
              <a:spLocks noEditPoints="1"/>
            </p:cNvSpPr>
            <p:nvPr/>
          </p:nvSpPr>
          <p:spPr bwMode="auto">
            <a:xfrm>
              <a:off x="35686" y="11074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8"/>
                </a:cxn>
                <a:cxn ang="0">
                  <a:pos x="264" y="121"/>
                </a:cxn>
                <a:cxn ang="0">
                  <a:pos x="341" y="99"/>
                </a:cxn>
                <a:cxn ang="0">
                  <a:pos x="88" y="728"/>
                </a:cxn>
                <a:cxn ang="0">
                  <a:pos x="77" y="783"/>
                </a:cxn>
                <a:cxn ang="0">
                  <a:pos x="165" y="894"/>
                </a:cxn>
                <a:cxn ang="0">
                  <a:pos x="275" y="871"/>
                </a:cxn>
                <a:cxn ang="0">
                  <a:pos x="374" y="772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4"/>
                </a:cxn>
                <a:cxn ang="0">
                  <a:pos x="242" y="849"/>
                </a:cxn>
                <a:cxn ang="0">
                  <a:pos x="198" y="860"/>
                </a:cxn>
                <a:cxn ang="0">
                  <a:pos x="176" y="827"/>
                </a:cxn>
                <a:cxn ang="0">
                  <a:pos x="187" y="750"/>
                </a:cxn>
                <a:cxn ang="0">
                  <a:pos x="242" y="618"/>
                </a:cxn>
                <a:cxn ang="0">
                  <a:pos x="275" y="540"/>
                </a:cxn>
                <a:cxn ang="0">
                  <a:pos x="297" y="485"/>
                </a:cxn>
                <a:cxn ang="0">
                  <a:pos x="308" y="452"/>
                </a:cxn>
                <a:cxn ang="0">
                  <a:pos x="319" y="408"/>
                </a:cxn>
                <a:cxn ang="0">
                  <a:pos x="231" y="298"/>
                </a:cxn>
                <a:cxn ang="0">
                  <a:pos x="121" y="309"/>
                </a:cxn>
                <a:cxn ang="0">
                  <a:pos x="22" y="419"/>
                </a:cxn>
                <a:cxn ang="0">
                  <a:pos x="0" y="507"/>
                </a:cxn>
                <a:cxn ang="0">
                  <a:pos x="33" y="518"/>
                </a:cxn>
                <a:cxn ang="0">
                  <a:pos x="44" y="496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1"/>
                </a:cxn>
                <a:cxn ang="0">
                  <a:pos x="176" y="518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8"/>
                  </a:lnTo>
                  <a:lnTo>
                    <a:pt x="253" y="110"/>
                  </a:lnTo>
                  <a:lnTo>
                    <a:pt x="264" y="121"/>
                  </a:lnTo>
                  <a:lnTo>
                    <a:pt x="319" y="121"/>
                  </a:lnTo>
                  <a:lnTo>
                    <a:pt x="341" y="99"/>
                  </a:lnTo>
                  <a:lnTo>
                    <a:pt x="363" y="55"/>
                  </a:lnTo>
                  <a:close/>
                  <a:moveTo>
                    <a:pt x="88" y="728"/>
                  </a:moveTo>
                  <a:lnTo>
                    <a:pt x="88" y="750"/>
                  </a:lnTo>
                  <a:lnTo>
                    <a:pt x="77" y="783"/>
                  </a:lnTo>
                  <a:lnTo>
                    <a:pt x="99" y="849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1"/>
                  </a:lnTo>
                  <a:lnTo>
                    <a:pt x="330" y="827"/>
                  </a:lnTo>
                  <a:lnTo>
                    <a:pt x="374" y="772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0"/>
                  </a:lnTo>
                  <a:lnTo>
                    <a:pt x="308" y="794"/>
                  </a:lnTo>
                  <a:lnTo>
                    <a:pt x="275" y="827"/>
                  </a:lnTo>
                  <a:lnTo>
                    <a:pt x="242" y="849"/>
                  </a:lnTo>
                  <a:lnTo>
                    <a:pt x="209" y="860"/>
                  </a:lnTo>
                  <a:lnTo>
                    <a:pt x="198" y="860"/>
                  </a:lnTo>
                  <a:lnTo>
                    <a:pt x="187" y="849"/>
                  </a:lnTo>
                  <a:lnTo>
                    <a:pt x="176" y="827"/>
                  </a:lnTo>
                  <a:lnTo>
                    <a:pt x="176" y="783"/>
                  </a:lnTo>
                  <a:lnTo>
                    <a:pt x="187" y="750"/>
                  </a:lnTo>
                  <a:lnTo>
                    <a:pt x="198" y="728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0"/>
                  </a:lnTo>
                  <a:lnTo>
                    <a:pt x="286" y="518"/>
                  </a:lnTo>
                  <a:lnTo>
                    <a:pt x="297" y="485"/>
                  </a:lnTo>
                  <a:lnTo>
                    <a:pt x="297" y="463"/>
                  </a:lnTo>
                  <a:lnTo>
                    <a:pt x="308" y="452"/>
                  </a:lnTo>
                  <a:lnTo>
                    <a:pt x="308" y="430"/>
                  </a:lnTo>
                  <a:lnTo>
                    <a:pt x="319" y="408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87"/>
                  </a:lnTo>
                  <a:lnTo>
                    <a:pt x="121" y="309"/>
                  </a:lnTo>
                  <a:lnTo>
                    <a:pt x="66" y="364"/>
                  </a:lnTo>
                  <a:lnTo>
                    <a:pt x="22" y="419"/>
                  </a:lnTo>
                  <a:lnTo>
                    <a:pt x="0" y="474"/>
                  </a:lnTo>
                  <a:lnTo>
                    <a:pt x="0" y="507"/>
                  </a:lnTo>
                  <a:lnTo>
                    <a:pt x="11" y="518"/>
                  </a:lnTo>
                  <a:lnTo>
                    <a:pt x="33" y="518"/>
                  </a:lnTo>
                  <a:lnTo>
                    <a:pt x="44" y="507"/>
                  </a:lnTo>
                  <a:lnTo>
                    <a:pt x="44" y="496"/>
                  </a:lnTo>
                  <a:lnTo>
                    <a:pt x="66" y="441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19"/>
                  </a:lnTo>
                  <a:lnTo>
                    <a:pt x="209" y="441"/>
                  </a:lnTo>
                  <a:lnTo>
                    <a:pt x="198" y="474"/>
                  </a:lnTo>
                  <a:lnTo>
                    <a:pt x="176" y="518"/>
                  </a:lnTo>
                  <a:lnTo>
                    <a:pt x="88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13"/>
            <p:cNvSpPr>
              <a:spLocks/>
            </p:cNvSpPr>
            <p:nvPr/>
          </p:nvSpPr>
          <p:spPr bwMode="auto">
            <a:xfrm>
              <a:off x="10509" y="13104"/>
              <a:ext cx="946" cy="861"/>
            </a:xfrm>
            <a:custGeom>
              <a:avLst/>
              <a:gdLst/>
              <a:ahLst/>
              <a:cxnLst>
                <a:cxn ang="0">
                  <a:pos x="671" y="684"/>
                </a:cxn>
                <a:cxn ang="0">
                  <a:pos x="671" y="861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91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03" y="739"/>
                </a:cxn>
                <a:cxn ang="0">
                  <a:pos x="803" y="0"/>
                </a:cxn>
                <a:cxn ang="0">
                  <a:pos x="517" y="22"/>
                </a:cxn>
                <a:cxn ang="0">
                  <a:pos x="517" y="77"/>
                </a:cxn>
                <a:cxn ang="0">
                  <a:pos x="572" y="77"/>
                </a:cxn>
                <a:cxn ang="0">
                  <a:pos x="605" y="88"/>
                </a:cxn>
                <a:cxn ang="0">
                  <a:pos x="638" y="88"/>
                </a:cxn>
                <a:cxn ang="0">
                  <a:pos x="649" y="99"/>
                </a:cxn>
                <a:cxn ang="0">
                  <a:pos x="660" y="122"/>
                </a:cxn>
                <a:cxn ang="0">
                  <a:pos x="671" y="155"/>
                </a:cxn>
                <a:cxn ang="0">
                  <a:pos x="671" y="519"/>
                </a:cxn>
                <a:cxn ang="0">
                  <a:pos x="649" y="640"/>
                </a:cxn>
                <a:cxn ang="0">
                  <a:pos x="605" y="728"/>
                </a:cxn>
                <a:cxn ang="0">
                  <a:pos x="539" y="795"/>
                </a:cxn>
                <a:cxn ang="0">
                  <a:pos x="440" y="817"/>
                </a:cxn>
                <a:cxn ang="0">
                  <a:pos x="363" y="806"/>
                </a:cxn>
                <a:cxn ang="0">
                  <a:pos x="308" y="784"/>
                </a:cxn>
                <a:cxn ang="0">
                  <a:pos x="286" y="739"/>
                </a:cxn>
                <a:cxn ang="0">
                  <a:pos x="275" y="684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4"/>
                </a:cxn>
                <a:cxn ang="0">
                  <a:pos x="176" y="750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9" y="861"/>
                </a:cxn>
                <a:cxn ang="0">
                  <a:pos x="528" y="839"/>
                </a:cxn>
                <a:cxn ang="0">
                  <a:pos x="605" y="784"/>
                </a:cxn>
                <a:cxn ang="0">
                  <a:pos x="671" y="684"/>
                </a:cxn>
              </a:cxnLst>
              <a:rect l="0" t="0" r="r" b="b"/>
              <a:pathLst>
                <a:path w="946" h="861">
                  <a:moveTo>
                    <a:pt x="671" y="684"/>
                  </a:moveTo>
                  <a:lnTo>
                    <a:pt x="671" y="861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03" y="739"/>
                  </a:lnTo>
                  <a:lnTo>
                    <a:pt x="803" y="0"/>
                  </a:lnTo>
                  <a:lnTo>
                    <a:pt x="517" y="22"/>
                  </a:lnTo>
                  <a:lnTo>
                    <a:pt x="517" y="77"/>
                  </a:lnTo>
                  <a:lnTo>
                    <a:pt x="572" y="77"/>
                  </a:lnTo>
                  <a:lnTo>
                    <a:pt x="605" y="88"/>
                  </a:lnTo>
                  <a:lnTo>
                    <a:pt x="638" y="88"/>
                  </a:lnTo>
                  <a:lnTo>
                    <a:pt x="649" y="99"/>
                  </a:lnTo>
                  <a:lnTo>
                    <a:pt x="660" y="122"/>
                  </a:lnTo>
                  <a:lnTo>
                    <a:pt x="671" y="155"/>
                  </a:lnTo>
                  <a:lnTo>
                    <a:pt x="671" y="519"/>
                  </a:lnTo>
                  <a:lnTo>
                    <a:pt x="649" y="640"/>
                  </a:lnTo>
                  <a:lnTo>
                    <a:pt x="605" y="728"/>
                  </a:lnTo>
                  <a:lnTo>
                    <a:pt x="539" y="795"/>
                  </a:lnTo>
                  <a:lnTo>
                    <a:pt x="440" y="817"/>
                  </a:lnTo>
                  <a:lnTo>
                    <a:pt x="363" y="806"/>
                  </a:lnTo>
                  <a:lnTo>
                    <a:pt x="308" y="784"/>
                  </a:lnTo>
                  <a:lnTo>
                    <a:pt x="286" y="739"/>
                  </a:lnTo>
                  <a:lnTo>
                    <a:pt x="275" y="684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4"/>
                  </a:lnTo>
                  <a:lnTo>
                    <a:pt x="176" y="750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9" y="861"/>
                  </a:lnTo>
                  <a:lnTo>
                    <a:pt x="528" y="839"/>
                  </a:lnTo>
                  <a:lnTo>
                    <a:pt x="605" y="784"/>
                  </a:lnTo>
                  <a:lnTo>
                    <a:pt x="671" y="6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514"/>
            <p:cNvSpPr>
              <a:spLocks/>
            </p:cNvSpPr>
            <p:nvPr/>
          </p:nvSpPr>
          <p:spPr bwMode="auto">
            <a:xfrm>
              <a:off x="11554" y="13093"/>
              <a:ext cx="627" cy="872"/>
            </a:xfrm>
            <a:custGeom>
              <a:avLst/>
              <a:gdLst/>
              <a:ahLst/>
              <a:cxnLst>
                <a:cxn ang="0">
                  <a:pos x="418" y="508"/>
                </a:cxn>
                <a:cxn ang="0">
                  <a:pos x="517" y="585"/>
                </a:cxn>
                <a:cxn ang="0">
                  <a:pos x="517" y="717"/>
                </a:cxn>
                <a:cxn ang="0">
                  <a:pos x="418" y="817"/>
                </a:cxn>
                <a:cxn ang="0">
                  <a:pos x="220" y="806"/>
                </a:cxn>
                <a:cxn ang="0">
                  <a:pos x="88" y="673"/>
                </a:cxn>
                <a:cxn ang="0">
                  <a:pos x="44" y="541"/>
                </a:cxn>
                <a:cxn ang="0">
                  <a:pos x="11" y="530"/>
                </a:cxn>
                <a:cxn ang="0">
                  <a:pos x="0" y="552"/>
                </a:cxn>
                <a:cxn ang="0">
                  <a:pos x="11" y="86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19" y="872"/>
                </a:cxn>
                <a:cxn ang="0">
                  <a:pos x="517" y="817"/>
                </a:cxn>
                <a:cxn ang="0">
                  <a:pos x="616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407" y="353"/>
                </a:cxn>
                <a:cxn ang="0">
                  <a:pos x="242" y="320"/>
                </a:cxn>
                <a:cxn ang="0">
                  <a:pos x="121" y="243"/>
                </a:cxn>
                <a:cxn ang="0">
                  <a:pos x="110" y="133"/>
                </a:cxn>
                <a:cxn ang="0">
                  <a:pos x="209" y="44"/>
                </a:cxn>
                <a:cxn ang="0">
                  <a:pos x="407" y="55"/>
                </a:cxn>
                <a:cxn ang="0">
                  <a:pos x="506" y="155"/>
                </a:cxn>
                <a:cxn ang="0">
                  <a:pos x="528" y="265"/>
                </a:cxn>
                <a:cxn ang="0">
                  <a:pos x="572" y="276"/>
                </a:cxn>
                <a:cxn ang="0">
                  <a:pos x="561" y="0"/>
                </a:cxn>
                <a:cxn ang="0">
                  <a:pos x="484" y="55"/>
                </a:cxn>
                <a:cxn ang="0">
                  <a:pos x="352" y="0"/>
                </a:cxn>
                <a:cxn ang="0">
                  <a:pos x="187" y="11"/>
                </a:cxn>
                <a:cxn ang="0">
                  <a:pos x="44" y="99"/>
                </a:cxn>
                <a:cxn ang="0">
                  <a:pos x="0" y="232"/>
                </a:cxn>
                <a:cxn ang="0">
                  <a:pos x="55" y="364"/>
                </a:cxn>
                <a:cxn ang="0">
                  <a:pos x="143" y="430"/>
                </a:cxn>
                <a:cxn ang="0">
                  <a:pos x="330" y="486"/>
                </a:cxn>
              </a:cxnLst>
              <a:rect l="0" t="0" r="r" b="b"/>
              <a:pathLst>
                <a:path w="627" h="872">
                  <a:moveTo>
                    <a:pt x="330" y="486"/>
                  </a:moveTo>
                  <a:lnTo>
                    <a:pt x="418" y="508"/>
                  </a:lnTo>
                  <a:lnTo>
                    <a:pt x="473" y="541"/>
                  </a:lnTo>
                  <a:lnTo>
                    <a:pt x="517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84" y="784"/>
                  </a:lnTo>
                  <a:lnTo>
                    <a:pt x="418" y="817"/>
                  </a:lnTo>
                  <a:lnTo>
                    <a:pt x="319" y="828"/>
                  </a:lnTo>
                  <a:lnTo>
                    <a:pt x="220" y="806"/>
                  </a:lnTo>
                  <a:lnTo>
                    <a:pt x="143" y="750"/>
                  </a:lnTo>
                  <a:lnTo>
                    <a:pt x="88" y="673"/>
                  </a:lnTo>
                  <a:lnTo>
                    <a:pt x="55" y="563"/>
                  </a:lnTo>
                  <a:lnTo>
                    <a:pt x="44" y="541"/>
                  </a:lnTo>
                  <a:lnTo>
                    <a:pt x="44" y="530"/>
                  </a:lnTo>
                  <a:lnTo>
                    <a:pt x="11" y="530"/>
                  </a:lnTo>
                  <a:lnTo>
                    <a:pt x="11" y="541"/>
                  </a:lnTo>
                  <a:lnTo>
                    <a:pt x="0" y="552"/>
                  </a:lnTo>
                  <a:lnTo>
                    <a:pt x="0" y="850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33" y="872"/>
                  </a:lnTo>
                  <a:lnTo>
                    <a:pt x="88" y="817"/>
                  </a:lnTo>
                  <a:lnTo>
                    <a:pt x="88" y="806"/>
                  </a:lnTo>
                  <a:lnTo>
                    <a:pt x="110" y="784"/>
                  </a:lnTo>
                  <a:lnTo>
                    <a:pt x="187" y="839"/>
                  </a:lnTo>
                  <a:lnTo>
                    <a:pt x="264" y="872"/>
                  </a:lnTo>
                  <a:lnTo>
                    <a:pt x="319" y="872"/>
                  </a:lnTo>
                  <a:lnTo>
                    <a:pt x="429" y="861"/>
                  </a:lnTo>
                  <a:lnTo>
                    <a:pt x="517" y="817"/>
                  </a:lnTo>
                  <a:lnTo>
                    <a:pt x="583" y="761"/>
                  </a:lnTo>
                  <a:lnTo>
                    <a:pt x="616" y="684"/>
                  </a:lnTo>
                  <a:lnTo>
                    <a:pt x="627" y="607"/>
                  </a:lnTo>
                  <a:lnTo>
                    <a:pt x="605" y="519"/>
                  </a:lnTo>
                  <a:lnTo>
                    <a:pt x="572" y="464"/>
                  </a:lnTo>
                  <a:lnTo>
                    <a:pt x="539" y="430"/>
                  </a:lnTo>
                  <a:lnTo>
                    <a:pt x="473" y="375"/>
                  </a:lnTo>
                  <a:lnTo>
                    <a:pt x="407" y="353"/>
                  </a:lnTo>
                  <a:lnTo>
                    <a:pt x="330" y="331"/>
                  </a:lnTo>
                  <a:lnTo>
                    <a:pt x="242" y="320"/>
                  </a:lnTo>
                  <a:lnTo>
                    <a:pt x="176" y="287"/>
                  </a:lnTo>
                  <a:lnTo>
                    <a:pt x="121" y="243"/>
                  </a:lnTo>
                  <a:lnTo>
                    <a:pt x="99" y="177"/>
                  </a:lnTo>
                  <a:lnTo>
                    <a:pt x="110" y="133"/>
                  </a:lnTo>
                  <a:lnTo>
                    <a:pt x="143" y="77"/>
                  </a:lnTo>
                  <a:lnTo>
                    <a:pt x="209" y="44"/>
                  </a:lnTo>
                  <a:lnTo>
                    <a:pt x="308" y="33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06" y="155"/>
                  </a:lnTo>
                  <a:lnTo>
                    <a:pt x="528" y="221"/>
                  </a:lnTo>
                  <a:lnTo>
                    <a:pt x="528" y="265"/>
                  </a:lnTo>
                  <a:lnTo>
                    <a:pt x="550" y="287"/>
                  </a:lnTo>
                  <a:lnTo>
                    <a:pt x="572" y="276"/>
                  </a:lnTo>
                  <a:lnTo>
                    <a:pt x="572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484" y="55"/>
                  </a:lnTo>
                  <a:lnTo>
                    <a:pt x="407" y="11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187" y="11"/>
                  </a:lnTo>
                  <a:lnTo>
                    <a:pt x="99" y="55"/>
                  </a:lnTo>
                  <a:lnTo>
                    <a:pt x="44" y="99"/>
                  </a:lnTo>
                  <a:lnTo>
                    <a:pt x="11" y="166"/>
                  </a:lnTo>
                  <a:lnTo>
                    <a:pt x="0" y="232"/>
                  </a:lnTo>
                  <a:lnTo>
                    <a:pt x="22" y="320"/>
                  </a:lnTo>
                  <a:lnTo>
                    <a:pt x="55" y="364"/>
                  </a:lnTo>
                  <a:lnTo>
                    <a:pt x="88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15"/>
            <p:cNvSpPr>
              <a:spLocks noEditPoints="1"/>
            </p:cNvSpPr>
            <p:nvPr/>
          </p:nvSpPr>
          <p:spPr bwMode="auto">
            <a:xfrm>
              <a:off x="12302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0"/>
                </a:cxn>
                <a:cxn ang="0">
                  <a:pos x="275" y="1158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54" y="0"/>
                </a:cxn>
                <a:cxn ang="0">
                  <a:pos x="121" y="22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21" y="176"/>
                </a:cxn>
                <a:cxn ang="0">
                  <a:pos x="154" y="198"/>
                </a:cxn>
                <a:cxn ang="0">
                  <a:pos x="220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0"/>
                  </a:lnTo>
                  <a:lnTo>
                    <a:pt x="275" y="1158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54" y="0"/>
                  </a:lnTo>
                  <a:lnTo>
                    <a:pt x="121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21" y="176"/>
                  </a:lnTo>
                  <a:lnTo>
                    <a:pt x="154" y="198"/>
                  </a:lnTo>
                  <a:lnTo>
                    <a:pt x="220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16"/>
            <p:cNvSpPr>
              <a:spLocks/>
            </p:cNvSpPr>
            <p:nvPr/>
          </p:nvSpPr>
          <p:spPr bwMode="auto">
            <a:xfrm>
              <a:off x="12830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25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25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517"/>
            <p:cNvSpPr>
              <a:spLocks noEditPoints="1"/>
            </p:cNvSpPr>
            <p:nvPr/>
          </p:nvSpPr>
          <p:spPr bwMode="auto">
            <a:xfrm>
              <a:off x="13875" y="13082"/>
              <a:ext cx="858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09" y="397"/>
                </a:cxn>
                <a:cxn ang="0">
                  <a:pos x="198" y="265"/>
                </a:cxn>
                <a:cxn ang="0">
                  <a:pos x="209" y="177"/>
                </a:cxn>
                <a:cxn ang="0">
                  <a:pos x="242" y="121"/>
                </a:cxn>
                <a:cxn ang="0">
                  <a:pos x="286" y="88"/>
                </a:cxn>
                <a:cxn ang="0">
                  <a:pos x="363" y="66"/>
                </a:cxn>
                <a:cxn ang="0">
                  <a:pos x="495" y="132"/>
                </a:cxn>
                <a:cxn ang="0">
                  <a:pos x="528" y="254"/>
                </a:cxn>
                <a:cxn ang="0">
                  <a:pos x="517" y="419"/>
                </a:cxn>
                <a:cxn ang="0">
                  <a:pos x="440" y="519"/>
                </a:cxn>
                <a:cxn ang="0">
                  <a:pos x="363" y="530"/>
                </a:cxn>
                <a:cxn ang="0">
                  <a:pos x="286" y="563"/>
                </a:cxn>
                <a:cxn ang="0">
                  <a:pos x="484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37" y="44"/>
                </a:cxn>
                <a:cxn ang="0">
                  <a:pos x="770" y="55"/>
                </a:cxn>
                <a:cxn ang="0">
                  <a:pos x="759" y="121"/>
                </a:cxn>
                <a:cxn ang="0">
                  <a:pos x="803" y="155"/>
                </a:cxn>
                <a:cxn ang="0">
                  <a:pos x="836" y="144"/>
                </a:cxn>
                <a:cxn ang="0">
                  <a:pos x="858" y="55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84" y="44"/>
                </a:cxn>
                <a:cxn ang="0">
                  <a:pos x="363" y="22"/>
                </a:cxn>
                <a:cxn ang="0">
                  <a:pos x="143" y="110"/>
                </a:cxn>
                <a:cxn ang="0">
                  <a:pos x="55" y="298"/>
                </a:cxn>
                <a:cxn ang="0">
                  <a:pos x="143" y="497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48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05" y="750"/>
                </a:cxn>
                <a:cxn ang="0">
                  <a:pos x="242" y="739"/>
                </a:cxn>
                <a:cxn ang="0">
                  <a:pos x="187" y="706"/>
                </a:cxn>
                <a:cxn ang="0">
                  <a:pos x="143" y="607"/>
                </a:cxn>
                <a:cxn ang="0">
                  <a:pos x="154" y="574"/>
                </a:cxn>
                <a:cxn ang="0">
                  <a:pos x="176" y="519"/>
                </a:cxn>
                <a:cxn ang="0">
                  <a:pos x="286" y="1192"/>
                </a:cxn>
                <a:cxn ang="0">
                  <a:pos x="121" y="1081"/>
                </a:cxn>
                <a:cxn ang="0">
                  <a:pos x="99" y="971"/>
                </a:cxn>
                <a:cxn ang="0">
                  <a:pos x="143" y="894"/>
                </a:cxn>
                <a:cxn ang="0">
                  <a:pos x="209" y="861"/>
                </a:cxn>
                <a:cxn ang="0">
                  <a:pos x="528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58" h="1247">
                  <a:moveTo>
                    <a:pt x="363" y="530"/>
                  </a:moveTo>
                  <a:lnTo>
                    <a:pt x="286" y="508"/>
                  </a:lnTo>
                  <a:lnTo>
                    <a:pt x="231" y="464"/>
                  </a:lnTo>
                  <a:lnTo>
                    <a:pt x="209" y="397"/>
                  </a:lnTo>
                  <a:lnTo>
                    <a:pt x="198" y="342"/>
                  </a:lnTo>
                  <a:lnTo>
                    <a:pt x="198" y="265"/>
                  </a:lnTo>
                  <a:lnTo>
                    <a:pt x="209" y="221"/>
                  </a:lnTo>
                  <a:lnTo>
                    <a:pt x="209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86" y="88"/>
                  </a:lnTo>
                  <a:lnTo>
                    <a:pt x="319" y="66"/>
                  </a:lnTo>
                  <a:lnTo>
                    <a:pt x="363" y="66"/>
                  </a:lnTo>
                  <a:lnTo>
                    <a:pt x="440" y="88"/>
                  </a:lnTo>
                  <a:lnTo>
                    <a:pt x="495" y="132"/>
                  </a:lnTo>
                  <a:lnTo>
                    <a:pt x="517" y="199"/>
                  </a:lnTo>
                  <a:lnTo>
                    <a:pt x="528" y="254"/>
                  </a:lnTo>
                  <a:lnTo>
                    <a:pt x="528" y="375"/>
                  </a:lnTo>
                  <a:lnTo>
                    <a:pt x="517" y="419"/>
                  </a:lnTo>
                  <a:lnTo>
                    <a:pt x="495" y="464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63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63" y="574"/>
                  </a:lnTo>
                  <a:lnTo>
                    <a:pt x="484" y="552"/>
                  </a:lnTo>
                  <a:lnTo>
                    <a:pt x="583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71" y="66"/>
                  </a:lnTo>
                  <a:lnTo>
                    <a:pt x="737" y="44"/>
                  </a:lnTo>
                  <a:lnTo>
                    <a:pt x="781" y="44"/>
                  </a:lnTo>
                  <a:lnTo>
                    <a:pt x="770" y="55"/>
                  </a:lnTo>
                  <a:lnTo>
                    <a:pt x="748" y="99"/>
                  </a:lnTo>
                  <a:lnTo>
                    <a:pt x="759" y="121"/>
                  </a:lnTo>
                  <a:lnTo>
                    <a:pt x="781" y="144"/>
                  </a:lnTo>
                  <a:lnTo>
                    <a:pt x="803" y="155"/>
                  </a:lnTo>
                  <a:lnTo>
                    <a:pt x="814" y="155"/>
                  </a:lnTo>
                  <a:lnTo>
                    <a:pt x="836" y="144"/>
                  </a:lnTo>
                  <a:lnTo>
                    <a:pt x="858" y="121"/>
                  </a:lnTo>
                  <a:lnTo>
                    <a:pt x="858" y="55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61" y="88"/>
                  </a:lnTo>
                  <a:lnTo>
                    <a:pt x="484" y="44"/>
                  </a:lnTo>
                  <a:lnTo>
                    <a:pt x="418" y="22"/>
                  </a:lnTo>
                  <a:lnTo>
                    <a:pt x="363" y="22"/>
                  </a:lnTo>
                  <a:lnTo>
                    <a:pt x="242" y="44"/>
                  </a:lnTo>
                  <a:lnTo>
                    <a:pt x="143" y="110"/>
                  </a:lnTo>
                  <a:lnTo>
                    <a:pt x="77" y="199"/>
                  </a:lnTo>
                  <a:lnTo>
                    <a:pt x="55" y="298"/>
                  </a:lnTo>
                  <a:lnTo>
                    <a:pt x="88" y="408"/>
                  </a:lnTo>
                  <a:lnTo>
                    <a:pt x="143" y="497"/>
                  </a:lnTo>
                  <a:lnTo>
                    <a:pt x="121" y="519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48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05" y="750"/>
                  </a:lnTo>
                  <a:lnTo>
                    <a:pt x="506" y="739"/>
                  </a:lnTo>
                  <a:lnTo>
                    <a:pt x="242" y="739"/>
                  </a:lnTo>
                  <a:lnTo>
                    <a:pt x="209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43" y="607"/>
                  </a:lnTo>
                  <a:lnTo>
                    <a:pt x="143" y="596"/>
                  </a:lnTo>
                  <a:lnTo>
                    <a:pt x="154" y="574"/>
                  </a:lnTo>
                  <a:lnTo>
                    <a:pt x="154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99" y="971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28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18"/>
            <p:cNvSpPr>
              <a:spLocks/>
            </p:cNvSpPr>
            <p:nvPr/>
          </p:nvSpPr>
          <p:spPr bwMode="auto">
            <a:xfrm>
              <a:off x="15415" y="12773"/>
              <a:ext cx="594" cy="1192"/>
            </a:xfrm>
            <a:custGeom>
              <a:avLst/>
              <a:gdLst/>
              <a:ahLst/>
              <a:cxnLst>
                <a:cxn ang="0">
                  <a:pos x="297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97" y="353"/>
                </a:cxn>
                <a:cxn ang="0">
                  <a:pos x="297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64" y="1148"/>
                </a:cxn>
                <a:cxn ang="0">
                  <a:pos x="319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63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38"/>
                </a:cxn>
                <a:cxn ang="0">
                  <a:pos x="297" y="408"/>
                </a:cxn>
              </a:cxnLst>
              <a:rect l="0" t="0" r="r" b="b"/>
              <a:pathLst>
                <a:path w="594" h="1192">
                  <a:moveTo>
                    <a:pt x="297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97" y="353"/>
                  </a:lnTo>
                  <a:lnTo>
                    <a:pt x="297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64" y="1148"/>
                  </a:lnTo>
                  <a:lnTo>
                    <a:pt x="319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63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38"/>
                  </a:lnTo>
                  <a:lnTo>
                    <a:pt x="297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19"/>
            <p:cNvSpPr>
              <a:spLocks/>
            </p:cNvSpPr>
            <p:nvPr/>
          </p:nvSpPr>
          <p:spPr bwMode="auto">
            <a:xfrm>
              <a:off x="16174" y="12630"/>
              <a:ext cx="957" cy="1313"/>
            </a:xfrm>
            <a:custGeom>
              <a:avLst/>
              <a:gdLst/>
              <a:ahLst/>
              <a:cxnLst>
                <a:cxn ang="0">
                  <a:pos x="814" y="838"/>
                </a:cxn>
                <a:cxn ang="0">
                  <a:pos x="814" y="706"/>
                </a:cxn>
                <a:cxn ang="0">
                  <a:pos x="792" y="618"/>
                </a:cxn>
                <a:cxn ang="0">
                  <a:pos x="748" y="540"/>
                </a:cxn>
                <a:cxn ang="0">
                  <a:pos x="715" y="507"/>
                </a:cxn>
                <a:cxn ang="0">
                  <a:pos x="649" y="485"/>
                </a:cxn>
                <a:cxn ang="0">
                  <a:pos x="550" y="474"/>
                </a:cxn>
                <a:cxn ang="0">
                  <a:pos x="451" y="496"/>
                </a:cxn>
                <a:cxn ang="0">
                  <a:pos x="363" y="540"/>
                </a:cxn>
                <a:cxn ang="0">
                  <a:pos x="308" y="596"/>
                </a:cxn>
                <a:cxn ang="0">
                  <a:pos x="275" y="651"/>
                </a:cxn>
                <a:cxn ang="0">
                  <a:pos x="275" y="0"/>
                </a:cxn>
                <a:cxn ang="0">
                  <a:pos x="0" y="11"/>
                </a:cxn>
                <a:cxn ang="0">
                  <a:pos x="0" y="77"/>
                </a:cxn>
                <a:cxn ang="0">
                  <a:pos x="88" y="77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54" y="143"/>
                </a:cxn>
                <a:cxn ang="0">
                  <a:pos x="154" y="1202"/>
                </a:cxn>
                <a:cxn ang="0">
                  <a:pos x="132" y="1247"/>
                </a:cxn>
                <a:cxn ang="0">
                  <a:pos x="99" y="1247"/>
                </a:cxn>
                <a:cxn ang="0">
                  <a:pos x="55" y="1258"/>
                </a:cxn>
                <a:cxn ang="0">
                  <a:pos x="0" y="1258"/>
                </a:cxn>
                <a:cxn ang="0">
                  <a:pos x="0" y="1313"/>
                </a:cxn>
                <a:cxn ang="0">
                  <a:pos x="121" y="1313"/>
                </a:cxn>
                <a:cxn ang="0">
                  <a:pos x="220" y="1302"/>
                </a:cxn>
                <a:cxn ang="0">
                  <a:pos x="319" y="1313"/>
                </a:cxn>
                <a:cxn ang="0">
                  <a:pos x="429" y="1313"/>
                </a:cxn>
                <a:cxn ang="0">
                  <a:pos x="429" y="1258"/>
                </a:cxn>
                <a:cxn ang="0">
                  <a:pos x="374" y="1258"/>
                </a:cxn>
                <a:cxn ang="0">
                  <a:pos x="341" y="1247"/>
                </a:cxn>
                <a:cxn ang="0">
                  <a:pos x="308" y="1247"/>
                </a:cxn>
                <a:cxn ang="0">
                  <a:pos x="286" y="1202"/>
                </a:cxn>
                <a:cxn ang="0">
                  <a:pos x="286" y="816"/>
                </a:cxn>
                <a:cxn ang="0">
                  <a:pos x="308" y="684"/>
                </a:cxn>
                <a:cxn ang="0">
                  <a:pos x="363" y="596"/>
                </a:cxn>
                <a:cxn ang="0">
                  <a:pos x="451" y="529"/>
                </a:cxn>
                <a:cxn ang="0">
                  <a:pos x="539" y="518"/>
                </a:cxn>
                <a:cxn ang="0">
                  <a:pos x="616" y="529"/>
                </a:cxn>
                <a:cxn ang="0">
                  <a:pos x="649" y="584"/>
                </a:cxn>
                <a:cxn ang="0">
                  <a:pos x="671" y="651"/>
                </a:cxn>
                <a:cxn ang="0">
                  <a:pos x="682" y="728"/>
                </a:cxn>
                <a:cxn ang="0">
                  <a:pos x="682" y="1202"/>
                </a:cxn>
                <a:cxn ang="0">
                  <a:pos x="671" y="1224"/>
                </a:cxn>
                <a:cxn ang="0">
                  <a:pos x="649" y="1247"/>
                </a:cxn>
                <a:cxn ang="0">
                  <a:pos x="627" y="1247"/>
                </a:cxn>
                <a:cxn ang="0">
                  <a:pos x="583" y="1258"/>
                </a:cxn>
                <a:cxn ang="0">
                  <a:pos x="528" y="1258"/>
                </a:cxn>
                <a:cxn ang="0">
                  <a:pos x="528" y="1313"/>
                </a:cxn>
                <a:cxn ang="0">
                  <a:pos x="649" y="1313"/>
                </a:cxn>
                <a:cxn ang="0">
                  <a:pos x="748" y="1302"/>
                </a:cxn>
                <a:cxn ang="0">
                  <a:pos x="847" y="1313"/>
                </a:cxn>
                <a:cxn ang="0">
                  <a:pos x="957" y="1313"/>
                </a:cxn>
                <a:cxn ang="0">
                  <a:pos x="957" y="1258"/>
                </a:cxn>
                <a:cxn ang="0">
                  <a:pos x="880" y="1258"/>
                </a:cxn>
                <a:cxn ang="0">
                  <a:pos x="847" y="1247"/>
                </a:cxn>
                <a:cxn ang="0">
                  <a:pos x="825" y="1236"/>
                </a:cxn>
                <a:cxn ang="0">
                  <a:pos x="814" y="1224"/>
                </a:cxn>
                <a:cxn ang="0">
                  <a:pos x="814" y="1202"/>
                </a:cxn>
                <a:cxn ang="0">
                  <a:pos x="814" y="838"/>
                </a:cxn>
              </a:cxnLst>
              <a:rect l="0" t="0" r="r" b="b"/>
              <a:pathLst>
                <a:path w="957" h="1313">
                  <a:moveTo>
                    <a:pt x="814" y="838"/>
                  </a:moveTo>
                  <a:lnTo>
                    <a:pt x="814" y="706"/>
                  </a:lnTo>
                  <a:lnTo>
                    <a:pt x="792" y="618"/>
                  </a:lnTo>
                  <a:lnTo>
                    <a:pt x="748" y="540"/>
                  </a:lnTo>
                  <a:lnTo>
                    <a:pt x="715" y="507"/>
                  </a:lnTo>
                  <a:lnTo>
                    <a:pt x="649" y="485"/>
                  </a:lnTo>
                  <a:lnTo>
                    <a:pt x="550" y="474"/>
                  </a:lnTo>
                  <a:lnTo>
                    <a:pt x="451" y="496"/>
                  </a:lnTo>
                  <a:lnTo>
                    <a:pt x="363" y="540"/>
                  </a:lnTo>
                  <a:lnTo>
                    <a:pt x="308" y="596"/>
                  </a:lnTo>
                  <a:lnTo>
                    <a:pt x="275" y="651"/>
                  </a:lnTo>
                  <a:lnTo>
                    <a:pt x="275" y="0"/>
                  </a:lnTo>
                  <a:lnTo>
                    <a:pt x="0" y="11"/>
                  </a:lnTo>
                  <a:lnTo>
                    <a:pt x="0" y="77"/>
                  </a:lnTo>
                  <a:lnTo>
                    <a:pt x="88" y="77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54" y="143"/>
                  </a:lnTo>
                  <a:lnTo>
                    <a:pt x="154" y="1202"/>
                  </a:lnTo>
                  <a:lnTo>
                    <a:pt x="132" y="1247"/>
                  </a:lnTo>
                  <a:lnTo>
                    <a:pt x="99" y="1247"/>
                  </a:lnTo>
                  <a:lnTo>
                    <a:pt x="55" y="1258"/>
                  </a:lnTo>
                  <a:lnTo>
                    <a:pt x="0" y="1258"/>
                  </a:lnTo>
                  <a:lnTo>
                    <a:pt x="0" y="1313"/>
                  </a:lnTo>
                  <a:lnTo>
                    <a:pt x="121" y="1313"/>
                  </a:lnTo>
                  <a:lnTo>
                    <a:pt x="220" y="1302"/>
                  </a:lnTo>
                  <a:lnTo>
                    <a:pt x="319" y="1313"/>
                  </a:lnTo>
                  <a:lnTo>
                    <a:pt x="429" y="1313"/>
                  </a:lnTo>
                  <a:lnTo>
                    <a:pt x="429" y="1258"/>
                  </a:lnTo>
                  <a:lnTo>
                    <a:pt x="374" y="1258"/>
                  </a:lnTo>
                  <a:lnTo>
                    <a:pt x="341" y="1247"/>
                  </a:lnTo>
                  <a:lnTo>
                    <a:pt x="308" y="1247"/>
                  </a:lnTo>
                  <a:lnTo>
                    <a:pt x="286" y="1202"/>
                  </a:lnTo>
                  <a:lnTo>
                    <a:pt x="286" y="816"/>
                  </a:lnTo>
                  <a:lnTo>
                    <a:pt x="308" y="684"/>
                  </a:lnTo>
                  <a:lnTo>
                    <a:pt x="363" y="596"/>
                  </a:lnTo>
                  <a:lnTo>
                    <a:pt x="451" y="529"/>
                  </a:lnTo>
                  <a:lnTo>
                    <a:pt x="539" y="518"/>
                  </a:lnTo>
                  <a:lnTo>
                    <a:pt x="616" y="529"/>
                  </a:lnTo>
                  <a:lnTo>
                    <a:pt x="649" y="584"/>
                  </a:lnTo>
                  <a:lnTo>
                    <a:pt x="671" y="651"/>
                  </a:lnTo>
                  <a:lnTo>
                    <a:pt x="682" y="728"/>
                  </a:lnTo>
                  <a:lnTo>
                    <a:pt x="682" y="1202"/>
                  </a:lnTo>
                  <a:lnTo>
                    <a:pt x="671" y="1224"/>
                  </a:lnTo>
                  <a:lnTo>
                    <a:pt x="649" y="1247"/>
                  </a:lnTo>
                  <a:lnTo>
                    <a:pt x="627" y="1247"/>
                  </a:lnTo>
                  <a:lnTo>
                    <a:pt x="583" y="1258"/>
                  </a:lnTo>
                  <a:lnTo>
                    <a:pt x="528" y="1258"/>
                  </a:lnTo>
                  <a:lnTo>
                    <a:pt x="528" y="1313"/>
                  </a:lnTo>
                  <a:lnTo>
                    <a:pt x="649" y="1313"/>
                  </a:lnTo>
                  <a:lnTo>
                    <a:pt x="748" y="1302"/>
                  </a:lnTo>
                  <a:lnTo>
                    <a:pt x="847" y="1313"/>
                  </a:lnTo>
                  <a:lnTo>
                    <a:pt x="957" y="1313"/>
                  </a:lnTo>
                  <a:lnTo>
                    <a:pt x="957" y="1258"/>
                  </a:lnTo>
                  <a:lnTo>
                    <a:pt x="880" y="1258"/>
                  </a:lnTo>
                  <a:lnTo>
                    <a:pt x="847" y="1247"/>
                  </a:lnTo>
                  <a:lnTo>
                    <a:pt x="825" y="1236"/>
                  </a:lnTo>
                  <a:lnTo>
                    <a:pt x="814" y="1224"/>
                  </a:lnTo>
                  <a:lnTo>
                    <a:pt x="814" y="1202"/>
                  </a:lnTo>
                  <a:lnTo>
                    <a:pt x="814" y="8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20"/>
            <p:cNvSpPr>
              <a:spLocks noEditPoints="1"/>
            </p:cNvSpPr>
            <p:nvPr/>
          </p:nvSpPr>
          <p:spPr bwMode="auto">
            <a:xfrm>
              <a:off x="17219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93" y="618"/>
                </a:cxn>
                <a:cxn ang="0">
                  <a:pos x="693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17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20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63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83" y="177"/>
                </a:cxn>
                <a:cxn ang="0">
                  <a:pos x="605" y="254"/>
                </a:cxn>
                <a:cxn ang="0">
                  <a:pos x="605" y="320"/>
                </a:cxn>
                <a:cxn ang="0">
                  <a:pos x="616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17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20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63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83" y="177"/>
                  </a:lnTo>
                  <a:lnTo>
                    <a:pt x="605" y="254"/>
                  </a:lnTo>
                  <a:lnTo>
                    <a:pt x="605" y="320"/>
                  </a:lnTo>
                  <a:lnTo>
                    <a:pt x="616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521"/>
            <p:cNvSpPr>
              <a:spLocks/>
            </p:cNvSpPr>
            <p:nvPr/>
          </p:nvSpPr>
          <p:spPr bwMode="auto">
            <a:xfrm>
              <a:off x="18704" y="13104"/>
              <a:ext cx="638" cy="839"/>
            </a:xfrm>
            <a:custGeom>
              <a:avLst/>
              <a:gdLst/>
              <a:ahLst/>
              <a:cxnLst>
                <a:cxn ang="0">
                  <a:pos x="275" y="695"/>
                </a:cxn>
                <a:cxn ang="0">
                  <a:pos x="275" y="397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6"/>
                </a:cxn>
                <a:cxn ang="0">
                  <a:pos x="495" y="44"/>
                </a:cxn>
                <a:cxn ang="0">
                  <a:pos x="517" y="44"/>
                </a:cxn>
                <a:cxn ang="0">
                  <a:pos x="506" y="44"/>
                </a:cxn>
                <a:cxn ang="0">
                  <a:pos x="484" y="66"/>
                </a:cxn>
                <a:cxn ang="0">
                  <a:pos x="473" y="88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0"/>
                </a:cxn>
                <a:cxn ang="0">
                  <a:pos x="627" y="77"/>
                </a:cxn>
                <a:cxn ang="0">
                  <a:pos x="605" y="44"/>
                </a:cxn>
                <a:cxn ang="0">
                  <a:pos x="583" y="22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2"/>
                </a:cxn>
                <a:cxn ang="0">
                  <a:pos x="341" y="77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39"/>
                </a:cxn>
                <a:cxn ang="0">
                  <a:pos x="275" y="695"/>
                </a:cxn>
              </a:cxnLst>
              <a:rect l="0" t="0" r="r" b="b"/>
              <a:pathLst>
                <a:path w="638" h="839">
                  <a:moveTo>
                    <a:pt x="275" y="695"/>
                  </a:moveTo>
                  <a:lnTo>
                    <a:pt x="275" y="397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6"/>
                  </a:lnTo>
                  <a:lnTo>
                    <a:pt x="495" y="44"/>
                  </a:lnTo>
                  <a:lnTo>
                    <a:pt x="517" y="44"/>
                  </a:lnTo>
                  <a:lnTo>
                    <a:pt x="506" y="44"/>
                  </a:lnTo>
                  <a:lnTo>
                    <a:pt x="484" y="66"/>
                  </a:lnTo>
                  <a:lnTo>
                    <a:pt x="473" y="88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0"/>
                  </a:lnTo>
                  <a:lnTo>
                    <a:pt x="627" y="77"/>
                  </a:lnTo>
                  <a:lnTo>
                    <a:pt x="605" y="44"/>
                  </a:lnTo>
                  <a:lnTo>
                    <a:pt x="583" y="22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2"/>
                  </a:lnTo>
                  <a:lnTo>
                    <a:pt x="341" y="77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39"/>
                  </a:lnTo>
                  <a:lnTo>
                    <a:pt x="275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22"/>
            <p:cNvSpPr>
              <a:spLocks noEditPoints="1"/>
            </p:cNvSpPr>
            <p:nvPr/>
          </p:nvSpPr>
          <p:spPr bwMode="auto">
            <a:xfrm>
              <a:off x="19441" y="13093"/>
              <a:ext cx="737" cy="872"/>
            </a:xfrm>
            <a:custGeom>
              <a:avLst/>
              <a:gdLst/>
              <a:ahLst/>
              <a:cxnLst>
                <a:cxn ang="0">
                  <a:pos x="693" y="408"/>
                </a:cxn>
                <a:cxn ang="0">
                  <a:pos x="726" y="408"/>
                </a:cxn>
                <a:cxn ang="0">
                  <a:pos x="737" y="397"/>
                </a:cxn>
                <a:cxn ang="0">
                  <a:pos x="737" y="375"/>
                </a:cxn>
                <a:cxn ang="0">
                  <a:pos x="726" y="265"/>
                </a:cxn>
                <a:cxn ang="0">
                  <a:pos x="682" y="155"/>
                </a:cxn>
                <a:cxn ang="0">
                  <a:pos x="616" y="77"/>
                </a:cxn>
                <a:cxn ang="0">
                  <a:pos x="528" y="22"/>
                </a:cxn>
                <a:cxn ang="0">
                  <a:pos x="396" y="0"/>
                </a:cxn>
                <a:cxn ang="0">
                  <a:pos x="275" y="22"/>
                </a:cxn>
                <a:cxn ang="0">
                  <a:pos x="165" y="88"/>
                </a:cxn>
                <a:cxn ang="0">
                  <a:pos x="77" y="177"/>
                </a:cxn>
                <a:cxn ang="0">
                  <a:pos x="22" y="298"/>
                </a:cxn>
                <a:cxn ang="0">
                  <a:pos x="0" y="430"/>
                </a:cxn>
                <a:cxn ang="0">
                  <a:pos x="22" y="574"/>
                </a:cxn>
                <a:cxn ang="0">
                  <a:pos x="88" y="695"/>
                </a:cxn>
                <a:cxn ang="0">
                  <a:pos x="176" y="795"/>
                </a:cxn>
                <a:cxn ang="0">
                  <a:pos x="297" y="850"/>
                </a:cxn>
                <a:cxn ang="0">
                  <a:pos x="418" y="872"/>
                </a:cxn>
                <a:cxn ang="0">
                  <a:pos x="539" y="850"/>
                </a:cxn>
                <a:cxn ang="0">
                  <a:pos x="627" y="795"/>
                </a:cxn>
                <a:cxn ang="0">
                  <a:pos x="693" y="728"/>
                </a:cxn>
                <a:cxn ang="0">
                  <a:pos x="726" y="662"/>
                </a:cxn>
                <a:cxn ang="0">
                  <a:pos x="737" y="629"/>
                </a:cxn>
                <a:cxn ang="0">
                  <a:pos x="737" y="618"/>
                </a:cxn>
                <a:cxn ang="0">
                  <a:pos x="726" y="607"/>
                </a:cxn>
                <a:cxn ang="0">
                  <a:pos x="715" y="607"/>
                </a:cxn>
                <a:cxn ang="0">
                  <a:pos x="715" y="596"/>
                </a:cxn>
                <a:cxn ang="0">
                  <a:pos x="682" y="629"/>
                </a:cxn>
                <a:cxn ang="0">
                  <a:pos x="638" y="728"/>
                </a:cxn>
                <a:cxn ang="0">
                  <a:pos x="572" y="784"/>
                </a:cxn>
                <a:cxn ang="0">
                  <a:pos x="506" y="806"/>
                </a:cxn>
                <a:cxn ang="0">
                  <a:pos x="462" y="817"/>
                </a:cxn>
                <a:cxn ang="0">
                  <a:pos x="429" y="828"/>
                </a:cxn>
                <a:cxn ang="0">
                  <a:pos x="341" y="806"/>
                </a:cxn>
                <a:cxn ang="0">
                  <a:pos x="275" y="761"/>
                </a:cxn>
                <a:cxn ang="0">
                  <a:pos x="220" y="695"/>
                </a:cxn>
                <a:cxn ang="0">
                  <a:pos x="176" y="596"/>
                </a:cxn>
                <a:cxn ang="0">
                  <a:pos x="165" y="497"/>
                </a:cxn>
                <a:cxn ang="0">
                  <a:pos x="165" y="408"/>
                </a:cxn>
                <a:cxn ang="0">
                  <a:pos x="693" y="408"/>
                </a:cxn>
                <a:cxn ang="0">
                  <a:pos x="165" y="375"/>
                </a:cxn>
                <a:cxn ang="0">
                  <a:pos x="176" y="254"/>
                </a:cxn>
                <a:cxn ang="0">
                  <a:pos x="209" y="166"/>
                </a:cxn>
                <a:cxn ang="0">
                  <a:pos x="264" y="99"/>
                </a:cxn>
                <a:cxn ang="0">
                  <a:pos x="308" y="66"/>
                </a:cxn>
                <a:cxn ang="0">
                  <a:pos x="352" y="44"/>
                </a:cxn>
                <a:cxn ang="0">
                  <a:pos x="396" y="44"/>
                </a:cxn>
                <a:cxn ang="0">
                  <a:pos x="484" y="66"/>
                </a:cxn>
                <a:cxn ang="0">
                  <a:pos x="539" y="110"/>
                </a:cxn>
                <a:cxn ang="0">
                  <a:pos x="572" y="177"/>
                </a:cxn>
                <a:cxn ang="0">
                  <a:pos x="594" y="254"/>
                </a:cxn>
                <a:cxn ang="0">
                  <a:pos x="605" y="320"/>
                </a:cxn>
                <a:cxn ang="0">
                  <a:pos x="605" y="375"/>
                </a:cxn>
                <a:cxn ang="0">
                  <a:pos x="165" y="375"/>
                </a:cxn>
              </a:cxnLst>
              <a:rect l="0" t="0" r="r" b="b"/>
              <a:pathLst>
                <a:path w="737" h="872">
                  <a:moveTo>
                    <a:pt x="693" y="408"/>
                  </a:moveTo>
                  <a:lnTo>
                    <a:pt x="726" y="408"/>
                  </a:lnTo>
                  <a:lnTo>
                    <a:pt x="737" y="397"/>
                  </a:lnTo>
                  <a:lnTo>
                    <a:pt x="737" y="375"/>
                  </a:lnTo>
                  <a:lnTo>
                    <a:pt x="726" y="265"/>
                  </a:lnTo>
                  <a:lnTo>
                    <a:pt x="682" y="155"/>
                  </a:lnTo>
                  <a:lnTo>
                    <a:pt x="616" y="77"/>
                  </a:lnTo>
                  <a:lnTo>
                    <a:pt x="528" y="22"/>
                  </a:lnTo>
                  <a:lnTo>
                    <a:pt x="396" y="0"/>
                  </a:lnTo>
                  <a:lnTo>
                    <a:pt x="275" y="22"/>
                  </a:lnTo>
                  <a:lnTo>
                    <a:pt x="165" y="88"/>
                  </a:lnTo>
                  <a:lnTo>
                    <a:pt x="77" y="177"/>
                  </a:lnTo>
                  <a:lnTo>
                    <a:pt x="22" y="298"/>
                  </a:lnTo>
                  <a:lnTo>
                    <a:pt x="0" y="430"/>
                  </a:lnTo>
                  <a:lnTo>
                    <a:pt x="22" y="574"/>
                  </a:lnTo>
                  <a:lnTo>
                    <a:pt x="88" y="695"/>
                  </a:lnTo>
                  <a:lnTo>
                    <a:pt x="176" y="795"/>
                  </a:lnTo>
                  <a:lnTo>
                    <a:pt x="297" y="850"/>
                  </a:lnTo>
                  <a:lnTo>
                    <a:pt x="418" y="872"/>
                  </a:lnTo>
                  <a:lnTo>
                    <a:pt x="539" y="850"/>
                  </a:lnTo>
                  <a:lnTo>
                    <a:pt x="627" y="795"/>
                  </a:lnTo>
                  <a:lnTo>
                    <a:pt x="693" y="728"/>
                  </a:lnTo>
                  <a:lnTo>
                    <a:pt x="726" y="662"/>
                  </a:lnTo>
                  <a:lnTo>
                    <a:pt x="737" y="629"/>
                  </a:lnTo>
                  <a:lnTo>
                    <a:pt x="737" y="618"/>
                  </a:lnTo>
                  <a:lnTo>
                    <a:pt x="726" y="607"/>
                  </a:lnTo>
                  <a:lnTo>
                    <a:pt x="715" y="607"/>
                  </a:lnTo>
                  <a:lnTo>
                    <a:pt x="715" y="596"/>
                  </a:lnTo>
                  <a:lnTo>
                    <a:pt x="682" y="629"/>
                  </a:lnTo>
                  <a:lnTo>
                    <a:pt x="638" y="728"/>
                  </a:lnTo>
                  <a:lnTo>
                    <a:pt x="572" y="784"/>
                  </a:lnTo>
                  <a:lnTo>
                    <a:pt x="506" y="806"/>
                  </a:lnTo>
                  <a:lnTo>
                    <a:pt x="462" y="817"/>
                  </a:lnTo>
                  <a:lnTo>
                    <a:pt x="429" y="828"/>
                  </a:lnTo>
                  <a:lnTo>
                    <a:pt x="341" y="806"/>
                  </a:lnTo>
                  <a:lnTo>
                    <a:pt x="275" y="761"/>
                  </a:lnTo>
                  <a:lnTo>
                    <a:pt x="220" y="695"/>
                  </a:lnTo>
                  <a:lnTo>
                    <a:pt x="176" y="596"/>
                  </a:lnTo>
                  <a:lnTo>
                    <a:pt x="165" y="497"/>
                  </a:lnTo>
                  <a:lnTo>
                    <a:pt x="165" y="408"/>
                  </a:lnTo>
                  <a:lnTo>
                    <a:pt x="693" y="408"/>
                  </a:lnTo>
                  <a:close/>
                  <a:moveTo>
                    <a:pt x="165" y="375"/>
                  </a:moveTo>
                  <a:lnTo>
                    <a:pt x="176" y="254"/>
                  </a:lnTo>
                  <a:lnTo>
                    <a:pt x="209" y="166"/>
                  </a:lnTo>
                  <a:lnTo>
                    <a:pt x="264" y="99"/>
                  </a:lnTo>
                  <a:lnTo>
                    <a:pt x="308" y="66"/>
                  </a:lnTo>
                  <a:lnTo>
                    <a:pt x="352" y="44"/>
                  </a:lnTo>
                  <a:lnTo>
                    <a:pt x="396" y="44"/>
                  </a:lnTo>
                  <a:lnTo>
                    <a:pt x="484" y="66"/>
                  </a:lnTo>
                  <a:lnTo>
                    <a:pt x="539" y="110"/>
                  </a:lnTo>
                  <a:lnTo>
                    <a:pt x="572" y="177"/>
                  </a:lnTo>
                  <a:lnTo>
                    <a:pt x="594" y="254"/>
                  </a:lnTo>
                  <a:lnTo>
                    <a:pt x="605" y="320"/>
                  </a:lnTo>
                  <a:lnTo>
                    <a:pt x="605" y="375"/>
                  </a:lnTo>
                  <a:lnTo>
                    <a:pt x="165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23"/>
            <p:cNvSpPr>
              <a:spLocks/>
            </p:cNvSpPr>
            <p:nvPr/>
          </p:nvSpPr>
          <p:spPr bwMode="auto">
            <a:xfrm>
              <a:off x="20288" y="13104"/>
              <a:ext cx="1484" cy="839"/>
            </a:xfrm>
            <a:custGeom>
              <a:avLst/>
              <a:gdLst/>
              <a:ahLst/>
              <a:cxnLst>
                <a:cxn ang="0">
                  <a:pos x="154" y="728"/>
                </a:cxn>
                <a:cxn ang="0">
                  <a:pos x="121" y="773"/>
                </a:cxn>
                <a:cxn ang="0">
                  <a:pos x="55" y="784"/>
                </a:cxn>
                <a:cxn ang="0">
                  <a:pos x="0" y="839"/>
                </a:cxn>
                <a:cxn ang="0">
                  <a:pos x="220" y="828"/>
                </a:cxn>
                <a:cxn ang="0">
                  <a:pos x="429" y="839"/>
                </a:cxn>
                <a:cxn ang="0">
                  <a:pos x="374" y="784"/>
                </a:cxn>
                <a:cxn ang="0">
                  <a:pos x="308" y="773"/>
                </a:cxn>
                <a:cxn ang="0">
                  <a:pos x="286" y="342"/>
                </a:cxn>
                <a:cxn ang="0">
                  <a:pos x="363" y="122"/>
                </a:cxn>
                <a:cxn ang="0">
                  <a:pos x="539" y="44"/>
                </a:cxn>
                <a:cxn ang="0">
                  <a:pos x="649" y="110"/>
                </a:cxn>
                <a:cxn ang="0">
                  <a:pos x="682" y="254"/>
                </a:cxn>
                <a:cxn ang="0">
                  <a:pos x="671" y="750"/>
                </a:cxn>
                <a:cxn ang="0">
                  <a:pos x="627" y="773"/>
                </a:cxn>
                <a:cxn ang="0">
                  <a:pos x="528" y="784"/>
                </a:cxn>
                <a:cxn ang="0">
                  <a:pos x="638" y="839"/>
                </a:cxn>
                <a:cxn ang="0">
                  <a:pos x="847" y="839"/>
                </a:cxn>
                <a:cxn ang="0">
                  <a:pos x="957" y="784"/>
                </a:cxn>
                <a:cxn ang="0">
                  <a:pos x="858" y="773"/>
                </a:cxn>
                <a:cxn ang="0">
                  <a:pos x="814" y="728"/>
                </a:cxn>
                <a:cxn ang="0">
                  <a:pos x="836" y="210"/>
                </a:cxn>
                <a:cxn ang="0">
                  <a:pos x="979" y="55"/>
                </a:cxn>
                <a:cxn ang="0">
                  <a:pos x="1133" y="55"/>
                </a:cxn>
                <a:cxn ang="0">
                  <a:pos x="1199" y="177"/>
                </a:cxn>
                <a:cxn ang="0">
                  <a:pos x="1209" y="728"/>
                </a:cxn>
                <a:cxn ang="0">
                  <a:pos x="1177" y="773"/>
                </a:cxn>
                <a:cxn ang="0">
                  <a:pos x="1111" y="784"/>
                </a:cxn>
                <a:cxn ang="0">
                  <a:pos x="1056" y="839"/>
                </a:cxn>
                <a:cxn ang="0">
                  <a:pos x="1275" y="828"/>
                </a:cxn>
                <a:cxn ang="0">
                  <a:pos x="1484" y="839"/>
                </a:cxn>
                <a:cxn ang="0">
                  <a:pos x="1396" y="784"/>
                </a:cxn>
                <a:cxn ang="0">
                  <a:pos x="1341" y="750"/>
                </a:cxn>
                <a:cxn ang="0">
                  <a:pos x="1330" y="232"/>
                </a:cxn>
                <a:cxn ang="0">
                  <a:pos x="1275" y="66"/>
                </a:cxn>
                <a:cxn ang="0">
                  <a:pos x="1177" y="11"/>
                </a:cxn>
                <a:cxn ang="0">
                  <a:pos x="968" y="22"/>
                </a:cxn>
                <a:cxn ang="0">
                  <a:pos x="836" y="122"/>
                </a:cxn>
                <a:cxn ang="0">
                  <a:pos x="770" y="99"/>
                </a:cxn>
                <a:cxn ang="0">
                  <a:pos x="671" y="22"/>
                </a:cxn>
                <a:cxn ang="0">
                  <a:pos x="550" y="0"/>
                </a:cxn>
                <a:cxn ang="0">
                  <a:pos x="341" y="99"/>
                </a:cxn>
                <a:cxn ang="0">
                  <a:pos x="275" y="0"/>
                </a:cxn>
                <a:cxn ang="0">
                  <a:pos x="0" y="77"/>
                </a:cxn>
                <a:cxn ang="0">
                  <a:pos x="88" y="88"/>
                </a:cxn>
                <a:cxn ang="0">
                  <a:pos x="132" y="99"/>
                </a:cxn>
                <a:cxn ang="0">
                  <a:pos x="154" y="155"/>
                </a:cxn>
              </a:cxnLst>
              <a:rect l="0" t="0" r="r" b="b"/>
              <a:pathLst>
                <a:path w="1484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41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73"/>
                  </a:lnTo>
                  <a:lnTo>
                    <a:pt x="814" y="728"/>
                  </a:lnTo>
                  <a:lnTo>
                    <a:pt x="814" y="342"/>
                  </a:lnTo>
                  <a:lnTo>
                    <a:pt x="836" y="210"/>
                  </a:lnTo>
                  <a:lnTo>
                    <a:pt x="891" y="122"/>
                  </a:lnTo>
                  <a:lnTo>
                    <a:pt x="979" y="55"/>
                  </a:lnTo>
                  <a:lnTo>
                    <a:pt x="1067" y="44"/>
                  </a:lnTo>
                  <a:lnTo>
                    <a:pt x="1133" y="55"/>
                  </a:lnTo>
                  <a:lnTo>
                    <a:pt x="1177" y="110"/>
                  </a:lnTo>
                  <a:lnTo>
                    <a:pt x="1199" y="177"/>
                  </a:lnTo>
                  <a:lnTo>
                    <a:pt x="1209" y="254"/>
                  </a:lnTo>
                  <a:lnTo>
                    <a:pt x="1209" y="728"/>
                  </a:lnTo>
                  <a:lnTo>
                    <a:pt x="1199" y="750"/>
                  </a:lnTo>
                  <a:lnTo>
                    <a:pt x="1177" y="773"/>
                  </a:lnTo>
                  <a:lnTo>
                    <a:pt x="1155" y="773"/>
                  </a:lnTo>
                  <a:lnTo>
                    <a:pt x="1111" y="784"/>
                  </a:lnTo>
                  <a:lnTo>
                    <a:pt x="1056" y="784"/>
                  </a:lnTo>
                  <a:lnTo>
                    <a:pt x="1056" y="839"/>
                  </a:lnTo>
                  <a:lnTo>
                    <a:pt x="1166" y="839"/>
                  </a:lnTo>
                  <a:lnTo>
                    <a:pt x="1275" y="828"/>
                  </a:lnTo>
                  <a:lnTo>
                    <a:pt x="1374" y="839"/>
                  </a:lnTo>
                  <a:lnTo>
                    <a:pt x="1484" y="839"/>
                  </a:lnTo>
                  <a:lnTo>
                    <a:pt x="1484" y="784"/>
                  </a:lnTo>
                  <a:lnTo>
                    <a:pt x="1396" y="784"/>
                  </a:lnTo>
                  <a:lnTo>
                    <a:pt x="1352" y="762"/>
                  </a:lnTo>
                  <a:lnTo>
                    <a:pt x="1341" y="750"/>
                  </a:lnTo>
                  <a:lnTo>
                    <a:pt x="1330" y="728"/>
                  </a:lnTo>
                  <a:lnTo>
                    <a:pt x="1330" y="232"/>
                  </a:lnTo>
                  <a:lnTo>
                    <a:pt x="1319" y="144"/>
                  </a:lnTo>
                  <a:lnTo>
                    <a:pt x="1275" y="66"/>
                  </a:lnTo>
                  <a:lnTo>
                    <a:pt x="1242" y="33"/>
                  </a:lnTo>
                  <a:lnTo>
                    <a:pt x="1177" y="11"/>
                  </a:lnTo>
                  <a:lnTo>
                    <a:pt x="1078" y="0"/>
                  </a:lnTo>
                  <a:lnTo>
                    <a:pt x="968" y="22"/>
                  </a:lnTo>
                  <a:lnTo>
                    <a:pt x="891" y="66"/>
                  </a:lnTo>
                  <a:lnTo>
                    <a:pt x="836" y="122"/>
                  </a:lnTo>
                  <a:lnTo>
                    <a:pt x="803" y="188"/>
                  </a:lnTo>
                  <a:lnTo>
                    <a:pt x="770" y="99"/>
                  </a:lnTo>
                  <a:lnTo>
                    <a:pt x="726" y="44"/>
                  </a:lnTo>
                  <a:lnTo>
                    <a:pt x="671" y="22"/>
                  </a:lnTo>
                  <a:lnTo>
                    <a:pt x="605" y="0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24"/>
            <p:cNvSpPr>
              <a:spLocks noEditPoints="1"/>
            </p:cNvSpPr>
            <p:nvPr/>
          </p:nvSpPr>
          <p:spPr bwMode="auto">
            <a:xfrm>
              <a:off x="2189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49" y="850"/>
                </a:cxn>
                <a:cxn ang="0">
                  <a:pos x="726" y="861"/>
                </a:cxn>
                <a:cxn ang="0">
                  <a:pos x="803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60" y="717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32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87" y="287"/>
                </a:cxn>
                <a:cxn ang="0">
                  <a:pos x="220" y="243"/>
                </a:cxn>
                <a:cxn ang="0">
                  <a:pos x="209" y="177"/>
                </a:cxn>
                <a:cxn ang="0">
                  <a:pos x="187" y="144"/>
                </a:cxn>
                <a:cxn ang="0">
                  <a:pos x="132" y="133"/>
                </a:cxn>
                <a:cxn ang="0">
                  <a:pos x="264" y="44"/>
                </a:cxn>
                <a:cxn ang="0">
                  <a:pos x="407" y="55"/>
                </a:cxn>
                <a:cxn ang="0">
                  <a:pos x="517" y="177"/>
                </a:cxn>
                <a:cxn ang="0">
                  <a:pos x="528" y="353"/>
                </a:cxn>
                <a:cxn ang="0">
                  <a:pos x="308" y="375"/>
                </a:cxn>
                <a:cxn ang="0">
                  <a:pos x="77" y="497"/>
                </a:cxn>
                <a:cxn ang="0">
                  <a:pos x="0" y="673"/>
                </a:cxn>
                <a:cxn ang="0">
                  <a:pos x="66" y="806"/>
                </a:cxn>
                <a:cxn ang="0">
                  <a:pos x="297" y="872"/>
                </a:cxn>
                <a:cxn ang="0">
                  <a:pos x="495" y="784"/>
                </a:cxn>
                <a:cxn ang="0">
                  <a:pos x="528" y="397"/>
                </a:cxn>
                <a:cxn ang="0">
                  <a:pos x="517" y="684"/>
                </a:cxn>
                <a:cxn ang="0">
                  <a:pos x="429" y="795"/>
                </a:cxn>
                <a:cxn ang="0">
                  <a:pos x="308" y="828"/>
                </a:cxn>
                <a:cxn ang="0">
                  <a:pos x="220" y="806"/>
                </a:cxn>
                <a:cxn ang="0">
                  <a:pos x="143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49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03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728"/>
                  </a:lnTo>
                  <a:lnTo>
                    <a:pt x="660" y="717"/>
                  </a:lnTo>
                  <a:lnTo>
                    <a:pt x="660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32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65" y="298"/>
                  </a:lnTo>
                  <a:lnTo>
                    <a:pt x="187" y="287"/>
                  </a:lnTo>
                  <a:lnTo>
                    <a:pt x="209" y="265"/>
                  </a:lnTo>
                  <a:lnTo>
                    <a:pt x="220" y="243"/>
                  </a:lnTo>
                  <a:lnTo>
                    <a:pt x="220" y="188"/>
                  </a:lnTo>
                  <a:lnTo>
                    <a:pt x="209" y="177"/>
                  </a:lnTo>
                  <a:lnTo>
                    <a:pt x="198" y="155"/>
                  </a:lnTo>
                  <a:lnTo>
                    <a:pt x="187" y="144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87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62" y="99"/>
                  </a:lnTo>
                  <a:lnTo>
                    <a:pt x="517" y="177"/>
                  </a:lnTo>
                  <a:lnTo>
                    <a:pt x="528" y="287"/>
                  </a:lnTo>
                  <a:lnTo>
                    <a:pt x="528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28" y="397"/>
                  </a:moveTo>
                  <a:lnTo>
                    <a:pt x="528" y="585"/>
                  </a:lnTo>
                  <a:lnTo>
                    <a:pt x="517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63" y="817"/>
                  </a:lnTo>
                  <a:lnTo>
                    <a:pt x="308" y="828"/>
                  </a:lnTo>
                  <a:lnTo>
                    <a:pt x="264" y="828"/>
                  </a:lnTo>
                  <a:lnTo>
                    <a:pt x="220" y="806"/>
                  </a:lnTo>
                  <a:lnTo>
                    <a:pt x="187" y="784"/>
                  </a:lnTo>
                  <a:lnTo>
                    <a:pt x="143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28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25"/>
            <p:cNvSpPr>
              <a:spLocks noEditPoints="1"/>
            </p:cNvSpPr>
            <p:nvPr/>
          </p:nvSpPr>
          <p:spPr bwMode="auto">
            <a:xfrm>
              <a:off x="22817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2"/>
                </a:cxn>
                <a:cxn ang="0">
                  <a:pos x="11" y="507"/>
                </a:cxn>
                <a:cxn ang="0">
                  <a:pos x="66" y="507"/>
                </a:cxn>
                <a:cxn ang="0">
                  <a:pos x="99" y="518"/>
                </a:cxn>
                <a:cxn ang="0">
                  <a:pos x="143" y="540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8"/>
                </a:cxn>
                <a:cxn ang="0">
                  <a:pos x="143" y="1180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2"/>
                </a:cxn>
                <a:cxn ang="0">
                  <a:pos x="99" y="154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42" y="176"/>
                </a:cxn>
                <a:cxn ang="0">
                  <a:pos x="264" y="165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2"/>
                  </a:lnTo>
                  <a:lnTo>
                    <a:pt x="11" y="507"/>
                  </a:lnTo>
                  <a:lnTo>
                    <a:pt x="66" y="507"/>
                  </a:lnTo>
                  <a:lnTo>
                    <a:pt x="99" y="518"/>
                  </a:lnTo>
                  <a:lnTo>
                    <a:pt x="143" y="540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8"/>
                  </a:lnTo>
                  <a:lnTo>
                    <a:pt x="143" y="1180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2"/>
                  </a:lnTo>
                  <a:lnTo>
                    <a:pt x="99" y="154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42" y="176"/>
                  </a:lnTo>
                  <a:lnTo>
                    <a:pt x="264" y="165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26"/>
            <p:cNvSpPr>
              <a:spLocks/>
            </p:cNvSpPr>
            <p:nvPr/>
          </p:nvSpPr>
          <p:spPr bwMode="auto">
            <a:xfrm>
              <a:off x="23345" y="13104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8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8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28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0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38" y="11"/>
                </a:cxn>
                <a:cxn ang="0">
                  <a:pos x="539" y="0"/>
                </a:cxn>
                <a:cxn ang="0">
                  <a:pos x="418" y="22"/>
                </a:cxn>
                <a:cxn ang="0">
                  <a:pos x="330" y="99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8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8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28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0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38" y="11"/>
                  </a:lnTo>
                  <a:lnTo>
                    <a:pt x="539" y="0"/>
                  </a:lnTo>
                  <a:lnTo>
                    <a:pt x="418" y="22"/>
                  </a:lnTo>
                  <a:lnTo>
                    <a:pt x="330" y="99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27"/>
            <p:cNvSpPr>
              <a:spLocks noEditPoints="1"/>
            </p:cNvSpPr>
            <p:nvPr/>
          </p:nvSpPr>
          <p:spPr bwMode="auto">
            <a:xfrm>
              <a:off x="24401" y="12674"/>
              <a:ext cx="396" cy="1269"/>
            </a:xfrm>
            <a:custGeom>
              <a:avLst/>
              <a:gdLst/>
              <a:ahLst/>
              <a:cxnLst>
                <a:cxn ang="0">
                  <a:pos x="264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198" y="1258"/>
                </a:cxn>
                <a:cxn ang="0">
                  <a:pos x="396" y="1269"/>
                </a:cxn>
                <a:cxn ang="0">
                  <a:pos x="396" y="1214"/>
                </a:cxn>
                <a:cxn ang="0">
                  <a:pos x="341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64" y="1158"/>
                </a:cxn>
                <a:cxn ang="0">
                  <a:pos x="264" y="1125"/>
                </a:cxn>
                <a:cxn ang="0">
                  <a:pos x="264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110" y="22"/>
                </a:cxn>
                <a:cxn ang="0">
                  <a:pos x="88" y="44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88" y="154"/>
                </a:cxn>
                <a:cxn ang="0">
                  <a:pos x="110" y="176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396" h="1269">
                  <a:moveTo>
                    <a:pt x="264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198" y="1258"/>
                  </a:lnTo>
                  <a:lnTo>
                    <a:pt x="396" y="1269"/>
                  </a:lnTo>
                  <a:lnTo>
                    <a:pt x="396" y="1214"/>
                  </a:lnTo>
                  <a:lnTo>
                    <a:pt x="341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64" y="1158"/>
                  </a:lnTo>
                  <a:lnTo>
                    <a:pt x="264" y="1125"/>
                  </a:lnTo>
                  <a:lnTo>
                    <a:pt x="264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110" y="22"/>
                  </a:lnTo>
                  <a:lnTo>
                    <a:pt x="88" y="44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88" y="154"/>
                  </a:lnTo>
                  <a:lnTo>
                    <a:pt x="110" y="176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28"/>
            <p:cNvSpPr>
              <a:spLocks/>
            </p:cNvSpPr>
            <p:nvPr/>
          </p:nvSpPr>
          <p:spPr bwMode="auto">
            <a:xfrm>
              <a:off x="24918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50"/>
                </a:cxn>
                <a:cxn ang="0">
                  <a:pos x="286" y="728"/>
                </a:cxn>
                <a:cxn ang="0">
                  <a:pos x="275" y="695"/>
                </a:cxn>
                <a:cxn ang="0">
                  <a:pos x="275" y="342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5"/>
                </a:cxn>
                <a:cxn ang="0">
                  <a:pos x="539" y="44"/>
                </a:cxn>
                <a:cxn ang="0">
                  <a:pos x="605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71" y="728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69" y="784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03" y="728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04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5"/>
                </a:cxn>
                <a:cxn ang="0">
                  <a:pos x="319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43" y="122"/>
                </a:cxn>
                <a:cxn ang="0">
                  <a:pos x="143" y="144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50"/>
                  </a:lnTo>
                  <a:lnTo>
                    <a:pt x="286" y="728"/>
                  </a:lnTo>
                  <a:lnTo>
                    <a:pt x="275" y="695"/>
                  </a:lnTo>
                  <a:lnTo>
                    <a:pt x="275" y="342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5"/>
                  </a:lnTo>
                  <a:lnTo>
                    <a:pt x="539" y="44"/>
                  </a:lnTo>
                  <a:lnTo>
                    <a:pt x="605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71" y="728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69" y="784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03" y="728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04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5"/>
                  </a:lnTo>
                  <a:lnTo>
                    <a:pt x="319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43" y="122"/>
                  </a:lnTo>
                  <a:lnTo>
                    <a:pt x="143" y="144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29"/>
            <p:cNvSpPr>
              <a:spLocks noEditPoints="1"/>
            </p:cNvSpPr>
            <p:nvPr/>
          </p:nvSpPr>
          <p:spPr bwMode="auto">
            <a:xfrm>
              <a:off x="25963" y="13082"/>
              <a:ext cx="869" cy="1247"/>
            </a:xfrm>
            <a:custGeom>
              <a:avLst/>
              <a:gdLst/>
              <a:ahLst/>
              <a:cxnLst>
                <a:cxn ang="0">
                  <a:pos x="286" y="508"/>
                </a:cxn>
                <a:cxn ang="0">
                  <a:pos x="220" y="397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99"/>
                </a:cxn>
                <a:cxn ang="0">
                  <a:pos x="330" y="66"/>
                </a:cxn>
                <a:cxn ang="0">
                  <a:pos x="451" y="88"/>
                </a:cxn>
                <a:cxn ang="0">
                  <a:pos x="528" y="199"/>
                </a:cxn>
                <a:cxn ang="0">
                  <a:pos x="506" y="464"/>
                </a:cxn>
                <a:cxn ang="0">
                  <a:pos x="440" y="519"/>
                </a:cxn>
                <a:cxn ang="0">
                  <a:pos x="374" y="530"/>
                </a:cxn>
                <a:cxn ang="0">
                  <a:pos x="286" y="563"/>
                </a:cxn>
                <a:cxn ang="0">
                  <a:pos x="495" y="552"/>
                </a:cxn>
                <a:cxn ang="0">
                  <a:pos x="649" y="408"/>
                </a:cxn>
                <a:cxn ang="0">
                  <a:pos x="649" y="199"/>
                </a:cxn>
                <a:cxn ang="0">
                  <a:pos x="638" y="88"/>
                </a:cxn>
                <a:cxn ang="0">
                  <a:pos x="748" y="44"/>
                </a:cxn>
                <a:cxn ang="0">
                  <a:pos x="770" y="55"/>
                </a:cxn>
                <a:cxn ang="0">
                  <a:pos x="759" y="99"/>
                </a:cxn>
                <a:cxn ang="0">
                  <a:pos x="814" y="155"/>
                </a:cxn>
                <a:cxn ang="0">
                  <a:pos x="836" y="144"/>
                </a:cxn>
                <a:cxn ang="0">
                  <a:pos x="858" y="121"/>
                </a:cxn>
                <a:cxn ang="0">
                  <a:pos x="869" y="77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51" y="33"/>
                </a:cxn>
                <a:cxn ang="0">
                  <a:pos x="253" y="44"/>
                </a:cxn>
                <a:cxn ang="0">
                  <a:pos x="88" y="199"/>
                </a:cxn>
                <a:cxn ang="0">
                  <a:pos x="88" y="408"/>
                </a:cxn>
                <a:cxn ang="0">
                  <a:pos x="132" y="519"/>
                </a:cxn>
                <a:cxn ang="0">
                  <a:pos x="88" y="651"/>
                </a:cxn>
                <a:cxn ang="0">
                  <a:pos x="99" y="728"/>
                </a:cxn>
                <a:cxn ang="0">
                  <a:pos x="176" y="817"/>
                </a:cxn>
                <a:cxn ang="0">
                  <a:pos x="22" y="938"/>
                </a:cxn>
                <a:cxn ang="0">
                  <a:pos x="33" y="1104"/>
                </a:cxn>
                <a:cxn ang="0">
                  <a:pos x="253" y="1236"/>
                </a:cxn>
                <a:cxn ang="0">
                  <a:pos x="550" y="1236"/>
                </a:cxn>
                <a:cxn ang="0">
                  <a:pos x="759" y="1159"/>
                </a:cxn>
                <a:cxn ang="0">
                  <a:pos x="836" y="1004"/>
                </a:cxn>
                <a:cxn ang="0">
                  <a:pos x="792" y="861"/>
                </a:cxn>
                <a:cxn ang="0">
                  <a:pos x="616" y="750"/>
                </a:cxn>
                <a:cxn ang="0">
                  <a:pos x="253" y="739"/>
                </a:cxn>
                <a:cxn ang="0">
                  <a:pos x="187" y="706"/>
                </a:cxn>
                <a:cxn ang="0">
                  <a:pos x="154" y="640"/>
                </a:cxn>
                <a:cxn ang="0">
                  <a:pos x="165" y="552"/>
                </a:cxn>
                <a:cxn ang="0">
                  <a:pos x="418" y="1203"/>
                </a:cxn>
                <a:cxn ang="0">
                  <a:pos x="187" y="1148"/>
                </a:cxn>
                <a:cxn ang="0">
                  <a:pos x="99" y="1015"/>
                </a:cxn>
                <a:cxn ang="0">
                  <a:pos x="143" y="894"/>
                </a:cxn>
                <a:cxn ang="0">
                  <a:pos x="220" y="861"/>
                </a:cxn>
                <a:cxn ang="0">
                  <a:pos x="539" y="850"/>
                </a:cxn>
                <a:cxn ang="0">
                  <a:pos x="682" y="894"/>
                </a:cxn>
                <a:cxn ang="0">
                  <a:pos x="737" y="1015"/>
                </a:cxn>
                <a:cxn ang="0">
                  <a:pos x="649" y="1148"/>
                </a:cxn>
                <a:cxn ang="0">
                  <a:pos x="418" y="1203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86" y="508"/>
                  </a:lnTo>
                  <a:lnTo>
                    <a:pt x="242" y="464"/>
                  </a:lnTo>
                  <a:lnTo>
                    <a:pt x="220" y="397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1"/>
                  </a:lnTo>
                  <a:lnTo>
                    <a:pt x="264" y="99"/>
                  </a:lnTo>
                  <a:lnTo>
                    <a:pt x="297" y="88"/>
                  </a:lnTo>
                  <a:lnTo>
                    <a:pt x="330" y="66"/>
                  </a:lnTo>
                  <a:lnTo>
                    <a:pt x="374" y="66"/>
                  </a:lnTo>
                  <a:lnTo>
                    <a:pt x="451" y="88"/>
                  </a:lnTo>
                  <a:lnTo>
                    <a:pt x="495" y="132"/>
                  </a:lnTo>
                  <a:lnTo>
                    <a:pt x="528" y="199"/>
                  </a:lnTo>
                  <a:lnTo>
                    <a:pt x="528" y="375"/>
                  </a:lnTo>
                  <a:lnTo>
                    <a:pt x="506" y="464"/>
                  </a:lnTo>
                  <a:lnTo>
                    <a:pt x="473" y="497"/>
                  </a:lnTo>
                  <a:lnTo>
                    <a:pt x="440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76" y="519"/>
                  </a:moveTo>
                  <a:lnTo>
                    <a:pt x="286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8"/>
                  </a:lnTo>
                  <a:lnTo>
                    <a:pt x="671" y="298"/>
                  </a:lnTo>
                  <a:lnTo>
                    <a:pt x="649" y="199"/>
                  </a:lnTo>
                  <a:lnTo>
                    <a:pt x="594" y="121"/>
                  </a:lnTo>
                  <a:lnTo>
                    <a:pt x="638" y="88"/>
                  </a:lnTo>
                  <a:lnTo>
                    <a:pt x="682" y="66"/>
                  </a:lnTo>
                  <a:lnTo>
                    <a:pt x="748" y="44"/>
                  </a:lnTo>
                  <a:lnTo>
                    <a:pt x="792" y="44"/>
                  </a:lnTo>
                  <a:lnTo>
                    <a:pt x="770" y="55"/>
                  </a:lnTo>
                  <a:lnTo>
                    <a:pt x="759" y="77"/>
                  </a:lnTo>
                  <a:lnTo>
                    <a:pt x="759" y="99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2"/>
                  </a:lnTo>
                  <a:lnTo>
                    <a:pt x="858" y="121"/>
                  </a:lnTo>
                  <a:lnTo>
                    <a:pt x="869" y="88"/>
                  </a:lnTo>
                  <a:lnTo>
                    <a:pt x="869" y="77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8"/>
                  </a:lnTo>
                  <a:lnTo>
                    <a:pt x="451" y="33"/>
                  </a:lnTo>
                  <a:lnTo>
                    <a:pt x="374" y="22"/>
                  </a:lnTo>
                  <a:lnTo>
                    <a:pt x="253" y="44"/>
                  </a:lnTo>
                  <a:lnTo>
                    <a:pt x="154" y="110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8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88" y="651"/>
                  </a:lnTo>
                  <a:lnTo>
                    <a:pt x="88" y="684"/>
                  </a:lnTo>
                  <a:lnTo>
                    <a:pt x="99" y="728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5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53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14" y="1092"/>
                  </a:lnTo>
                  <a:lnTo>
                    <a:pt x="836" y="1004"/>
                  </a:lnTo>
                  <a:lnTo>
                    <a:pt x="825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0"/>
                  </a:lnTo>
                  <a:lnTo>
                    <a:pt x="506" y="739"/>
                  </a:lnTo>
                  <a:lnTo>
                    <a:pt x="253" y="739"/>
                  </a:lnTo>
                  <a:lnTo>
                    <a:pt x="220" y="728"/>
                  </a:lnTo>
                  <a:lnTo>
                    <a:pt x="187" y="706"/>
                  </a:lnTo>
                  <a:lnTo>
                    <a:pt x="165" y="673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76" y="519"/>
                  </a:lnTo>
                  <a:close/>
                  <a:moveTo>
                    <a:pt x="418" y="1203"/>
                  </a:moveTo>
                  <a:lnTo>
                    <a:pt x="286" y="1192"/>
                  </a:lnTo>
                  <a:lnTo>
                    <a:pt x="187" y="1148"/>
                  </a:lnTo>
                  <a:lnTo>
                    <a:pt x="121" y="1081"/>
                  </a:lnTo>
                  <a:lnTo>
                    <a:pt x="99" y="1015"/>
                  </a:lnTo>
                  <a:lnTo>
                    <a:pt x="121" y="927"/>
                  </a:lnTo>
                  <a:lnTo>
                    <a:pt x="143" y="894"/>
                  </a:lnTo>
                  <a:lnTo>
                    <a:pt x="176" y="872"/>
                  </a:lnTo>
                  <a:lnTo>
                    <a:pt x="220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37" y="1015"/>
                  </a:lnTo>
                  <a:lnTo>
                    <a:pt x="715" y="1081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18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530"/>
            <p:cNvSpPr>
              <a:spLocks noEditPoints="1"/>
            </p:cNvSpPr>
            <p:nvPr/>
          </p:nvSpPr>
          <p:spPr bwMode="auto">
            <a:xfrm>
              <a:off x="27536" y="12630"/>
              <a:ext cx="935" cy="1335"/>
            </a:xfrm>
            <a:custGeom>
              <a:avLst/>
              <a:gdLst/>
              <a:ahLst/>
              <a:cxnLst>
                <a:cxn ang="0">
                  <a:pos x="649" y="1213"/>
                </a:cxn>
                <a:cxn ang="0">
                  <a:pos x="649" y="1335"/>
                </a:cxn>
                <a:cxn ang="0">
                  <a:pos x="935" y="1313"/>
                </a:cxn>
                <a:cxn ang="0">
                  <a:pos x="935" y="1258"/>
                </a:cxn>
                <a:cxn ang="0">
                  <a:pos x="880" y="1258"/>
                </a:cxn>
                <a:cxn ang="0">
                  <a:pos x="836" y="1247"/>
                </a:cxn>
                <a:cxn ang="0">
                  <a:pos x="814" y="1236"/>
                </a:cxn>
                <a:cxn ang="0">
                  <a:pos x="792" y="1213"/>
                </a:cxn>
                <a:cxn ang="0">
                  <a:pos x="781" y="1191"/>
                </a:cxn>
                <a:cxn ang="0">
                  <a:pos x="781" y="0"/>
                </a:cxn>
                <a:cxn ang="0">
                  <a:pos x="506" y="11"/>
                </a:cxn>
                <a:cxn ang="0">
                  <a:pos x="506" y="77"/>
                </a:cxn>
                <a:cxn ang="0">
                  <a:pos x="594" y="77"/>
                </a:cxn>
                <a:cxn ang="0">
                  <a:pos x="627" y="88"/>
                </a:cxn>
                <a:cxn ang="0">
                  <a:pos x="638" y="99"/>
                </a:cxn>
                <a:cxn ang="0">
                  <a:pos x="660" y="143"/>
                </a:cxn>
                <a:cxn ang="0">
                  <a:pos x="660" y="596"/>
                </a:cxn>
                <a:cxn ang="0">
                  <a:pos x="594" y="529"/>
                </a:cxn>
                <a:cxn ang="0">
                  <a:pos x="517" y="485"/>
                </a:cxn>
                <a:cxn ang="0">
                  <a:pos x="418" y="474"/>
                </a:cxn>
                <a:cxn ang="0">
                  <a:pos x="286" y="496"/>
                </a:cxn>
                <a:cxn ang="0">
                  <a:pos x="176" y="551"/>
                </a:cxn>
                <a:cxn ang="0">
                  <a:pos x="77" y="651"/>
                </a:cxn>
                <a:cxn ang="0">
                  <a:pos x="22" y="761"/>
                </a:cxn>
                <a:cxn ang="0">
                  <a:pos x="0" y="904"/>
                </a:cxn>
                <a:cxn ang="0">
                  <a:pos x="22" y="1037"/>
                </a:cxn>
                <a:cxn ang="0">
                  <a:pos x="77" y="1158"/>
                </a:cxn>
                <a:cxn ang="0">
                  <a:pos x="165" y="1247"/>
                </a:cxn>
                <a:cxn ang="0">
                  <a:pos x="275" y="1313"/>
                </a:cxn>
                <a:cxn ang="0">
                  <a:pos x="396" y="1335"/>
                </a:cxn>
                <a:cxn ang="0">
                  <a:pos x="506" y="1313"/>
                </a:cxn>
                <a:cxn ang="0">
                  <a:pos x="594" y="1269"/>
                </a:cxn>
                <a:cxn ang="0">
                  <a:pos x="649" y="1213"/>
                </a:cxn>
                <a:cxn ang="0">
                  <a:pos x="649" y="695"/>
                </a:cxn>
                <a:cxn ang="0">
                  <a:pos x="649" y="1136"/>
                </a:cxn>
                <a:cxn ang="0">
                  <a:pos x="638" y="1158"/>
                </a:cxn>
                <a:cxn ang="0">
                  <a:pos x="572" y="1236"/>
                </a:cxn>
                <a:cxn ang="0">
                  <a:pos x="495" y="1280"/>
                </a:cxn>
                <a:cxn ang="0">
                  <a:pos x="407" y="1291"/>
                </a:cxn>
                <a:cxn ang="0">
                  <a:pos x="330" y="1280"/>
                </a:cxn>
                <a:cxn ang="0">
                  <a:pos x="264" y="1236"/>
                </a:cxn>
                <a:cxn ang="0">
                  <a:pos x="209" y="1169"/>
                </a:cxn>
                <a:cxn ang="0">
                  <a:pos x="176" y="1081"/>
                </a:cxn>
                <a:cxn ang="0">
                  <a:pos x="154" y="993"/>
                </a:cxn>
                <a:cxn ang="0">
                  <a:pos x="154" y="827"/>
                </a:cxn>
                <a:cxn ang="0">
                  <a:pos x="176" y="728"/>
                </a:cxn>
                <a:cxn ang="0">
                  <a:pos x="209" y="640"/>
                </a:cxn>
                <a:cxn ang="0">
                  <a:pos x="264" y="584"/>
                </a:cxn>
                <a:cxn ang="0">
                  <a:pos x="341" y="529"/>
                </a:cxn>
                <a:cxn ang="0">
                  <a:pos x="429" y="518"/>
                </a:cxn>
                <a:cxn ang="0">
                  <a:pos x="495" y="529"/>
                </a:cxn>
                <a:cxn ang="0">
                  <a:pos x="572" y="562"/>
                </a:cxn>
                <a:cxn ang="0">
                  <a:pos x="638" y="629"/>
                </a:cxn>
                <a:cxn ang="0">
                  <a:pos x="649" y="651"/>
                </a:cxn>
                <a:cxn ang="0">
                  <a:pos x="649" y="695"/>
                </a:cxn>
              </a:cxnLst>
              <a:rect l="0" t="0" r="r" b="b"/>
              <a:pathLst>
                <a:path w="935" h="1335">
                  <a:moveTo>
                    <a:pt x="649" y="1213"/>
                  </a:moveTo>
                  <a:lnTo>
                    <a:pt x="649" y="1335"/>
                  </a:lnTo>
                  <a:lnTo>
                    <a:pt x="935" y="1313"/>
                  </a:lnTo>
                  <a:lnTo>
                    <a:pt x="935" y="1258"/>
                  </a:lnTo>
                  <a:lnTo>
                    <a:pt x="880" y="1258"/>
                  </a:lnTo>
                  <a:lnTo>
                    <a:pt x="836" y="1247"/>
                  </a:lnTo>
                  <a:lnTo>
                    <a:pt x="814" y="1236"/>
                  </a:lnTo>
                  <a:lnTo>
                    <a:pt x="792" y="1213"/>
                  </a:lnTo>
                  <a:lnTo>
                    <a:pt x="781" y="1191"/>
                  </a:lnTo>
                  <a:lnTo>
                    <a:pt x="781" y="0"/>
                  </a:lnTo>
                  <a:lnTo>
                    <a:pt x="506" y="11"/>
                  </a:lnTo>
                  <a:lnTo>
                    <a:pt x="506" y="77"/>
                  </a:lnTo>
                  <a:lnTo>
                    <a:pt x="594" y="77"/>
                  </a:lnTo>
                  <a:lnTo>
                    <a:pt x="627" y="88"/>
                  </a:lnTo>
                  <a:lnTo>
                    <a:pt x="638" y="99"/>
                  </a:lnTo>
                  <a:lnTo>
                    <a:pt x="660" y="143"/>
                  </a:lnTo>
                  <a:lnTo>
                    <a:pt x="660" y="596"/>
                  </a:lnTo>
                  <a:lnTo>
                    <a:pt x="594" y="529"/>
                  </a:lnTo>
                  <a:lnTo>
                    <a:pt x="517" y="485"/>
                  </a:lnTo>
                  <a:lnTo>
                    <a:pt x="418" y="474"/>
                  </a:lnTo>
                  <a:lnTo>
                    <a:pt x="286" y="496"/>
                  </a:lnTo>
                  <a:lnTo>
                    <a:pt x="176" y="551"/>
                  </a:lnTo>
                  <a:lnTo>
                    <a:pt x="77" y="651"/>
                  </a:lnTo>
                  <a:lnTo>
                    <a:pt x="22" y="761"/>
                  </a:lnTo>
                  <a:lnTo>
                    <a:pt x="0" y="904"/>
                  </a:lnTo>
                  <a:lnTo>
                    <a:pt x="22" y="1037"/>
                  </a:lnTo>
                  <a:lnTo>
                    <a:pt x="77" y="1158"/>
                  </a:lnTo>
                  <a:lnTo>
                    <a:pt x="165" y="1247"/>
                  </a:lnTo>
                  <a:lnTo>
                    <a:pt x="275" y="1313"/>
                  </a:lnTo>
                  <a:lnTo>
                    <a:pt x="396" y="1335"/>
                  </a:lnTo>
                  <a:lnTo>
                    <a:pt x="506" y="1313"/>
                  </a:lnTo>
                  <a:lnTo>
                    <a:pt x="594" y="1269"/>
                  </a:lnTo>
                  <a:lnTo>
                    <a:pt x="649" y="1213"/>
                  </a:lnTo>
                  <a:close/>
                  <a:moveTo>
                    <a:pt x="649" y="695"/>
                  </a:moveTo>
                  <a:lnTo>
                    <a:pt x="649" y="1136"/>
                  </a:lnTo>
                  <a:lnTo>
                    <a:pt x="638" y="1158"/>
                  </a:lnTo>
                  <a:lnTo>
                    <a:pt x="572" y="1236"/>
                  </a:lnTo>
                  <a:lnTo>
                    <a:pt x="495" y="1280"/>
                  </a:lnTo>
                  <a:lnTo>
                    <a:pt x="407" y="1291"/>
                  </a:lnTo>
                  <a:lnTo>
                    <a:pt x="330" y="1280"/>
                  </a:lnTo>
                  <a:lnTo>
                    <a:pt x="264" y="1236"/>
                  </a:lnTo>
                  <a:lnTo>
                    <a:pt x="209" y="1169"/>
                  </a:lnTo>
                  <a:lnTo>
                    <a:pt x="176" y="1081"/>
                  </a:lnTo>
                  <a:lnTo>
                    <a:pt x="154" y="993"/>
                  </a:lnTo>
                  <a:lnTo>
                    <a:pt x="154" y="827"/>
                  </a:lnTo>
                  <a:lnTo>
                    <a:pt x="176" y="728"/>
                  </a:lnTo>
                  <a:lnTo>
                    <a:pt x="209" y="640"/>
                  </a:lnTo>
                  <a:lnTo>
                    <a:pt x="264" y="584"/>
                  </a:lnTo>
                  <a:lnTo>
                    <a:pt x="341" y="529"/>
                  </a:lnTo>
                  <a:lnTo>
                    <a:pt x="429" y="518"/>
                  </a:lnTo>
                  <a:lnTo>
                    <a:pt x="495" y="529"/>
                  </a:lnTo>
                  <a:lnTo>
                    <a:pt x="572" y="562"/>
                  </a:lnTo>
                  <a:lnTo>
                    <a:pt x="638" y="629"/>
                  </a:lnTo>
                  <a:lnTo>
                    <a:pt x="649" y="651"/>
                  </a:lnTo>
                  <a:lnTo>
                    <a:pt x="649" y="6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31"/>
            <p:cNvSpPr>
              <a:spLocks noEditPoints="1"/>
            </p:cNvSpPr>
            <p:nvPr/>
          </p:nvSpPr>
          <p:spPr bwMode="auto">
            <a:xfrm>
              <a:off x="28603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32"/>
            <p:cNvSpPr>
              <a:spLocks/>
            </p:cNvSpPr>
            <p:nvPr/>
          </p:nvSpPr>
          <p:spPr bwMode="auto">
            <a:xfrm>
              <a:off x="29505" y="12773"/>
              <a:ext cx="594" cy="1192"/>
            </a:xfrm>
            <a:custGeom>
              <a:avLst/>
              <a:gdLst/>
              <a:ahLst/>
              <a:cxnLst>
                <a:cxn ang="0">
                  <a:pos x="286" y="408"/>
                </a:cxn>
                <a:cxn ang="0">
                  <a:pos x="561" y="408"/>
                </a:cxn>
                <a:cxn ang="0">
                  <a:pos x="561" y="353"/>
                </a:cxn>
                <a:cxn ang="0">
                  <a:pos x="286" y="353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99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5" y="408"/>
                </a:cxn>
                <a:cxn ang="0">
                  <a:pos x="165" y="938"/>
                </a:cxn>
                <a:cxn ang="0">
                  <a:pos x="176" y="1037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6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8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1"/>
                </a:cxn>
                <a:cxn ang="0">
                  <a:pos x="297" y="1026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8"/>
                </a:cxn>
              </a:cxnLst>
              <a:rect l="0" t="0" r="r" b="b"/>
              <a:pathLst>
                <a:path w="594" h="1192">
                  <a:moveTo>
                    <a:pt x="286" y="408"/>
                  </a:moveTo>
                  <a:lnTo>
                    <a:pt x="561" y="408"/>
                  </a:lnTo>
                  <a:lnTo>
                    <a:pt x="561" y="353"/>
                  </a:lnTo>
                  <a:lnTo>
                    <a:pt x="286" y="353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99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5" y="408"/>
                  </a:lnTo>
                  <a:lnTo>
                    <a:pt x="165" y="938"/>
                  </a:lnTo>
                  <a:lnTo>
                    <a:pt x="176" y="1037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6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8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1"/>
                  </a:lnTo>
                  <a:lnTo>
                    <a:pt x="297" y="1026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533"/>
            <p:cNvSpPr>
              <a:spLocks noEditPoints="1"/>
            </p:cNvSpPr>
            <p:nvPr/>
          </p:nvSpPr>
          <p:spPr bwMode="auto">
            <a:xfrm>
              <a:off x="30286" y="13093"/>
              <a:ext cx="847" cy="872"/>
            </a:xfrm>
            <a:custGeom>
              <a:avLst/>
              <a:gdLst/>
              <a:ahLst/>
              <a:cxnLst>
                <a:cxn ang="0">
                  <a:pos x="561" y="739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26" y="861"/>
                </a:cxn>
                <a:cxn ang="0">
                  <a:pos x="814" y="806"/>
                </a:cxn>
                <a:cxn ang="0">
                  <a:pos x="847" y="684"/>
                </a:cxn>
                <a:cxn ang="0">
                  <a:pos x="803" y="574"/>
                </a:cxn>
                <a:cxn ang="0">
                  <a:pos x="770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71" y="750"/>
                </a:cxn>
                <a:cxn ang="0">
                  <a:pos x="649" y="177"/>
                </a:cxn>
                <a:cxn ang="0">
                  <a:pos x="517" y="44"/>
                </a:cxn>
                <a:cxn ang="0">
                  <a:pos x="341" y="0"/>
                </a:cxn>
                <a:cxn ang="0">
                  <a:pos x="143" y="55"/>
                </a:cxn>
                <a:cxn ang="0">
                  <a:pos x="55" y="210"/>
                </a:cxn>
                <a:cxn ang="0">
                  <a:pos x="66" y="265"/>
                </a:cxn>
                <a:cxn ang="0">
                  <a:pos x="110" y="298"/>
                </a:cxn>
                <a:cxn ang="0">
                  <a:pos x="198" y="287"/>
                </a:cxn>
                <a:cxn ang="0">
                  <a:pos x="231" y="210"/>
                </a:cxn>
                <a:cxn ang="0">
                  <a:pos x="220" y="177"/>
                </a:cxn>
                <a:cxn ang="0">
                  <a:pos x="165" y="133"/>
                </a:cxn>
                <a:cxn ang="0">
                  <a:pos x="198" y="77"/>
                </a:cxn>
                <a:cxn ang="0">
                  <a:pos x="330" y="44"/>
                </a:cxn>
                <a:cxn ang="0">
                  <a:pos x="473" y="99"/>
                </a:cxn>
                <a:cxn ang="0">
                  <a:pos x="539" y="287"/>
                </a:cxn>
                <a:cxn ang="0">
                  <a:pos x="429" y="364"/>
                </a:cxn>
                <a:cxn ang="0">
                  <a:pos x="187" y="419"/>
                </a:cxn>
                <a:cxn ang="0">
                  <a:pos x="11" y="585"/>
                </a:cxn>
                <a:cxn ang="0">
                  <a:pos x="22" y="750"/>
                </a:cxn>
                <a:cxn ang="0">
                  <a:pos x="143" y="850"/>
                </a:cxn>
                <a:cxn ang="0">
                  <a:pos x="407" y="850"/>
                </a:cxn>
                <a:cxn ang="0">
                  <a:pos x="550" y="706"/>
                </a:cxn>
                <a:cxn ang="0">
                  <a:pos x="539" y="585"/>
                </a:cxn>
                <a:cxn ang="0">
                  <a:pos x="484" y="750"/>
                </a:cxn>
                <a:cxn ang="0">
                  <a:pos x="374" y="817"/>
                </a:cxn>
                <a:cxn ang="0">
                  <a:pos x="275" y="828"/>
                </a:cxn>
                <a:cxn ang="0">
                  <a:pos x="198" y="784"/>
                </a:cxn>
                <a:cxn ang="0">
                  <a:pos x="154" y="717"/>
                </a:cxn>
                <a:cxn ang="0">
                  <a:pos x="154" y="607"/>
                </a:cxn>
                <a:cxn ang="0">
                  <a:pos x="220" y="497"/>
                </a:cxn>
                <a:cxn ang="0">
                  <a:pos x="396" y="408"/>
                </a:cxn>
              </a:cxnLst>
              <a:rect l="0" t="0" r="r" b="b"/>
              <a:pathLst>
                <a:path w="847" h="872">
                  <a:moveTo>
                    <a:pt x="550" y="706"/>
                  </a:moveTo>
                  <a:lnTo>
                    <a:pt x="561" y="739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16" y="839"/>
                  </a:lnTo>
                  <a:lnTo>
                    <a:pt x="660" y="850"/>
                  </a:lnTo>
                  <a:lnTo>
                    <a:pt x="693" y="861"/>
                  </a:lnTo>
                  <a:lnTo>
                    <a:pt x="726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36" y="761"/>
                  </a:lnTo>
                  <a:lnTo>
                    <a:pt x="847" y="684"/>
                  </a:lnTo>
                  <a:lnTo>
                    <a:pt x="847" y="574"/>
                  </a:lnTo>
                  <a:lnTo>
                    <a:pt x="803" y="574"/>
                  </a:lnTo>
                  <a:lnTo>
                    <a:pt x="803" y="728"/>
                  </a:lnTo>
                  <a:lnTo>
                    <a:pt x="770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71" y="750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594" y="99"/>
                  </a:lnTo>
                  <a:lnTo>
                    <a:pt x="517" y="44"/>
                  </a:lnTo>
                  <a:lnTo>
                    <a:pt x="429" y="11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5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55" y="243"/>
                  </a:lnTo>
                  <a:lnTo>
                    <a:pt x="66" y="265"/>
                  </a:lnTo>
                  <a:lnTo>
                    <a:pt x="88" y="287"/>
                  </a:lnTo>
                  <a:lnTo>
                    <a:pt x="110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31" y="221"/>
                  </a:lnTo>
                  <a:lnTo>
                    <a:pt x="231" y="210"/>
                  </a:lnTo>
                  <a:lnTo>
                    <a:pt x="220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7"/>
                  </a:lnTo>
                  <a:lnTo>
                    <a:pt x="264" y="44"/>
                  </a:lnTo>
                  <a:lnTo>
                    <a:pt x="330" y="44"/>
                  </a:lnTo>
                  <a:lnTo>
                    <a:pt x="407" y="55"/>
                  </a:lnTo>
                  <a:lnTo>
                    <a:pt x="473" y="99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3"/>
                  </a:lnTo>
                  <a:lnTo>
                    <a:pt x="429" y="364"/>
                  </a:lnTo>
                  <a:lnTo>
                    <a:pt x="308" y="375"/>
                  </a:lnTo>
                  <a:lnTo>
                    <a:pt x="187" y="419"/>
                  </a:lnTo>
                  <a:lnTo>
                    <a:pt x="77" y="497"/>
                  </a:lnTo>
                  <a:lnTo>
                    <a:pt x="11" y="585"/>
                  </a:lnTo>
                  <a:lnTo>
                    <a:pt x="0" y="673"/>
                  </a:lnTo>
                  <a:lnTo>
                    <a:pt x="22" y="750"/>
                  </a:lnTo>
                  <a:lnTo>
                    <a:pt x="66" y="806"/>
                  </a:lnTo>
                  <a:lnTo>
                    <a:pt x="143" y="850"/>
                  </a:lnTo>
                  <a:lnTo>
                    <a:pt x="297" y="872"/>
                  </a:lnTo>
                  <a:lnTo>
                    <a:pt x="407" y="850"/>
                  </a:lnTo>
                  <a:lnTo>
                    <a:pt x="495" y="784"/>
                  </a:lnTo>
                  <a:lnTo>
                    <a:pt x="550" y="706"/>
                  </a:lnTo>
                  <a:close/>
                  <a:moveTo>
                    <a:pt x="539" y="397"/>
                  </a:moveTo>
                  <a:lnTo>
                    <a:pt x="539" y="585"/>
                  </a:lnTo>
                  <a:lnTo>
                    <a:pt x="528" y="684"/>
                  </a:lnTo>
                  <a:lnTo>
                    <a:pt x="484" y="750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65" y="750"/>
                  </a:lnTo>
                  <a:lnTo>
                    <a:pt x="154" y="717"/>
                  </a:lnTo>
                  <a:lnTo>
                    <a:pt x="143" y="662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20" y="497"/>
                  </a:lnTo>
                  <a:lnTo>
                    <a:pt x="297" y="441"/>
                  </a:lnTo>
                  <a:lnTo>
                    <a:pt x="396" y="408"/>
                  </a:lnTo>
                  <a:lnTo>
                    <a:pt x="539" y="3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534"/>
            <p:cNvSpPr>
              <a:spLocks noEditPoints="1"/>
            </p:cNvSpPr>
            <p:nvPr/>
          </p:nvSpPr>
          <p:spPr bwMode="auto">
            <a:xfrm>
              <a:off x="31826" y="13104"/>
              <a:ext cx="935" cy="1203"/>
            </a:xfrm>
            <a:custGeom>
              <a:avLst/>
              <a:gdLst/>
              <a:ahLst/>
              <a:cxnLst>
                <a:cxn ang="0">
                  <a:pos x="275" y="199"/>
                </a:cxn>
                <a:cxn ang="0">
                  <a:pos x="341" y="122"/>
                </a:cxn>
                <a:cxn ang="0">
                  <a:pos x="429" y="66"/>
                </a:cxn>
                <a:cxn ang="0">
                  <a:pos x="517" y="44"/>
                </a:cxn>
                <a:cxn ang="0">
                  <a:pos x="616" y="77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70" y="430"/>
                </a:cxn>
                <a:cxn ang="0">
                  <a:pos x="748" y="585"/>
                </a:cxn>
                <a:cxn ang="0">
                  <a:pos x="693" y="706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6"/>
                </a:cxn>
                <a:cxn ang="0">
                  <a:pos x="297" y="684"/>
                </a:cxn>
                <a:cxn ang="0">
                  <a:pos x="286" y="673"/>
                </a:cxn>
                <a:cxn ang="0">
                  <a:pos x="275" y="651"/>
                </a:cxn>
                <a:cxn ang="0">
                  <a:pos x="275" y="618"/>
                </a:cxn>
                <a:cxn ang="0">
                  <a:pos x="275" y="199"/>
                </a:cxn>
                <a:cxn ang="0">
                  <a:pos x="275" y="728"/>
                </a:cxn>
                <a:cxn ang="0">
                  <a:pos x="297" y="762"/>
                </a:cxn>
                <a:cxn ang="0">
                  <a:pos x="341" y="806"/>
                </a:cxn>
                <a:cxn ang="0">
                  <a:pos x="418" y="839"/>
                </a:cxn>
                <a:cxn ang="0">
                  <a:pos x="506" y="861"/>
                </a:cxn>
                <a:cxn ang="0">
                  <a:pos x="638" y="839"/>
                </a:cxn>
                <a:cxn ang="0">
                  <a:pos x="759" y="784"/>
                </a:cxn>
                <a:cxn ang="0">
                  <a:pos x="847" y="684"/>
                </a:cxn>
                <a:cxn ang="0">
                  <a:pos x="913" y="563"/>
                </a:cxn>
                <a:cxn ang="0">
                  <a:pos x="935" y="430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7"/>
                </a:cxn>
                <a:cxn ang="0">
                  <a:pos x="660" y="22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4"/>
                </a:cxn>
                <a:cxn ang="0">
                  <a:pos x="308" y="88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99" y="88"/>
                </a:cxn>
                <a:cxn ang="0">
                  <a:pos x="121" y="99"/>
                </a:cxn>
                <a:cxn ang="0">
                  <a:pos x="132" y="110"/>
                </a:cxn>
                <a:cxn ang="0">
                  <a:pos x="143" y="133"/>
                </a:cxn>
                <a:cxn ang="0">
                  <a:pos x="143" y="1093"/>
                </a:cxn>
                <a:cxn ang="0">
                  <a:pos x="132" y="1126"/>
                </a:cxn>
                <a:cxn ang="0">
                  <a:pos x="121" y="1137"/>
                </a:cxn>
                <a:cxn ang="0">
                  <a:pos x="88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75" y="1104"/>
                </a:cxn>
                <a:cxn ang="0">
                  <a:pos x="275" y="739"/>
                </a:cxn>
                <a:cxn ang="0">
                  <a:pos x="275" y="728"/>
                </a:cxn>
              </a:cxnLst>
              <a:rect l="0" t="0" r="r" b="b"/>
              <a:pathLst>
                <a:path w="935" h="1203">
                  <a:moveTo>
                    <a:pt x="275" y="199"/>
                  </a:moveTo>
                  <a:lnTo>
                    <a:pt x="341" y="122"/>
                  </a:lnTo>
                  <a:lnTo>
                    <a:pt x="429" y="66"/>
                  </a:lnTo>
                  <a:lnTo>
                    <a:pt x="517" y="44"/>
                  </a:lnTo>
                  <a:lnTo>
                    <a:pt x="616" y="77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70" y="430"/>
                  </a:lnTo>
                  <a:lnTo>
                    <a:pt x="748" y="585"/>
                  </a:lnTo>
                  <a:lnTo>
                    <a:pt x="693" y="706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6"/>
                  </a:lnTo>
                  <a:lnTo>
                    <a:pt x="297" y="684"/>
                  </a:lnTo>
                  <a:lnTo>
                    <a:pt x="286" y="673"/>
                  </a:lnTo>
                  <a:lnTo>
                    <a:pt x="275" y="651"/>
                  </a:lnTo>
                  <a:lnTo>
                    <a:pt x="275" y="618"/>
                  </a:lnTo>
                  <a:lnTo>
                    <a:pt x="275" y="199"/>
                  </a:lnTo>
                  <a:close/>
                  <a:moveTo>
                    <a:pt x="275" y="728"/>
                  </a:moveTo>
                  <a:lnTo>
                    <a:pt x="297" y="762"/>
                  </a:lnTo>
                  <a:lnTo>
                    <a:pt x="341" y="806"/>
                  </a:lnTo>
                  <a:lnTo>
                    <a:pt x="418" y="839"/>
                  </a:lnTo>
                  <a:lnTo>
                    <a:pt x="506" y="861"/>
                  </a:lnTo>
                  <a:lnTo>
                    <a:pt x="638" y="839"/>
                  </a:lnTo>
                  <a:lnTo>
                    <a:pt x="759" y="784"/>
                  </a:lnTo>
                  <a:lnTo>
                    <a:pt x="847" y="684"/>
                  </a:lnTo>
                  <a:lnTo>
                    <a:pt x="913" y="563"/>
                  </a:lnTo>
                  <a:lnTo>
                    <a:pt x="935" y="430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7"/>
                  </a:lnTo>
                  <a:lnTo>
                    <a:pt x="660" y="22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4"/>
                  </a:lnTo>
                  <a:lnTo>
                    <a:pt x="308" y="88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99" y="88"/>
                  </a:lnTo>
                  <a:lnTo>
                    <a:pt x="121" y="99"/>
                  </a:lnTo>
                  <a:lnTo>
                    <a:pt x="132" y="110"/>
                  </a:lnTo>
                  <a:lnTo>
                    <a:pt x="143" y="133"/>
                  </a:lnTo>
                  <a:lnTo>
                    <a:pt x="143" y="1093"/>
                  </a:lnTo>
                  <a:lnTo>
                    <a:pt x="132" y="1126"/>
                  </a:lnTo>
                  <a:lnTo>
                    <a:pt x="121" y="1137"/>
                  </a:lnTo>
                  <a:lnTo>
                    <a:pt x="88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75" y="1104"/>
                  </a:lnTo>
                  <a:lnTo>
                    <a:pt x="275" y="739"/>
                  </a:lnTo>
                  <a:lnTo>
                    <a:pt x="275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535"/>
            <p:cNvSpPr>
              <a:spLocks noEditPoints="1"/>
            </p:cNvSpPr>
            <p:nvPr/>
          </p:nvSpPr>
          <p:spPr bwMode="auto">
            <a:xfrm>
              <a:off x="32926" y="13093"/>
              <a:ext cx="836" cy="872"/>
            </a:xfrm>
            <a:custGeom>
              <a:avLst/>
              <a:gdLst/>
              <a:ahLst/>
              <a:cxnLst>
                <a:cxn ang="0">
                  <a:pos x="836" y="441"/>
                </a:cxn>
                <a:cxn ang="0">
                  <a:pos x="814" y="298"/>
                </a:cxn>
                <a:cxn ang="0">
                  <a:pos x="759" y="177"/>
                </a:cxn>
                <a:cxn ang="0">
                  <a:pos x="660" y="88"/>
                </a:cxn>
                <a:cxn ang="0">
                  <a:pos x="550" y="22"/>
                </a:cxn>
                <a:cxn ang="0">
                  <a:pos x="418" y="0"/>
                </a:cxn>
                <a:cxn ang="0">
                  <a:pos x="286" y="22"/>
                </a:cxn>
                <a:cxn ang="0">
                  <a:pos x="165" y="88"/>
                </a:cxn>
                <a:cxn ang="0">
                  <a:pos x="77" y="188"/>
                </a:cxn>
                <a:cxn ang="0">
                  <a:pos x="22" y="309"/>
                </a:cxn>
                <a:cxn ang="0">
                  <a:pos x="0" y="441"/>
                </a:cxn>
                <a:cxn ang="0">
                  <a:pos x="22" y="585"/>
                </a:cxn>
                <a:cxn ang="0">
                  <a:pos x="77" y="695"/>
                </a:cxn>
                <a:cxn ang="0">
                  <a:pos x="176" y="795"/>
                </a:cxn>
                <a:cxn ang="0">
                  <a:pos x="286" y="850"/>
                </a:cxn>
                <a:cxn ang="0">
                  <a:pos x="418" y="872"/>
                </a:cxn>
                <a:cxn ang="0">
                  <a:pos x="550" y="850"/>
                </a:cxn>
                <a:cxn ang="0">
                  <a:pos x="660" y="795"/>
                </a:cxn>
                <a:cxn ang="0">
                  <a:pos x="759" y="695"/>
                </a:cxn>
                <a:cxn ang="0">
                  <a:pos x="814" y="585"/>
                </a:cxn>
                <a:cxn ang="0">
                  <a:pos x="836" y="441"/>
                </a:cxn>
                <a:cxn ang="0">
                  <a:pos x="418" y="828"/>
                </a:cxn>
                <a:cxn ang="0">
                  <a:pos x="341" y="806"/>
                </a:cxn>
                <a:cxn ang="0">
                  <a:pos x="264" y="773"/>
                </a:cxn>
                <a:cxn ang="0">
                  <a:pos x="198" y="695"/>
                </a:cxn>
                <a:cxn ang="0">
                  <a:pos x="165" y="607"/>
                </a:cxn>
                <a:cxn ang="0">
                  <a:pos x="154" y="508"/>
                </a:cxn>
                <a:cxn ang="0">
                  <a:pos x="154" y="342"/>
                </a:cxn>
                <a:cxn ang="0">
                  <a:pos x="165" y="254"/>
                </a:cxn>
                <a:cxn ang="0">
                  <a:pos x="198" y="166"/>
                </a:cxn>
                <a:cxn ang="0">
                  <a:pos x="264" y="99"/>
                </a:cxn>
                <a:cxn ang="0">
                  <a:pos x="341" y="55"/>
                </a:cxn>
                <a:cxn ang="0">
                  <a:pos x="418" y="44"/>
                </a:cxn>
                <a:cxn ang="0">
                  <a:pos x="495" y="55"/>
                </a:cxn>
                <a:cxn ang="0">
                  <a:pos x="572" y="99"/>
                </a:cxn>
                <a:cxn ang="0">
                  <a:pos x="627" y="166"/>
                </a:cxn>
                <a:cxn ang="0">
                  <a:pos x="660" y="254"/>
                </a:cxn>
                <a:cxn ang="0">
                  <a:pos x="682" y="342"/>
                </a:cxn>
                <a:cxn ang="0">
                  <a:pos x="682" y="508"/>
                </a:cxn>
                <a:cxn ang="0">
                  <a:pos x="671" y="596"/>
                </a:cxn>
                <a:cxn ang="0">
                  <a:pos x="638" y="684"/>
                </a:cxn>
                <a:cxn ang="0">
                  <a:pos x="583" y="761"/>
                </a:cxn>
                <a:cxn ang="0">
                  <a:pos x="506" y="806"/>
                </a:cxn>
                <a:cxn ang="0">
                  <a:pos x="418" y="828"/>
                </a:cxn>
              </a:cxnLst>
              <a:rect l="0" t="0" r="r" b="b"/>
              <a:pathLst>
                <a:path w="836" h="872">
                  <a:moveTo>
                    <a:pt x="836" y="441"/>
                  </a:moveTo>
                  <a:lnTo>
                    <a:pt x="814" y="298"/>
                  </a:lnTo>
                  <a:lnTo>
                    <a:pt x="759" y="177"/>
                  </a:lnTo>
                  <a:lnTo>
                    <a:pt x="660" y="88"/>
                  </a:lnTo>
                  <a:lnTo>
                    <a:pt x="550" y="22"/>
                  </a:lnTo>
                  <a:lnTo>
                    <a:pt x="418" y="0"/>
                  </a:lnTo>
                  <a:lnTo>
                    <a:pt x="286" y="22"/>
                  </a:lnTo>
                  <a:lnTo>
                    <a:pt x="165" y="88"/>
                  </a:lnTo>
                  <a:lnTo>
                    <a:pt x="77" y="188"/>
                  </a:lnTo>
                  <a:lnTo>
                    <a:pt x="22" y="309"/>
                  </a:lnTo>
                  <a:lnTo>
                    <a:pt x="0" y="441"/>
                  </a:lnTo>
                  <a:lnTo>
                    <a:pt x="22" y="585"/>
                  </a:lnTo>
                  <a:lnTo>
                    <a:pt x="77" y="695"/>
                  </a:lnTo>
                  <a:lnTo>
                    <a:pt x="176" y="795"/>
                  </a:lnTo>
                  <a:lnTo>
                    <a:pt x="286" y="850"/>
                  </a:lnTo>
                  <a:lnTo>
                    <a:pt x="418" y="872"/>
                  </a:lnTo>
                  <a:lnTo>
                    <a:pt x="550" y="850"/>
                  </a:lnTo>
                  <a:lnTo>
                    <a:pt x="660" y="795"/>
                  </a:lnTo>
                  <a:lnTo>
                    <a:pt x="759" y="695"/>
                  </a:lnTo>
                  <a:lnTo>
                    <a:pt x="814" y="585"/>
                  </a:lnTo>
                  <a:lnTo>
                    <a:pt x="836" y="441"/>
                  </a:lnTo>
                  <a:close/>
                  <a:moveTo>
                    <a:pt x="418" y="828"/>
                  </a:moveTo>
                  <a:lnTo>
                    <a:pt x="341" y="806"/>
                  </a:lnTo>
                  <a:lnTo>
                    <a:pt x="264" y="773"/>
                  </a:lnTo>
                  <a:lnTo>
                    <a:pt x="198" y="695"/>
                  </a:lnTo>
                  <a:lnTo>
                    <a:pt x="165" y="607"/>
                  </a:lnTo>
                  <a:lnTo>
                    <a:pt x="154" y="508"/>
                  </a:lnTo>
                  <a:lnTo>
                    <a:pt x="154" y="342"/>
                  </a:lnTo>
                  <a:lnTo>
                    <a:pt x="165" y="254"/>
                  </a:lnTo>
                  <a:lnTo>
                    <a:pt x="198" y="166"/>
                  </a:lnTo>
                  <a:lnTo>
                    <a:pt x="264" y="99"/>
                  </a:lnTo>
                  <a:lnTo>
                    <a:pt x="341" y="55"/>
                  </a:lnTo>
                  <a:lnTo>
                    <a:pt x="418" y="44"/>
                  </a:lnTo>
                  <a:lnTo>
                    <a:pt x="495" y="55"/>
                  </a:lnTo>
                  <a:lnTo>
                    <a:pt x="572" y="99"/>
                  </a:lnTo>
                  <a:lnTo>
                    <a:pt x="627" y="166"/>
                  </a:lnTo>
                  <a:lnTo>
                    <a:pt x="660" y="254"/>
                  </a:lnTo>
                  <a:lnTo>
                    <a:pt x="682" y="342"/>
                  </a:lnTo>
                  <a:lnTo>
                    <a:pt x="682" y="508"/>
                  </a:lnTo>
                  <a:lnTo>
                    <a:pt x="671" y="596"/>
                  </a:lnTo>
                  <a:lnTo>
                    <a:pt x="638" y="684"/>
                  </a:lnTo>
                  <a:lnTo>
                    <a:pt x="583" y="761"/>
                  </a:lnTo>
                  <a:lnTo>
                    <a:pt x="506" y="806"/>
                  </a:lnTo>
                  <a:lnTo>
                    <a:pt x="418" y="8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36"/>
            <p:cNvSpPr>
              <a:spLocks noEditPoints="1"/>
            </p:cNvSpPr>
            <p:nvPr/>
          </p:nvSpPr>
          <p:spPr bwMode="auto">
            <a:xfrm>
              <a:off x="33883" y="12674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0" y="452"/>
                </a:cxn>
                <a:cxn ang="0">
                  <a:pos x="0" y="507"/>
                </a:cxn>
                <a:cxn ang="0">
                  <a:pos x="55" y="507"/>
                </a:cxn>
                <a:cxn ang="0">
                  <a:pos x="99" y="518"/>
                </a:cxn>
                <a:cxn ang="0">
                  <a:pos x="121" y="529"/>
                </a:cxn>
                <a:cxn ang="0">
                  <a:pos x="132" y="540"/>
                </a:cxn>
                <a:cxn ang="0">
                  <a:pos x="143" y="574"/>
                </a:cxn>
                <a:cxn ang="0">
                  <a:pos x="143" y="1158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286" y="1192"/>
                </a:cxn>
                <a:cxn ang="0">
                  <a:pos x="275" y="1180"/>
                </a:cxn>
                <a:cxn ang="0">
                  <a:pos x="275" y="1125"/>
                </a:cxn>
                <a:cxn ang="0">
                  <a:pos x="275" y="430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2"/>
                </a:cxn>
                <a:cxn ang="0">
                  <a:pos x="143" y="198"/>
                </a:cxn>
                <a:cxn ang="0">
                  <a:pos x="209" y="198"/>
                </a:cxn>
                <a:cxn ang="0">
                  <a:pos x="231" y="176"/>
                </a:cxn>
                <a:cxn ang="0">
                  <a:pos x="253" y="165"/>
                </a:cxn>
                <a:cxn ang="0">
                  <a:pos x="275" y="132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0" y="452"/>
                  </a:lnTo>
                  <a:lnTo>
                    <a:pt x="0" y="507"/>
                  </a:lnTo>
                  <a:lnTo>
                    <a:pt x="55" y="507"/>
                  </a:lnTo>
                  <a:lnTo>
                    <a:pt x="99" y="518"/>
                  </a:lnTo>
                  <a:lnTo>
                    <a:pt x="121" y="529"/>
                  </a:lnTo>
                  <a:lnTo>
                    <a:pt x="132" y="540"/>
                  </a:lnTo>
                  <a:lnTo>
                    <a:pt x="143" y="574"/>
                  </a:lnTo>
                  <a:lnTo>
                    <a:pt x="143" y="1158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286" y="1192"/>
                  </a:lnTo>
                  <a:lnTo>
                    <a:pt x="275" y="1180"/>
                  </a:lnTo>
                  <a:lnTo>
                    <a:pt x="275" y="1125"/>
                  </a:lnTo>
                  <a:lnTo>
                    <a:pt x="275" y="430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2"/>
                  </a:lnTo>
                  <a:lnTo>
                    <a:pt x="143" y="198"/>
                  </a:lnTo>
                  <a:lnTo>
                    <a:pt x="209" y="198"/>
                  </a:lnTo>
                  <a:lnTo>
                    <a:pt x="231" y="176"/>
                  </a:lnTo>
                  <a:lnTo>
                    <a:pt x="253" y="165"/>
                  </a:lnTo>
                  <a:lnTo>
                    <a:pt x="275" y="132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37"/>
            <p:cNvSpPr>
              <a:spLocks/>
            </p:cNvSpPr>
            <p:nvPr/>
          </p:nvSpPr>
          <p:spPr bwMode="auto">
            <a:xfrm>
              <a:off x="34400" y="13104"/>
              <a:ext cx="957" cy="839"/>
            </a:xfrm>
            <a:custGeom>
              <a:avLst/>
              <a:gdLst/>
              <a:ahLst/>
              <a:cxnLst>
                <a:cxn ang="0">
                  <a:pos x="154" y="188"/>
                </a:cxn>
                <a:cxn ang="0">
                  <a:pos x="154" y="728"/>
                </a:cxn>
                <a:cxn ang="0">
                  <a:pos x="143" y="750"/>
                </a:cxn>
                <a:cxn ang="0">
                  <a:pos x="121" y="773"/>
                </a:cxn>
                <a:cxn ang="0">
                  <a:pos x="99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21" y="839"/>
                </a:cxn>
                <a:cxn ang="0">
                  <a:pos x="220" y="828"/>
                </a:cxn>
                <a:cxn ang="0">
                  <a:pos x="319" y="839"/>
                </a:cxn>
                <a:cxn ang="0">
                  <a:pos x="429" y="839"/>
                </a:cxn>
                <a:cxn ang="0">
                  <a:pos x="429" y="784"/>
                </a:cxn>
                <a:cxn ang="0">
                  <a:pos x="374" y="784"/>
                </a:cxn>
                <a:cxn ang="0">
                  <a:pos x="330" y="773"/>
                </a:cxn>
                <a:cxn ang="0">
                  <a:pos x="308" y="773"/>
                </a:cxn>
                <a:cxn ang="0">
                  <a:pos x="286" y="728"/>
                </a:cxn>
                <a:cxn ang="0">
                  <a:pos x="286" y="342"/>
                </a:cxn>
                <a:cxn ang="0">
                  <a:pos x="308" y="210"/>
                </a:cxn>
                <a:cxn ang="0">
                  <a:pos x="363" y="122"/>
                </a:cxn>
                <a:cxn ang="0">
                  <a:pos x="451" y="55"/>
                </a:cxn>
                <a:cxn ang="0">
                  <a:pos x="539" y="44"/>
                </a:cxn>
                <a:cxn ang="0">
                  <a:pos x="616" y="55"/>
                </a:cxn>
                <a:cxn ang="0">
                  <a:pos x="649" y="110"/>
                </a:cxn>
                <a:cxn ang="0">
                  <a:pos x="671" y="177"/>
                </a:cxn>
                <a:cxn ang="0">
                  <a:pos x="682" y="254"/>
                </a:cxn>
                <a:cxn ang="0">
                  <a:pos x="682" y="728"/>
                </a:cxn>
                <a:cxn ang="0">
                  <a:pos x="671" y="750"/>
                </a:cxn>
                <a:cxn ang="0">
                  <a:pos x="649" y="773"/>
                </a:cxn>
                <a:cxn ang="0">
                  <a:pos x="627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48" y="828"/>
                </a:cxn>
                <a:cxn ang="0">
                  <a:pos x="847" y="839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880" y="784"/>
                </a:cxn>
                <a:cxn ang="0">
                  <a:pos x="847" y="773"/>
                </a:cxn>
                <a:cxn ang="0">
                  <a:pos x="825" y="762"/>
                </a:cxn>
                <a:cxn ang="0">
                  <a:pos x="814" y="750"/>
                </a:cxn>
                <a:cxn ang="0">
                  <a:pos x="814" y="364"/>
                </a:cxn>
                <a:cxn ang="0">
                  <a:pos x="803" y="232"/>
                </a:cxn>
                <a:cxn ang="0">
                  <a:pos x="792" y="144"/>
                </a:cxn>
                <a:cxn ang="0">
                  <a:pos x="748" y="66"/>
                </a:cxn>
                <a:cxn ang="0">
                  <a:pos x="715" y="33"/>
                </a:cxn>
                <a:cxn ang="0">
                  <a:pos x="649" y="11"/>
                </a:cxn>
                <a:cxn ang="0">
                  <a:pos x="550" y="0"/>
                </a:cxn>
                <a:cxn ang="0">
                  <a:pos x="429" y="22"/>
                </a:cxn>
                <a:cxn ang="0">
                  <a:pos x="341" y="99"/>
                </a:cxn>
                <a:cxn ang="0">
                  <a:pos x="275" y="199"/>
                </a:cxn>
                <a:cxn ang="0">
                  <a:pos x="275" y="0"/>
                </a:cxn>
                <a:cxn ang="0">
                  <a:pos x="0" y="22"/>
                </a:cxn>
                <a:cxn ang="0">
                  <a:pos x="0" y="77"/>
                </a:cxn>
                <a:cxn ang="0">
                  <a:pos x="55" y="77"/>
                </a:cxn>
                <a:cxn ang="0">
                  <a:pos x="88" y="88"/>
                </a:cxn>
                <a:cxn ang="0">
                  <a:pos x="121" y="88"/>
                </a:cxn>
                <a:cxn ang="0">
                  <a:pos x="132" y="99"/>
                </a:cxn>
                <a:cxn ang="0">
                  <a:pos x="143" y="122"/>
                </a:cxn>
                <a:cxn ang="0">
                  <a:pos x="154" y="155"/>
                </a:cxn>
                <a:cxn ang="0">
                  <a:pos x="154" y="188"/>
                </a:cxn>
              </a:cxnLst>
              <a:rect l="0" t="0" r="r" b="b"/>
              <a:pathLst>
                <a:path w="957" h="839">
                  <a:moveTo>
                    <a:pt x="154" y="188"/>
                  </a:moveTo>
                  <a:lnTo>
                    <a:pt x="154" y="728"/>
                  </a:lnTo>
                  <a:lnTo>
                    <a:pt x="143" y="750"/>
                  </a:lnTo>
                  <a:lnTo>
                    <a:pt x="121" y="773"/>
                  </a:lnTo>
                  <a:lnTo>
                    <a:pt x="99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21" y="839"/>
                  </a:lnTo>
                  <a:lnTo>
                    <a:pt x="220" y="828"/>
                  </a:lnTo>
                  <a:lnTo>
                    <a:pt x="319" y="839"/>
                  </a:lnTo>
                  <a:lnTo>
                    <a:pt x="429" y="839"/>
                  </a:lnTo>
                  <a:lnTo>
                    <a:pt x="429" y="784"/>
                  </a:lnTo>
                  <a:lnTo>
                    <a:pt x="374" y="784"/>
                  </a:lnTo>
                  <a:lnTo>
                    <a:pt x="330" y="773"/>
                  </a:lnTo>
                  <a:lnTo>
                    <a:pt x="308" y="773"/>
                  </a:lnTo>
                  <a:lnTo>
                    <a:pt x="286" y="728"/>
                  </a:lnTo>
                  <a:lnTo>
                    <a:pt x="286" y="342"/>
                  </a:lnTo>
                  <a:lnTo>
                    <a:pt x="308" y="210"/>
                  </a:lnTo>
                  <a:lnTo>
                    <a:pt x="363" y="122"/>
                  </a:lnTo>
                  <a:lnTo>
                    <a:pt x="451" y="55"/>
                  </a:lnTo>
                  <a:lnTo>
                    <a:pt x="539" y="44"/>
                  </a:lnTo>
                  <a:lnTo>
                    <a:pt x="616" y="55"/>
                  </a:lnTo>
                  <a:lnTo>
                    <a:pt x="649" y="110"/>
                  </a:lnTo>
                  <a:lnTo>
                    <a:pt x="671" y="177"/>
                  </a:lnTo>
                  <a:lnTo>
                    <a:pt x="682" y="254"/>
                  </a:lnTo>
                  <a:lnTo>
                    <a:pt x="682" y="728"/>
                  </a:lnTo>
                  <a:lnTo>
                    <a:pt x="671" y="750"/>
                  </a:lnTo>
                  <a:lnTo>
                    <a:pt x="649" y="773"/>
                  </a:lnTo>
                  <a:lnTo>
                    <a:pt x="627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48" y="828"/>
                  </a:lnTo>
                  <a:lnTo>
                    <a:pt x="847" y="839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880" y="784"/>
                  </a:lnTo>
                  <a:lnTo>
                    <a:pt x="847" y="773"/>
                  </a:lnTo>
                  <a:lnTo>
                    <a:pt x="825" y="762"/>
                  </a:lnTo>
                  <a:lnTo>
                    <a:pt x="814" y="750"/>
                  </a:lnTo>
                  <a:lnTo>
                    <a:pt x="814" y="364"/>
                  </a:lnTo>
                  <a:lnTo>
                    <a:pt x="803" y="232"/>
                  </a:lnTo>
                  <a:lnTo>
                    <a:pt x="792" y="144"/>
                  </a:lnTo>
                  <a:lnTo>
                    <a:pt x="748" y="66"/>
                  </a:lnTo>
                  <a:lnTo>
                    <a:pt x="715" y="33"/>
                  </a:lnTo>
                  <a:lnTo>
                    <a:pt x="649" y="11"/>
                  </a:lnTo>
                  <a:lnTo>
                    <a:pt x="550" y="0"/>
                  </a:lnTo>
                  <a:lnTo>
                    <a:pt x="429" y="22"/>
                  </a:lnTo>
                  <a:lnTo>
                    <a:pt x="341" y="99"/>
                  </a:lnTo>
                  <a:lnTo>
                    <a:pt x="275" y="199"/>
                  </a:lnTo>
                  <a:lnTo>
                    <a:pt x="275" y="0"/>
                  </a:lnTo>
                  <a:lnTo>
                    <a:pt x="0" y="22"/>
                  </a:lnTo>
                  <a:lnTo>
                    <a:pt x="0" y="77"/>
                  </a:lnTo>
                  <a:lnTo>
                    <a:pt x="55" y="77"/>
                  </a:lnTo>
                  <a:lnTo>
                    <a:pt x="88" y="88"/>
                  </a:lnTo>
                  <a:lnTo>
                    <a:pt x="121" y="88"/>
                  </a:lnTo>
                  <a:lnTo>
                    <a:pt x="132" y="99"/>
                  </a:lnTo>
                  <a:lnTo>
                    <a:pt x="143" y="122"/>
                  </a:lnTo>
                  <a:lnTo>
                    <a:pt x="154" y="155"/>
                  </a:lnTo>
                  <a:lnTo>
                    <a:pt x="154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38"/>
            <p:cNvSpPr>
              <a:spLocks/>
            </p:cNvSpPr>
            <p:nvPr/>
          </p:nvSpPr>
          <p:spPr bwMode="auto">
            <a:xfrm>
              <a:off x="35390" y="12773"/>
              <a:ext cx="593" cy="1192"/>
            </a:xfrm>
            <a:custGeom>
              <a:avLst/>
              <a:gdLst/>
              <a:ahLst/>
              <a:cxnLst>
                <a:cxn ang="0">
                  <a:pos x="296" y="408"/>
                </a:cxn>
                <a:cxn ang="0">
                  <a:pos x="560" y="408"/>
                </a:cxn>
                <a:cxn ang="0">
                  <a:pos x="560" y="353"/>
                </a:cxn>
                <a:cxn ang="0">
                  <a:pos x="296" y="353"/>
                </a:cxn>
                <a:cxn ang="0">
                  <a:pos x="296" y="0"/>
                </a:cxn>
                <a:cxn ang="0">
                  <a:pos x="241" y="0"/>
                </a:cxn>
                <a:cxn ang="0">
                  <a:pos x="230" y="99"/>
                </a:cxn>
                <a:cxn ang="0">
                  <a:pos x="208" y="199"/>
                </a:cxn>
                <a:cxn ang="0">
                  <a:pos x="164" y="276"/>
                </a:cxn>
                <a:cxn ang="0">
                  <a:pos x="99" y="342"/>
                </a:cxn>
                <a:cxn ang="0">
                  <a:pos x="0" y="364"/>
                </a:cxn>
                <a:cxn ang="0">
                  <a:pos x="0" y="408"/>
                </a:cxn>
                <a:cxn ang="0">
                  <a:pos x="164" y="408"/>
                </a:cxn>
                <a:cxn ang="0">
                  <a:pos x="164" y="938"/>
                </a:cxn>
                <a:cxn ang="0">
                  <a:pos x="175" y="1037"/>
                </a:cxn>
                <a:cxn ang="0">
                  <a:pos x="208" y="1104"/>
                </a:cxn>
                <a:cxn ang="0">
                  <a:pos x="263" y="1148"/>
                </a:cxn>
                <a:cxn ang="0">
                  <a:pos x="318" y="1181"/>
                </a:cxn>
                <a:cxn ang="0">
                  <a:pos x="362" y="1192"/>
                </a:cxn>
                <a:cxn ang="0">
                  <a:pos x="406" y="1192"/>
                </a:cxn>
                <a:cxn ang="0">
                  <a:pos x="494" y="1170"/>
                </a:cxn>
                <a:cxn ang="0">
                  <a:pos x="549" y="1104"/>
                </a:cxn>
                <a:cxn ang="0">
                  <a:pos x="582" y="1026"/>
                </a:cxn>
                <a:cxn ang="0">
                  <a:pos x="593" y="938"/>
                </a:cxn>
                <a:cxn ang="0">
                  <a:pos x="593" y="828"/>
                </a:cxn>
                <a:cxn ang="0">
                  <a:pos x="549" y="828"/>
                </a:cxn>
                <a:cxn ang="0">
                  <a:pos x="549" y="927"/>
                </a:cxn>
                <a:cxn ang="0">
                  <a:pos x="527" y="1048"/>
                </a:cxn>
                <a:cxn ang="0">
                  <a:pos x="483" y="1115"/>
                </a:cxn>
                <a:cxn ang="0">
                  <a:pos x="417" y="1148"/>
                </a:cxn>
                <a:cxn ang="0">
                  <a:pos x="362" y="1126"/>
                </a:cxn>
                <a:cxn ang="0">
                  <a:pos x="318" y="1081"/>
                </a:cxn>
                <a:cxn ang="0">
                  <a:pos x="296" y="1026"/>
                </a:cxn>
                <a:cxn ang="0">
                  <a:pos x="296" y="938"/>
                </a:cxn>
                <a:cxn ang="0">
                  <a:pos x="296" y="408"/>
                </a:cxn>
              </a:cxnLst>
              <a:rect l="0" t="0" r="r" b="b"/>
              <a:pathLst>
                <a:path w="593" h="1192">
                  <a:moveTo>
                    <a:pt x="296" y="408"/>
                  </a:moveTo>
                  <a:lnTo>
                    <a:pt x="560" y="408"/>
                  </a:lnTo>
                  <a:lnTo>
                    <a:pt x="560" y="353"/>
                  </a:lnTo>
                  <a:lnTo>
                    <a:pt x="296" y="353"/>
                  </a:lnTo>
                  <a:lnTo>
                    <a:pt x="296" y="0"/>
                  </a:lnTo>
                  <a:lnTo>
                    <a:pt x="241" y="0"/>
                  </a:lnTo>
                  <a:lnTo>
                    <a:pt x="230" y="99"/>
                  </a:lnTo>
                  <a:lnTo>
                    <a:pt x="208" y="199"/>
                  </a:lnTo>
                  <a:lnTo>
                    <a:pt x="164" y="276"/>
                  </a:lnTo>
                  <a:lnTo>
                    <a:pt x="99" y="342"/>
                  </a:lnTo>
                  <a:lnTo>
                    <a:pt x="0" y="364"/>
                  </a:lnTo>
                  <a:lnTo>
                    <a:pt x="0" y="408"/>
                  </a:lnTo>
                  <a:lnTo>
                    <a:pt x="164" y="408"/>
                  </a:lnTo>
                  <a:lnTo>
                    <a:pt x="164" y="938"/>
                  </a:lnTo>
                  <a:lnTo>
                    <a:pt x="175" y="1037"/>
                  </a:lnTo>
                  <a:lnTo>
                    <a:pt x="208" y="1104"/>
                  </a:lnTo>
                  <a:lnTo>
                    <a:pt x="263" y="1148"/>
                  </a:lnTo>
                  <a:lnTo>
                    <a:pt x="318" y="1181"/>
                  </a:lnTo>
                  <a:lnTo>
                    <a:pt x="362" y="1192"/>
                  </a:lnTo>
                  <a:lnTo>
                    <a:pt x="406" y="1192"/>
                  </a:lnTo>
                  <a:lnTo>
                    <a:pt x="494" y="1170"/>
                  </a:lnTo>
                  <a:lnTo>
                    <a:pt x="549" y="1104"/>
                  </a:lnTo>
                  <a:lnTo>
                    <a:pt x="582" y="1026"/>
                  </a:lnTo>
                  <a:lnTo>
                    <a:pt x="593" y="938"/>
                  </a:lnTo>
                  <a:lnTo>
                    <a:pt x="593" y="828"/>
                  </a:lnTo>
                  <a:lnTo>
                    <a:pt x="549" y="828"/>
                  </a:lnTo>
                  <a:lnTo>
                    <a:pt x="549" y="927"/>
                  </a:lnTo>
                  <a:lnTo>
                    <a:pt x="527" y="1048"/>
                  </a:lnTo>
                  <a:lnTo>
                    <a:pt x="483" y="1115"/>
                  </a:lnTo>
                  <a:lnTo>
                    <a:pt x="417" y="1148"/>
                  </a:lnTo>
                  <a:lnTo>
                    <a:pt x="362" y="1126"/>
                  </a:lnTo>
                  <a:lnTo>
                    <a:pt x="318" y="1081"/>
                  </a:lnTo>
                  <a:lnTo>
                    <a:pt x="296" y="1026"/>
                  </a:lnTo>
                  <a:lnTo>
                    <a:pt x="296" y="938"/>
                  </a:lnTo>
                  <a:lnTo>
                    <a:pt x="296" y="4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39"/>
            <p:cNvSpPr>
              <a:spLocks/>
            </p:cNvSpPr>
            <p:nvPr/>
          </p:nvSpPr>
          <p:spPr bwMode="auto">
            <a:xfrm>
              <a:off x="36159" y="13093"/>
              <a:ext cx="616" cy="872"/>
            </a:xfrm>
            <a:custGeom>
              <a:avLst/>
              <a:gdLst/>
              <a:ahLst/>
              <a:cxnLst>
                <a:cxn ang="0">
                  <a:pos x="363" y="497"/>
                </a:cxn>
                <a:cxn ang="0">
                  <a:pos x="462" y="541"/>
                </a:cxn>
                <a:cxn ang="0">
                  <a:pos x="528" y="651"/>
                </a:cxn>
                <a:cxn ang="0">
                  <a:pos x="473" y="784"/>
                </a:cxn>
                <a:cxn ang="0">
                  <a:pos x="308" y="828"/>
                </a:cxn>
                <a:cxn ang="0">
                  <a:pos x="132" y="750"/>
                </a:cxn>
                <a:cxn ang="0">
                  <a:pos x="44" y="563"/>
                </a:cxn>
                <a:cxn ang="0">
                  <a:pos x="33" y="530"/>
                </a:cxn>
                <a:cxn ang="0">
                  <a:pos x="0" y="541"/>
                </a:cxn>
                <a:cxn ang="0">
                  <a:pos x="33" y="872"/>
                </a:cxn>
                <a:cxn ang="0">
                  <a:pos x="88" y="806"/>
                </a:cxn>
                <a:cxn ang="0">
                  <a:pos x="187" y="839"/>
                </a:cxn>
                <a:cxn ang="0">
                  <a:pos x="308" y="872"/>
                </a:cxn>
                <a:cxn ang="0">
                  <a:pos x="506" y="817"/>
                </a:cxn>
                <a:cxn ang="0">
                  <a:pos x="605" y="684"/>
                </a:cxn>
                <a:cxn ang="0">
                  <a:pos x="605" y="519"/>
                </a:cxn>
                <a:cxn ang="0">
                  <a:pos x="539" y="430"/>
                </a:cxn>
                <a:cxn ang="0">
                  <a:pos x="319" y="331"/>
                </a:cxn>
                <a:cxn ang="0">
                  <a:pos x="165" y="287"/>
                </a:cxn>
                <a:cxn ang="0">
                  <a:pos x="88" y="177"/>
                </a:cxn>
                <a:cxn ang="0">
                  <a:pos x="132" y="77"/>
                </a:cxn>
                <a:cxn ang="0">
                  <a:pos x="297" y="33"/>
                </a:cxn>
                <a:cxn ang="0">
                  <a:pos x="451" y="77"/>
                </a:cxn>
                <a:cxn ang="0">
                  <a:pos x="506" y="177"/>
                </a:cxn>
                <a:cxn ang="0">
                  <a:pos x="517" y="265"/>
                </a:cxn>
                <a:cxn ang="0">
                  <a:pos x="539" y="276"/>
                </a:cxn>
                <a:cxn ang="0">
                  <a:pos x="561" y="276"/>
                </a:cxn>
                <a:cxn ang="0">
                  <a:pos x="572" y="22"/>
                </a:cxn>
                <a:cxn ang="0">
                  <a:pos x="561" y="0"/>
                </a:cxn>
                <a:cxn ang="0">
                  <a:pos x="528" y="11"/>
                </a:cxn>
                <a:cxn ang="0">
                  <a:pos x="473" y="55"/>
                </a:cxn>
                <a:cxn ang="0">
                  <a:pos x="352" y="0"/>
                </a:cxn>
                <a:cxn ang="0">
                  <a:pos x="176" y="11"/>
                </a:cxn>
                <a:cxn ang="0">
                  <a:pos x="33" y="99"/>
                </a:cxn>
                <a:cxn ang="0">
                  <a:pos x="0" y="276"/>
                </a:cxn>
                <a:cxn ang="0">
                  <a:pos x="77" y="397"/>
                </a:cxn>
                <a:cxn ang="0">
                  <a:pos x="220" y="453"/>
                </a:cxn>
              </a:cxnLst>
              <a:rect l="0" t="0" r="r" b="b"/>
              <a:pathLst>
                <a:path w="616" h="872">
                  <a:moveTo>
                    <a:pt x="330" y="486"/>
                  </a:moveTo>
                  <a:lnTo>
                    <a:pt x="363" y="497"/>
                  </a:lnTo>
                  <a:lnTo>
                    <a:pt x="418" y="508"/>
                  </a:lnTo>
                  <a:lnTo>
                    <a:pt x="462" y="541"/>
                  </a:lnTo>
                  <a:lnTo>
                    <a:pt x="506" y="585"/>
                  </a:lnTo>
                  <a:lnTo>
                    <a:pt x="528" y="651"/>
                  </a:lnTo>
                  <a:lnTo>
                    <a:pt x="517" y="717"/>
                  </a:lnTo>
                  <a:lnTo>
                    <a:pt x="473" y="784"/>
                  </a:lnTo>
                  <a:lnTo>
                    <a:pt x="407" y="817"/>
                  </a:lnTo>
                  <a:lnTo>
                    <a:pt x="308" y="828"/>
                  </a:lnTo>
                  <a:lnTo>
                    <a:pt x="209" y="806"/>
                  </a:lnTo>
                  <a:lnTo>
                    <a:pt x="132" y="750"/>
                  </a:lnTo>
                  <a:lnTo>
                    <a:pt x="77" y="673"/>
                  </a:lnTo>
                  <a:lnTo>
                    <a:pt x="44" y="563"/>
                  </a:lnTo>
                  <a:lnTo>
                    <a:pt x="44" y="541"/>
                  </a:lnTo>
                  <a:lnTo>
                    <a:pt x="33" y="530"/>
                  </a:lnTo>
                  <a:lnTo>
                    <a:pt x="11" y="530"/>
                  </a:lnTo>
                  <a:lnTo>
                    <a:pt x="0" y="541"/>
                  </a:lnTo>
                  <a:lnTo>
                    <a:pt x="0" y="872"/>
                  </a:lnTo>
                  <a:lnTo>
                    <a:pt x="33" y="872"/>
                  </a:lnTo>
                  <a:lnTo>
                    <a:pt x="33" y="861"/>
                  </a:lnTo>
                  <a:lnTo>
                    <a:pt x="88" y="806"/>
                  </a:lnTo>
                  <a:lnTo>
                    <a:pt x="99" y="784"/>
                  </a:lnTo>
                  <a:lnTo>
                    <a:pt x="187" y="839"/>
                  </a:lnTo>
                  <a:lnTo>
                    <a:pt x="253" y="872"/>
                  </a:lnTo>
                  <a:lnTo>
                    <a:pt x="308" y="872"/>
                  </a:lnTo>
                  <a:lnTo>
                    <a:pt x="429" y="861"/>
                  </a:lnTo>
                  <a:lnTo>
                    <a:pt x="506" y="817"/>
                  </a:lnTo>
                  <a:lnTo>
                    <a:pt x="572" y="761"/>
                  </a:lnTo>
                  <a:lnTo>
                    <a:pt x="605" y="684"/>
                  </a:lnTo>
                  <a:lnTo>
                    <a:pt x="616" y="607"/>
                  </a:lnTo>
                  <a:lnTo>
                    <a:pt x="605" y="519"/>
                  </a:lnTo>
                  <a:lnTo>
                    <a:pt x="561" y="464"/>
                  </a:lnTo>
                  <a:lnTo>
                    <a:pt x="539" y="430"/>
                  </a:lnTo>
                  <a:lnTo>
                    <a:pt x="429" y="364"/>
                  </a:lnTo>
                  <a:lnTo>
                    <a:pt x="319" y="331"/>
                  </a:lnTo>
                  <a:lnTo>
                    <a:pt x="242" y="320"/>
                  </a:lnTo>
                  <a:lnTo>
                    <a:pt x="165" y="287"/>
                  </a:lnTo>
                  <a:lnTo>
                    <a:pt x="110" y="243"/>
                  </a:lnTo>
                  <a:lnTo>
                    <a:pt x="88" y="177"/>
                  </a:lnTo>
                  <a:lnTo>
                    <a:pt x="99" y="133"/>
                  </a:lnTo>
                  <a:lnTo>
                    <a:pt x="132" y="77"/>
                  </a:lnTo>
                  <a:lnTo>
                    <a:pt x="198" y="44"/>
                  </a:lnTo>
                  <a:lnTo>
                    <a:pt x="297" y="33"/>
                  </a:lnTo>
                  <a:lnTo>
                    <a:pt x="385" y="44"/>
                  </a:lnTo>
                  <a:lnTo>
                    <a:pt x="451" y="77"/>
                  </a:lnTo>
                  <a:lnTo>
                    <a:pt x="484" y="133"/>
                  </a:lnTo>
                  <a:lnTo>
                    <a:pt x="506" y="177"/>
                  </a:lnTo>
                  <a:lnTo>
                    <a:pt x="517" y="232"/>
                  </a:lnTo>
                  <a:lnTo>
                    <a:pt x="517" y="265"/>
                  </a:lnTo>
                  <a:lnTo>
                    <a:pt x="528" y="276"/>
                  </a:lnTo>
                  <a:lnTo>
                    <a:pt x="539" y="276"/>
                  </a:lnTo>
                  <a:lnTo>
                    <a:pt x="539" y="287"/>
                  </a:lnTo>
                  <a:lnTo>
                    <a:pt x="561" y="276"/>
                  </a:lnTo>
                  <a:lnTo>
                    <a:pt x="572" y="265"/>
                  </a:lnTo>
                  <a:lnTo>
                    <a:pt x="572" y="22"/>
                  </a:lnTo>
                  <a:lnTo>
                    <a:pt x="561" y="11"/>
                  </a:lnTo>
                  <a:lnTo>
                    <a:pt x="561" y="0"/>
                  </a:lnTo>
                  <a:lnTo>
                    <a:pt x="539" y="0"/>
                  </a:lnTo>
                  <a:lnTo>
                    <a:pt x="528" y="11"/>
                  </a:lnTo>
                  <a:lnTo>
                    <a:pt x="506" y="22"/>
                  </a:lnTo>
                  <a:lnTo>
                    <a:pt x="473" y="55"/>
                  </a:lnTo>
                  <a:lnTo>
                    <a:pt x="385" y="11"/>
                  </a:lnTo>
                  <a:lnTo>
                    <a:pt x="352" y="0"/>
                  </a:lnTo>
                  <a:lnTo>
                    <a:pt x="297" y="0"/>
                  </a:lnTo>
                  <a:lnTo>
                    <a:pt x="176" y="11"/>
                  </a:lnTo>
                  <a:lnTo>
                    <a:pt x="88" y="55"/>
                  </a:lnTo>
                  <a:lnTo>
                    <a:pt x="33" y="99"/>
                  </a:lnTo>
                  <a:lnTo>
                    <a:pt x="0" y="166"/>
                  </a:lnTo>
                  <a:lnTo>
                    <a:pt x="0" y="276"/>
                  </a:lnTo>
                  <a:lnTo>
                    <a:pt x="44" y="364"/>
                  </a:lnTo>
                  <a:lnTo>
                    <a:pt x="77" y="397"/>
                  </a:lnTo>
                  <a:lnTo>
                    <a:pt x="143" y="430"/>
                  </a:lnTo>
                  <a:lnTo>
                    <a:pt x="220" y="453"/>
                  </a:lnTo>
                  <a:lnTo>
                    <a:pt x="330" y="4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40"/>
            <p:cNvSpPr>
              <a:spLocks/>
            </p:cNvSpPr>
            <p:nvPr/>
          </p:nvSpPr>
          <p:spPr bwMode="auto">
            <a:xfrm>
              <a:off x="8672" y="15730"/>
              <a:ext cx="704" cy="817"/>
            </a:xfrm>
            <a:custGeom>
              <a:avLst/>
              <a:gdLst/>
              <a:ahLst/>
              <a:cxnLst>
                <a:cxn ang="0">
                  <a:pos x="374" y="453"/>
                </a:cxn>
                <a:cxn ang="0">
                  <a:pos x="583" y="596"/>
                </a:cxn>
                <a:cxn ang="0">
                  <a:pos x="605" y="607"/>
                </a:cxn>
                <a:cxn ang="0">
                  <a:pos x="616" y="629"/>
                </a:cxn>
                <a:cxn ang="0">
                  <a:pos x="638" y="640"/>
                </a:cxn>
                <a:cxn ang="0">
                  <a:pos x="671" y="640"/>
                </a:cxn>
                <a:cxn ang="0">
                  <a:pos x="682" y="629"/>
                </a:cxn>
                <a:cxn ang="0">
                  <a:pos x="704" y="585"/>
                </a:cxn>
                <a:cxn ang="0">
                  <a:pos x="704" y="574"/>
                </a:cxn>
                <a:cxn ang="0">
                  <a:pos x="671" y="541"/>
                </a:cxn>
                <a:cxn ang="0">
                  <a:pos x="396" y="409"/>
                </a:cxn>
                <a:cxn ang="0">
                  <a:pos x="660" y="276"/>
                </a:cxn>
                <a:cxn ang="0">
                  <a:pos x="671" y="276"/>
                </a:cxn>
                <a:cxn ang="0">
                  <a:pos x="693" y="254"/>
                </a:cxn>
                <a:cxn ang="0">
                  <a:pos x="704" y="232"/>
                </a:cxn>
                <a:cxn ang="0">
                  <a:pos x="693" y="199"/>
                </a:cxn>
                <a:cxn ang="0">
                  <a:pos x="649" y="177"/>
                </a:cxn>
                <a:cxn ang="0">
                  <a:pos x="638" y="177"/>
                </a:cxn>
                <a:cxn ang="0">
                  <a:pos x="616" y="199"/>
                </a:cxn>
                <a:cxn ang="0">
                  <a:pos x="374" y="376"/>
                </a:cxn>
                <a:cxn ang="0">
                  <a:pos x="396" y="67"/>
                </a:cxn>
                <a:cxn ang="0">
                  <a:pos x="396" y="33"/>
                </a:cxn>
                <a:cxn ang="0">
                  <a:pos x="385" y="11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308" y="22"/>
                </a:cxn>
                <a:cxn ang="0">
                  <a:pos x="308" y="67"/>
                </a:cxn>
                <a:cxn ang="0">
                  <a:pos x="330" y="376"/>
                </a:cxn>
                <a:cxn ang="0">
                  <a:pos x="88" y="199"/>
                </a:cxn>
                <a:cxn ang="0">
                  <a:pos x="66" y="177"/>
                </a:cxn>
                <a:cxn ang="0">
                  <a:pos x="33" y="177"/>
                </a:cxn>
                <a:cxn ang="0">
                  <a:pos x="22" y="188"/>
                </a:cxn>
                <a:cxn ang="0">
                  <a:pos x="0" y="232"/>
                </a:cxn>
                <a:cxn ang="0">
                  <a:pos x="0" y="254"/>
                </a:cxn>
                <a:cxn ang="0">
                  <a:pos x="11" y="265"/>
                </a:cxn>
                <a:cxn ang="0">
                  <a:pos x="33" y="276"/>
                </a:cxn>
                <a:cxn ang="0">
                  <a:pos x="44" y="276"/>
                </a:cxn>
                <a:cxn ang="0">
                  <a:pos x="308" y="409"/>
                </a:cxn>
                <a:cxn ang="0">
                  <a:pos x="44" y="541"/>
                </a:cxn>
                <a:cxn ang="0">
                  <a:pos x="33" y="541"/>
                </a:cxn>
                <a:cxn ang="0">
                  <a:pos x="11" y="552"/>
                </a:cxn>
                <a:cxn ang="0">
                  <a:pos x="11" y="563"/>
                </a:cxn>
                <a:cxn ang="0">
                  <a:pos x="0" y="585"/>
                </a:cxn>
                <a:cxn ang="0">
                  <a:pos x="22" y="629"/>
                </a:cxn>
                <a:cxn ang="0">
                  <a:pos x="33" y="640"/>
                </a:cxn>
                <a:cxn ang="0">
                  <a:pos x="66" y="640"/>
                </a:cxn>
                <a:cxn ang="0">
                  <a:pos x="88" y="618"/>
                </a:cxn>
                <a:cxn ang="0">
                  <a:pos x="330" y="442"/>
                </a:cxn>
                <a:cxn ang="0">
                  <a:pos x="308" y="762"/>
                </a:cxn>
                <a:cxn ang="0">
                  <a:pos x="308" y="795"/>
                </a:cxn>
                <a:cxn ang="0">
                  <a:pos x="330" y="817"/>
                </a:cxn>
                <a:cxn ang="0">
                  <a:pos x="374" y="817"/>
                </a:cxn>
                <a:cxn ang="0">
                  <a:pos x="396" y="795"/>
                </a:cxn>
                <a:cxn ang="0">
                  <a:pos x="396" y="751"/>
                </a:cxn>
                <a:cxn ang="0">
                  <a:pos x="374" y="453"/>
                </a:cxn>
              </a:cxnLst>
              <a:rect l="0" t="0" r="r" b="b"/>
              <a:pathLst>
                <a:path w="704" h="817">
                  <a:moveTo>
                    <a:pt x="374" y="453"/>
                  </a:moveTo>
                  <a:lnTo>
                    <a:pt x="583" y="596"/>
                  </a:lnTo>
                  <a:lnTo>
                    <a:pt x="605" y="607"/>
                  </a:lnTo>
                  <a:lnTo>
                    <a:pt x="616" y="629"/>
                  </a:lnTo>
                  <a:lnTo>
                    <a:pt x="638" y="640"/>
                  </a:lnTo>
                  <a:lnTo>
                    <a:pt x="671" y="640"/>
                  </a:lnTo>
                  <a:lnTo>
                    <a:pt x="682" y="629"/>
                  </a:lnTo>
                  <a:lnTo>
                    <a:pt x="704" y="585"/>
                  </a:lnTo>
                  <a:lnTo>
                    <a:pt x="704" y="574"/>
                  </a:lnTo>
                  <a:lnTo>
                    <a:pt x="671" y="541"/>
                  </a:lnTo>
                  <a:lnTo>
                    <a:pt x="396" y="409"/>
                  </a:lnTo>
                  <a:lnTo>
                    <a:pt x="660" y="276"/>
                  </a:lnTo>
                  <a:lnTo>
                    <a:pt x="671" y="276"/>
                  </a:lnTo>
                  <a:lnTo>
                    <a:pt x="693" y="254"/>
                  </a:lnTo>
                  <a:lnTo>
                    <a:pt x="704" y="232"/>
                  </a:lnTo>
                  <a:lnTo>
                    <a:pt x="693" y="199"/>
                  </a:lnTo>
                  <a:lnTo>
                    <a:pt x="649" y="177"/>
                  </a:lnTo>
                  <a:lnTo>
                    <a:pt x="638" y="177"/>
                  </a:lnTo>
                  <a:lnTo>
                    <a:pt x="616" y="199"/>
                  </a:lnTo>
                  <a:lnTo>
                    <a:pt x="374" y="376"/>
                  </a:lnTo>
                  <a:lnTo>
                    <a:pt x="396" y="67"/>
                  </a:lnTo>
                  <a:lnTo>
                    <a:pt x="396" y="33"/>
                  </a:lnTo>
                  <a:lnTo>
                    <a:pt x="385" y="11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308" y="22"/>
                  </a:lnTo>
                  <a:lnTo>
                    <a:pt x="308" y="67"/>
                  </a:lnTo>
                  <a:lnTo>
                    <a:pt x="330" y="376"/>
                  </a:lnTo>
                  <a:lnTo>
                    <a:pt x="88" y="199"/>
                  </a:lnTo>
                  <a:lnTo>
                    <a:pt x="66" y="177"/>
                  </a:lnTo>
                  <a:lnTo>
                    <a:pt x="33" y="177"/>
                  </a:lnTo>
                  <a:lnTo>
                    <a:pt x="22" y="188"/>
                  </a:lnTo>
                  <a:lnTo>
                    <a:pt x="0" y="232"/>
                  </a:lnTo>
                  <a:lnTo>
                    <a:pt x="0" y="254"/>
                  </a:lnTo>
                  <a:lnTo>
                    <a:pt x="11" y="265"/>
                  </a:lnTo>
                  <a:lnTo>
                    <a:pt x="33" y="276"/>
                  </a:lnTo>
                  <a:lnTo>
                    <a:pt x="44" y="276"/>
                  </a:lnTo>
                  <a:lnTo>
                    <a:pt x="308" y="409"/>
                  </a:lnTo>
                  <a:lnTo>
                    <a:pt x="44" y="541"/>
                  </a:lnTo>
                  <a:lnTo>
                    <a:pt x="33" y="541"/>
                  </a:lnTo>
                  <a:lnTo>
                    <a:pt x="11" y="552"/>
                  </a:lnTo>
                  <a:lnTo>
                    <a:pt x="11" y="563"/>
                  </a:lnTo>
                  <a:lnTo>
                    <a:pt x="0" y="585"/>
                  </a:lnTo>
                  <a:lnTo>
                    <a:pt x="22" y="629"/>
                  </a:lnTo>
                  <a:lnTo>
                    <a:pt x="33" y="640"/>
                  </a:lnTo>
                  <a:lnTo>
                    <a:pt x="66" y="640"/>
                  </a:lnTo>
                  <a:lnTo>
                    <a:pt x="88" y="618"/>
                  </a:lnTo>
                  <a:lnTo>
                    <a:pt x="330" y="442"/>
                  </a:lnTo>
                  <a:lnTo>
                    <a:pt x="308" y="762"/>
                  </a:lnTo>
                  <a:lnTo>
                    <a:pt x="308" y="795"/>
                  </a:lnTo>
                  <a:lnTo>
                    <a:pt x="330" y="817"/>
                  </a:lnTo>
                  <a:lnTo>
                    <a:pt x="374" y="817"/>
                  </a:lnTo>
                  <a:lnTo>
                    <a:pt x="396" y="795"/>
                  </a:lnTo>
                  <a:lnTo>
                    <a:pt x="396" y="751"/>
                  </a:lnTo>
                  <a:lnTo>
                    <a:pt x="374" y="4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541"/>
            <p:cNvSpPr>
              <a:spLocks noEditPoints="1"/>
            </p:cNvSpPr>
            <p:nvPr/>
          </p:nvSpPr>
          <p:spPr bwMode="auto">
            <a:xfrm>
              <a:off x="10520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72" y="55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72" y="55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42"/>
            <p:cNvSpPr>
              <a:spLocks/>
            </p:cNvSpPr>
            <p:nvPr/>
          </p:nvSpPr>
          <p:spPr bwMode="auto">
            <a:xfrm>
              <a:off x="11367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43"/>
            <p:cNvSpPr>
              <a:spLocks/>
            </p:cNvSpPr>
            <p:nvPr/>
          </p:nvSpPr>
          <p:spPr bwMode="auto">
            <a:xfrm>
              <a:off x="12269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44"/>
            <p:cNvSpPr>
              <a:spLocks/>
            </p:cNvSpPr>
            <p:nvPr/>
          </p:nvSpPr>
          <p:spPr bwMode="auto">
            <a:xfrm>
              <a:off x="13303" y="15190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45"/>
            <p:cNvSpPr>
              <a:spLocks/>
            </p:cNvSpPr>
            <p:nvPr/>
          </p:nvSpPr>
          <p:spPr bwMode="auto">
            <a:xfrm>
              <a:off x="13952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546"/>
            <p:cNvSpPr>
              <a:spLocks/>
            </p:cNvSpPr>
            <p:nvPr/>
          </p:nvSpPr>
          <p:spPr bwMode="auto">
            <a:xfrm>
              <a:off x="15019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47"/>
            <p:cNvSpPr>
              <a:spLocks noEditPoints="1"/>
            </p:cNvSpPr>
            <p:nvPr/>
          </p:nvSpPr>
          <p:spPr bwMode="auto">
            <a:xfrm>
              <a:off x="16328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48"/>
            <p:cNvSpPr>
              <a:spLocks noEditPoints="1"/>
            </p:cNvSpPr>
            <p:nvPr/>
          </p:nvSpPr>
          <p:spPr bwMode="auto">
            <a:xfrm>
              <a:off x="18286" y="15775"/>
              <a:ext cx="726" cy="860"/>
            </a:xfrm>
            <a:custGeom>
              <a:avLst/>
              <a:gdLst/>
              <a:ahLst/>
              <a:cxnLst>
                <a:cxn ang="0">
                  <a:pos x="264" y="397"/>
                </a:cxn>
                <a:cxn ang="0">
                  <a:pos x="341" y="397"/>
                </a:cxn>
                <a:cxn ang="0">
                  <a:pos x="451" y="386"/>
                </a:cxn>
                <a:cxn ang="0">
                  <a:pos x="561" y="353"/>
                </a:cxn>
                <a:cxn ang="0">
                  <a:pos x="638" y="308"/>
                </a:cxn>
                <a:cxn ang="0">
                  <a:pos x="682" y="242"/>
                </a:cxn>
                <a:cxn ang="0">
                  <a:pos x="693" y="198"/>
                </a:cxn>
                <a:cxn ang="0">
                  <a:pos x="693" y="165"/>
                </a:cxn>
                <a:cxn ang="0">
                  <a:pos x="682" y="99"/>
                </a:cxn>
                <a:cxn ang="0">
                  <a:pos x="649" y="44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5"/>
                </a:cxn>
                <a:cxn ang="0">
                  <a:pos x="165" y="132"/>
                </a:cxn>
                <a:cxn ang="0">
                  <a:pos x="77" y="231"/>
                </a:cxn>
                <a:cxn ang="0">
                  <a:pos x="22" y="364"/>
                </a:cxn>
                <a:cxn ang="0">
                  <a:pos x="0" y="518"/>
                </a:cxn>
                <a:cxn ang="0">
                  <a:pos x="22" y="651"/>
                </a:cxn>
                <a:cxn ang="0">
                  <a:pos x="77" y="761"/>
                </a:cxn>
                <a:cxn ang="0">
                  <a:pos x="176" y="827"/>
                </a:cxn>
                <a:cxn ang="0">
                  <a:pos x="297" y="860"/>
                </a:cxn>
                <a:cxn ang="0">
                  <a:pos x="440" y="838"/>
                </a:cxn>
                <a:cxn ang="0">
                  <a:pos x="561" y="783"/>
                </a:cxn>
                <a:cxn ang="0">
                  <a:pos x="649" y="728"/>
                </a:cxn>
                <a:cxn ang="0">
                  <a:pos x="704" y="662"/>
                </a:cxn>
                <a:cxn ang="0">
                  <a:pos x="726" y="640"/>
                </a:cxn>
                <a:cxn ang="0">
                  <a:pos x="715" y="617"/>
                </a:cxn>
                <a:cxn ang="0">
                  <a:pos x="704" y="606"/>
                </a:cxn>
                <a:cxn ang="0">
                  <a:pos x="693" y="606"/>
                </a:cxn>
                <a:cxn ang="0">
                  <a:pos x="693" y="617"/>
                </a:cxn>
                <a:cxn ang="0">
                  <a:pos x="682" y="628"/>
                </a:cxn>
                <a:cxn ang="0">
                  <a:pos x="583" y="717"/>
                </a:cxn>
                <a:cxn ang="0">
                  <a:pos x="484" y="772"/>
                </a:cxn>
                <a:cxn ang="0">
                  <a:pos x="396" y="805"/>
                </a:cxn>
                <a:cxn ang="0">
                  <a:pos x="330" y="816"/>
                </a:cxn>
                <a:cxn ang="0">
                  <a:pos x="297" y="816"/>
                </a:cxn>
                <a:cxn ang="0">
                  <a:pos x="220" y="805"/>
                </a:cxn>
                <a:cxn ang="0">
                  <a:pos x="176" y="761"/>
                </a:cxn>
                <a:cxn ang="0">
                  <a:pos x="154" y="706"/>
                </a:cxn>
                <a:cxn ang="0">
                  <a:pos x="143" y="640"/>
                </a:cxn>
                <a:cxn ang="0">
                  <a:pos x="132" y="595"/>
                </a:cxn>
                <a:cxn ang="0">
                  <a:pos x="132" y="562"/>
                </a:cxn>
                <a:cxn ang="0">
                  <a:pos x="143" y="496"/>
                </a:cxn>
                <a:cxn ang="0">
                  <a:pos x="165" y="397"/>
                </a:cxn>
                <a:cxn ang="0">
                  <a:pos x="264" y="397"/>
                </a:cxn>
                <a:cxn ang="0">
                  <a:pos x="176" y="353"/>
                </a:cxn>
                <a:cxn ang="0">
                  <a:pos x="220" y="231"/>
                </a:cxn>
                <a:cxn ang="0">
                  <a:pos x="286" y="143"/>
                </a:cxn>
                <a:cxn ang="0">
                  <a:pos x="341" y="88"/>
                </a:cxn>
                <a:cxn ang="0">
                  <a:pos x="407" y="55"/>
                </a:cxn>
                <a:cxn ang="0">
                  <a:pos x="462" y="44"/>
                </a:cxn>
                <a:cxn ang="0">
                  <a:pos x="539" y="44"/>
                </a:cxn>
                <a:cxn ang="0">
                  <a:pos x="561" y="55"/>
                </a:cxn>
                <a:cxn ang="0">
                  <a:pos x="594" y="77"/>
                </a:cxn>
                <a:cxn ang="0">
                  <a:pos x="616" y="99"/>
                </a:cxn>
                <a:cxn ang="0">
                  <a:pos x="638" y="165"/>
                </a:cxn>
                <a:cxn ang="0">
                  <a:pos x="616" y="242"/>
                </a:cxn>
                <a:cxn ang="0">
                  <a:pos x="550" y="297"/>
                </a:cxn>
                <a:cxn ang="0">
                  <a:pos x="473" y="331"/>
                </a:cxn>
                <a:cxn ang="0">
                  <a:pos x="385" y="353"/>
                </a:cxn>
                <a:cxn ang="0">
                  <a:pos x="253" y="353"/>
                </a:cxn>
                <a:cxn ang="0">
                  <a:pos x="176" y="353"/>
                </a:cxn>
              </a:cxnLst>
              <a:rect l="0" t="0" r="r" b="b"/>
              <a:pathLst>
                <a:path w="726" h="860">
                  <a:moveTo>
                    <a:pt x="264" y="397"/>
                  </a:moveTo>
                  <a:lnTo>
                    <a:pt x="341" y="397"/>
                  </a:lnTo>
                  <a:lnTo>
                    <a:pt x="451" y="386"/>
                  </a:lnTo>
                  <a:lnTo>
                    <a:pt x="561" y="353"/>
                  </a:lnTo>
                  <a:lnTo>
                    <a:pt x="638" y="308"/>
                  </a:lnTo>
                  <a:lnTo>
                    <a:pt x="682" y="242"/>
                  </a:lnTo>
                  <a:lnTo>
                    <a:pt x="693" y="198"/>
                  </a:lnTo>
                  <a:lnTo>
                    <a:pt x="693" y="165"/>
                  </a:lnTo>
                  <a:lnTo>
                    <a:pt x="682" y="99"/>
                  </a:lnTo>
                  <a:lnTo>
                    <a:pt x="649" y="44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5"/>
                  </a:lnTo>
                  <a:lnTo>
                    <a:pt x="165" y="132"/>
                  </a:lnTo>
                  <a:lnTo>
                    <a:pt x="77" y="231"/>
                  </a:lnTo>
                  <a:lnTo>
                    <a:pt x="22" y="364"/>
                  </a:lnTo>
                  <a:lnTo>
                    <a:pt x="0" y="518"/>
                  </a:lnTo>
                  <a:lnTo>
                    <a:pt x="22" y="651"/>
                  </a:lnTo>
                  <a:lnTo>
                    <a:pt x="77" y="761"/>
                  </a:lnTo>
                  <a:lnTo>
                    <a:pt x="176" y="827"/>
                  </a:lnTo>
                  <a:lnTo>
                    <a:pt x="297" y="860"/>
                  </a:lnTo>
                  <a:lnTo>
                    <a:pt x="440" y="838"/>
                  </a:lnTo>
                  <a:lnTo>
                    <a:pt x="561" y="783"/>
                  </a:lnTo>
                  <a:lnTo>
                    <a:pt x="649" y="728"/>
                  </a:lnTo>
                  <a:lnTo>
                    <a:pt x="704" y="662"/>
                  </a:lnTo>
                  <a:lnTo>
                    <a:pt x="726" y="640"/>
                  </a:lnTo>
                  <a:lnTo>
                    <a:pt x="715" y="617"/>
                  </a:lnTo>
                  <a:lnTo>
                    <a:pt x="704" y="606"/>
                  </a:lnTo>
                  <a:lnTo>
                    <a:pt x="693" y="606"/>
                  </a:lnTo>
                  <a:lnTo>
                    <a:pt x="693" y="617"/>
                  </a:lnTo>
                  <a:lnTo>
                    <a:pt x="682" y="628"/>
                  </a:lnTo>
                  <a:lnTo>
                    <a:pt x="583" y="717"/>
                  </a:lnTo>
                  <a:lnTo>
                    <a:pt x="484" y="772"/>
                  </a:lnTo>
                  <a:lnTo>
                    <a:pt x="396" y="805"/>
                  </a:lnTo>
                  <a:lnTo>
                    <a:pt x="330" y="816"/>
                  </a:lnTo>
                  <a:lnTo>
                    <a:pt x="297" y="816"/>
                  </a:lnTo>
                  <a:lnTo>
                    <a:pt x="220" y="805"/>
                  </a:lnTo>
                  <a:lnTo>
                    <a:pt x="176" y="761"/>
                  </a:lnTo>
                  <a:lnTo>
                    <a:pt x="154" y="706"/>
                  </a:lnTo>
                  <a:lnTo>
                    <a:pt x="143" y="640"/>
                  </a:lnTo>
                  <a:lnTo>
                    <a:pt x="132" y="595"/>
                  </a:lnTo>
                  <a:lnTo>
                    <a:pt x="132" y="562"/>
                  </a:lnTo>
                  <a:lnTo>
                    <a:pt x="143" y="496"/>
                  </a:lnTo>
                  <a:lnTo>
                    <a:pt x="165" y="397"/>
                  </a:lnTo>
                  <a:lnTo>
                    <a:pt x="264" y="397"/>
                  </a:lnTo>
                  <a:close/>
                  <a:moveTo>
                    <a:pt x="176" y="353"/>
                  </a:moveTo>
                  <a:lnTo>
                    <a:pt x="220" y="231"/>
                  </a:lnTo>
                  <a:lnTo>
                    <a:pt x="286" y="143"/>
                  </a:lnTo>
                  <a:lnTo>
                    <a:pt x="341" y="88"/>
                  </a:lnTo>
                  <a:lnTo>
                    <a:pt x="407" y="55"/>
                  </a:lnTo>
                  <a:lnTo>
                    <a:pt x="462" y="44"/>
                  </a:lnTo>
                  <a:lnTo>
                    <a:pt x="539" y="44"/>
                  </a:lnTo>
                  <a:lnTo>
                    <a:pt x="561" y="55"/>
                  </a:lnTo>
                  <a:lnTo>
                    <a:pt x="594" y="77"/>
                  </a:lnTo>
                  <a:lnTo>
                    <a:pt x="616" y="99"/>
                  </a:lnTo>
                  <a:lnTo>
                    <a:pt x="638" y="165"/>
                  </a:lnTo>
                  <a:lnTo>
                    <a:pt x="616" y="242"/>
                  </a:lnTo>
                  <a:lnTo>
                    <a:pt x="550" y="297"/>
                  </a:lnTo>
                  <a:lnTo>
                    <a:pt x="473" y="331"/>
                  </a:lnTo>
                  <a:lnTo>
                    <a:pt x="385" y="353"/>
                  </a:lnTo>
                  <a:lnTo>
                    <a:pt x="253" y="353"/>
                  </a:lnTo>
                  <a:lnTo>
                    <a:pt x="176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549"/>
            <p:cNvSpPr>
              <a:spLocks/>
            </p:cNvSpPr>
            <p:nvPr/>
          </p:nvSpPr>
          <p:spPr bwMode="auto">
            <a:xfrm>
              <a:off x="19133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209" y="827"/>
                </a:cxn>
                <a:cxn ang="0">
                  <a:pos x="231" y="772"/>
                </a:cxn>
                <a:cxn ang="0">
                  <a:pos x="286" y="551"/>
                </a:cxn>
                <a:cxn ang="0">
                  <a:pos x="319" y="430"/>
                </a:cxn>
                <a:cxn ang="0">
                  <a:pos x="352" y="264"/>
                </a:cxn>
                <a:cxn ang="0">
                  <a:pos x="418" y="154"/>
                </a:cxn>
                <a:cxn ang="0">
                  <a:pos x="462" y="99"/>
                </a:cxn>
                <a:cxn ang="0">
                  <a:pos x="495" y="77"/>
                </a:cxn>
                <a:cxn ang="0">
                  <a:pos x="572" y="44"/>
                </a:cxn>
                <a:cxn ang="0">
                  <a:pos x="671" y="55"/>
                </a:cxn>
                <a:cxn ang="0">
                  <a:pos x="693" y="66"/>
                </a:cxn>
                <a:cxn ang="0">
                  <a:pos x="627" y="99"/>
                </a:cxn>
                <a:cxn ang="0">
                  <a:pos x="594" y="165"/>
                </a:cxn>
                <a:cxn ang="0">
                  <a:pos x="605" y="198"/>
                </a:cxn>
                <a:cxn ang="0">
                  <a:pos x="638" y="231"/>
                </a:cxn>
                <a:cxn ang="0">
                  <a:pos x="770" y="165"/>
                </a:cxn>
                <a:cxn ang="0">
                  <a:pos x="748" y="55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63" y="99"/>
                </a:cxn>
                <a:cxn ang="0">
                  <a:pos x="297" y="22"/>
                </a:cxn>
                <a:cxn ang="0">
                  <a:pos x="198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33" y="165"/>
                </a:cxn>
                <a:cxn ang="0">
                  <a:pos x="11" y="264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20" y="44"/>
                </a:cxn>
                <a:cxn ang="0">
                  <a:pos x="253" y="88"/>
                </a:cxn>
                <a:cxn ang="0">
                  <a:pos x="242" y="187"/>
                </a:cxn>
                <a:cxn ang="0">
                  <a:pos x="231" y="242"/>
                </a:cxn>
                <a:cxn ang="0">
                  <a:pos x="110" y="728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76" y="860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93" y="55"/>
                  </a:lnTo>
                  <a:lnTo>
                    <a:pt x="693" y="66"/>
                  </a:lnTo>
                  <a:lnTo>
                    <a:pt x="660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04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63" y="99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33" y="165"/>
                  </a:lnTo>
                  <a:lnTo>
                    <a:pt x="22" y="220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20" y="44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50"/>
            <p:cNvSpPr>
              <a:spLocks/>
            </p:cNvSpPr>
            <p:nvPr/>
          </p:nvSpPr>
          <p:spPr bwMode="auto">
            <a:xfrm>
              <a:off x="20035" y="15775"/>
              <a:ext cx="770" cy="860"/>
            </a:xfrm>
            <a:custGeom>
              <a:avLst/>
              <a:gdLst/>
              <a:ahLst/>
              <a:cxnLst>
                <a:cxn ang="0">
                  <a:pos x="110" y="750"/>
                </a:cxn>
                <a:cxn ang="0">
                  <a:pos x="99" y="827"/>
                </a:cxn>
                <a:cxn ang="0">
                  <a:pos x="132" y="860"/>
                </a:cxn>
                <a:cxn ang="0">
                  <a:pos x="187" y="849"/>
                </a:cxn>
                <a:cxn ang="0">
                  <a:pos x="220" y="805"/>
                </a:cxn>
                <a:cxn ang="0">
                  <a:pos x="242" y="706"/>
                </a:cxn>
                <a:cxn ang="0">
                  <a:pos x="297" y="507"/>
                </a:cxn>
                <a:cxn ang="0">
                  <a:pos x="341" y="331"/>
                </a:cxn>
                <a:cxn ang="0">
                  <a:pos x="374" y="220"/>
                </a:cxn>
                <a:cxn ang="0">
                  <a:pos x="440" y="132"/>
                </a:cxn>
                <a:cxn ang="0">
                  <a:pos x="473" y="88"/>
                </a:cxn>
                <a:cxn ang="0">
                  <a:pos x="528" y="55"/>
                </a:cxn>
                <a:cxn ang="0">
                  <a:pos x="649" y="44"/>
                </a:cxn>
                <a:cxn ang="0">
                  <a:pos x="682" y="55"/>
                </a:cxn>
                <a:cxn ang="0">
                  <a:pos x="649" y="77"/>
                </a:cxn>
                <a:cxn ang="0">
                  <a:pos x="605" y="132"/>
                </a:cxn>
                <a:cxn ang="0">
                  <a:pos x="594" y="187"/>
                </a:cxn>
                <a:cxn ang="0">
                  <a:pos x="616" y="220"/>
                </a:cxn>
                <a:cxn ang="0">
                  <a:pos x="704" y="231"/>
                </a:cxn>
                <a:cxn ang="0">
                  <a:pos x="770" y="88"/>
                </a:cxn>
                <a:cxn ang="0">
                  <a:pos x="726" y="33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99"/>
                </a:cxn>
                <a:cxn ang="0">
                  <a:pos x="330" y="55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4"/>
                </a:cxn>
                <a:cxn ang="0">
                  <a:pos x="66" y="88"/>
                </a:cxn>
                <a:cxn ang="0">
                  <a:pos x="11" y="220"/>
                </a:cxn>
                <a:cxn ang="0">
                  <a:pos x="0" y="297"/>
                </a:cxn>
                <a:cxn ang="0">
                  <a:pos x="44" y="308"/>
                </a:cxn>
                <a:cxn ang="0">
                  <a:pos x="55" y="264"/>
                </a:cxn>
                <a:cxn ang="0">
                  <a:pos x="132" y="66"/>
                </a:cxn>
                <a:cxn ang="0">
                  <a:pos x="209" y="44"/>
                </a:cxn>
                <a:cxn ang="0">
                  <a:pos x="242" y="66"/>
                </a:cxn>
                <a:cxn ang="0">
                  <a:pos x="253" y="165"/>
                </a:cxn>
                <a:cxn ang="0">
                  <a:pos x="242" y="209"/>
                </a:cxn>
                <a:cxn ang="0">
                  <a:pos x="220" y="286"/>
                </a:cxn>
              </a:cxnLst>
              <a:rect l="0" t="0" r="r" b="b"/>
              <a:pathLst>
                <a:path w="770" h="860">
                  <a:moveTo>
                    <a:pt x="110" y="728"/>
                  </a:moveTo>
                  <a:lnTo>
                    <a:pt x="110" y="750"/>
                  </a:lnTo>
                  <a:lnTo>
                    <a:pt x="99" y="772"/>
                  </a:lnTo>
                  <a:lnTo>
                    <a:pt x="99" y="827"/>
                  </a:lnTo>
                  <a:lnTo>
                    <a:pt x="110" y="849"/>
                  </a:lnTo>
                  <a:lnTo>
                    <a:pt x="132" y="860"/>
                  </a:lnTo>
                  <a:lnTo>
                    <a:pt x="165" y="860"/>
                  </a:lnTo>
                  <a:lnTo>
                    <a:pt x="187" y="849"/>
                  </a:lnTo>
                  <a:lnTo>
                    <a:pt x="209" y="827"/>
                  </a:lnTo>
                  <a:lnTo>
                    <a:pt x="220" y="805"/>
                  </a:lnTo>
                  <a:lnTo>
                    <a:pt x="231" y="772"/>
                  </a:lnTo>
                  <a:lnTo>
                    <a:pt x="242" y="706"/>
                  </a:lnTo>
                  <a:lnTo>
                    <a:pt x="286" y="551"/>
                  </a:lnTo>
                  <a:lnTo>
                    <a:pt x="297" y="507"/>
                  </a:lnTo>
                  <a:lnTo>
                    <a:pt x="319" y="430"/>
                  </a:lnTo>
                  <a:lnTo>
                    <a:pt x="341" y="331"/>
                  </a:lnTo>
                  <a:lnTo>
                    <a:pt x="352" y="264"/>
                  </a:lnTo>
                  <a:lnTo>
                    <a:pt x="374" y="220"/>
                  </a:lnTo>
                  <a:lnTo>
                    <a:pt x="418" y="154"/>
                  </a:lnTo>
                  <a:lnTo>
                    <a:pt x="440" y="132"/>
                  </a:lnTo>
                  <a:lnTo>
                    <a:pt x="462" y="99"/>
                  </a:lnTo>
                  <a:lnTo>
                    <a:pt x="473" y="88"/>
                  </a:lnTo>
                  <a:lnTo>
                    <a:pt x="495" y="77"/>
                  </a:lnTo>
                  <a:lnTo>
                    <a:pt x="528" y="55"/>
                  </a:lnTo>
                  <a:lnTo>
                    <a:pt x="572" y="44"/>
                  </a:lnTo>
                  <a:lnTo>
                    <a:pt x="649" y="44"/>
                  </a:lnTo>
                  <a:lnTo>
                    <a:pt x="671" y="55"/>
                  </a:lnTo>
                  <a:lnTo>
                    <a:pt x="682" y="55"/>
                  </a:lnTo>
                  <a:lnTo>
                    <a:pt x="693" y="66"/>
                  </a:lnTo>
                  <a:lnTo>
                    <a:pt x="649" y="77"/>
                  </a:lnTo>
                  <a:lnTo>
                    <a:pt x="627" y="99"/>
                  </a:lnTo>
                  <a:lnTo>
                    <a:pt x="605" y="132"/>
                  </a:lnTo>
                  <a:lnTo>
                    <a:pt x="594" y="165"/>
                  </a:lnTo>
                  <a:lnTo>
                    <a:pt x="594" y="187"/>
                  </a:lnTo>
                  <a:lnTo>
                    <a:pt x="605" y="198"/>
                  </a:lnTo>
                  <a:lnTo>
                    <a:pt x="616" y="220"/>
                  </a:lnTo>
                  <a:lnTo>
                    <a:pt x="638" y="231"/>
                  </a:lnTo>
                  <a:lnTo>
                    <a:pt x="704" y="231"/>
                  </a:lnTo>
                  <a:lnTo>
                    <a:pt x="770" y="165"/>
                  </a:lnTo>
                  <a:lnTo>
                    <a:pt x="770" y="88"/>
                  </a:lnTo>
                  <a:lnTo>
                    <a:pt x="748" y="55"/>
                  </a:lnTo>
                  <a:lnTo>
                    <a:pt x="726" y="33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5"/>
                  </a:lnTo>
                  <a:lnTo>
                    <a:pt x="407" y="99"/>
                  </a:lnTo>
                  <a:lnTo>
                    <a:pt x="374" y="143"/>
                  </a:lnTo>
                  <a:lnTo>
                    <a:pt x="330" y="55"/>
                  </a:lnTo>
                  <a:lnTo>
                    <a:pt x="297" y="22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2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66" y="88"/>
                  </a:lnTo>
                  <a:lnTo>
                    <a:pt x="55" y="110"/>
                  </a:lnTo>
                  <a:lnTo>
                    <a:pt x="11" y="220"/>
                  </a:lnTo>
                  <a:lnTo>
                    <a:pt x="0" y="264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86"/>
                  </a:lnTo>
                  <a:lnTo>
                    <a:pt x="55" y="264"/>
                  </a:lnTo>
                  <a:lnTo>
                    <a:pt x="88" y="143"/>
                  </a:lnTo>
                  <a:lnTo>
                    <a:pt x="132" y="66"/>
                  </a:lnTo>
                  <a:lnTo>
                    <a:pt x="198" y="44"/>
                  </a:lnTo>
                  <a:lnTo>
                    <a:pt x="209" y="44"/>
                  </a:lnTo>
                  <a:lnTo>
                    <a:pt x="231" y="55"/>
                  </a:lnTo>
                  <a:lnTo>
                    <a:pt x="242" y="66"/>
                  </a:lnTo>
                  <a:lnTo>
                    <a:pt x="253" y="88"/>
                  </a:lnTo>
                  <a:lnTo>
                    <a:pt x="253" y="165"/>
                  </a:lnTo>
                  <a:lnTo>
                    <a:pt x="242" y="187"/>
                  </a:lnTo>
                  <a:lnTo>
                    <a:pt x="242" y="209"/>
                  </a:lnTo>
                  <a:lnTo>
                    <a:pt x="231" y="242"/>
                  </a:lnTo>
                  <a:lnTo>
                    <a:pt x="220" y="286"/>
                  </a:lnTo>
                  <a:lnTo>
                    <a:pt x="110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51"/>
            <p:cNvSpPr>
              <a:spLocks/>
            </p:cNvSpPr>
            <p:nvPr/>
          </p:nvSpPr>
          <p:spPr bwMode="auto">
            <a:xfrm>
              <a:off x="21069" y="15190"/>
              <a:ext cx="439" cy="1898"/>
            </a:xfrm>
            <a:custGeom>
              <a:avLst/>
              <a:gdLst/>
              <a:ahLst/>
              <a:cxnLst>
                <a:cxn ang="0">
                  <a:pos x="439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8" y="33"/>
                </a:cxn>
                <a:cxn ang="0">
                  <a:pos x="439" y="33"/>
                </a:cxn>
                <a:cxn ang="0">
                  <a:pos x="439" y="11"/>
                </a:cxn>
                <a:cxn ang="0">
                  <a:pos x="428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5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8" y="1898"/>
                </a:cxn>
                <a:cxn ang="0">
                  <a:pos x="439" y="1887"/>
                </a:cxn>
                <a:cxn ang="0">
                  <a:pos x="439" y="1876"/>
                </a:cxn>
              </a:cxnLst>
              <a:rect l="0" t="0" r="r" b="b"/>
              <a:pathLst>
                <a:path w="439" h="1898">
                  <a:moveTo>
                    <a:pt x="439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8" y="33"/>
                  </a:lnTo>
                  <a:lnTo>
                    <a:pt x="439" y="33"/>
                  </a:lnTo>
                  <a:lnTo>
                    <a:pt x="439" y="11"/>
                  </a:lnTo>
                  <a:lnTo>
                    <a:pt x="428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5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8" y="1898"/>
                  </a:lnTo>
                  <a:lnTo>
                    <a:pt x="439" y="1887"/>
                  </a:lnTo>
                  <a:lnTo>
                    <a:pt x="439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52"/>
            <p:cNvSpPr>
              <a:spLocks/>
            </p:cNvSpPr>
            <p:nvPr/>
          </p:nvSpPr>
          <p:spPr bwMode="auto">
            <a:xfrm>
              <a:off x="21717" y="15300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5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5"/>
                  </a:lnTo>
                  <a:lnTo>
                    <a:pt x="693" y="475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53"/>
            <p:cNvSpPr>
              <a:spLocks/>
            </p:cNvSpPr>
            <p:nvPr/>
          </p:nvSpPr>
          <p:spPr bwMode="auto">
            <a:xfrm>
              <a:off x="22784" y="15190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5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5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54"/>
            <p:cNvSpPr>
              <a:spLocks/>
            </p:cNvSpPr>
            <p:nvPr/>
          </p:nvSpPr>
          <p:spPr bwMode="auto">
            <a:xfrm>
              <a:off x="24005" y="15510"/>
              <a:ext cx="1254" cy="1258"/>
            </a:xfrm>
            <a:custGeom>
              <a:avLst/>
              <a:gdLst/>
              <a:ahLst/>
              <a:cxnLst>
                <a:cxn ang="0">
                  <a:pos x="660" y="662"/>
                </a:cxn>
                <a:cxn ang="0">
                  <a:pos x="1243" y="662"/>
                </a:cxn>
                <a:cxn ang="0">
                  <a:pos x="1254" y="651"/>
                </a:cxn>
                <a:cxn ang="0">
                  <a:pos x="1254" y="607"/>
                </a:cxn>
                <a:cxn ang="0">
                  <a:pos x="1243" y="596"/>
                </a:cxn>
                <a:cxn ang="0">
                  <a:pos x="660" y="596"/>
                </a:cxn>
                <a:cxn ang="0">
                  <a:pos x="660" y="11"/>
                </a:cxn>
                <a:cxn ang="0">
                  <a:pos x="649" y="0"/>
                </a:cxn>
                <a:cxn ang="0">
                  <a:pos x="605" y="0"/>
                </a:cxn>
                <a:cxn ang="0">
                  <a:pos x="594" y="11"/>
                </a:cxn>
                <a:cxn ang="0">
                  <a:pos x="594" y="596"/>
                </a:cxn>
                <a:cxn ang="0">
                  <a:pos x="11" y="596"/>
                </a:cxn>
                <a:cxn ang="0">
                  <a:pos x="0" y="607"/>
                </a:cxn>
                <a:cxn ang="0">
                  <a:pos x="0" y="651"/>
                </a:cxn>
                <a:cxn ang="0">
                  <a:pos x="11" y="662"/>
                </a:cxn>
                <a:cxn ang="0">
                  <a:pos x="594" y="662"/>
                </a:cxn>
                <a:cxn ang="0">
                  <a:pos x="594" y="1247"/>
                </a:cxn>
                <a:cxn ang="0">
                  <a:pos x="605" y="1258"/>
                </a:cxn>
                <a:cxn ang="0">
                  <a:pos x="649" y="1258"/>
                </a:cxn>
                <a:cxn ang="0">
                  <a:pos x="660" y="1247"/>
                </a:cxn>
                <a:cxn ang="0">
                  <a:pos x="660" y="1202"/>
                </a:cxn>
                <a:cxn ang="0">
                  <a:pos x="660" y="662"/>
                </a:cxn>
              </a:cxnLst>
              <a:rect l="0" t="0" r="r" b="b"/>
              <a:pathLst>
                <a:path w="1254" h="1258">
                  <a:moveTo>
                    <a:pt x="660" y="662"/>
                  </a:moveTo>
                  <a:lnTo>
                    <a:pt x="1243" y="662"/>
                  </a:lnTo>
                  <a:lnTo>
                    <a:pt x="1254" y="651"/>
                  </a:lnTo>
                  <a:lnTo>
                    <a:pt x="1254" y="607"/>
                  </a:lnTo>
                  <a:lnTo>
                    <a:pt x="1243" y="596"/>
                  </a:lnTo>
                  <a:lnTo>
                    <a:pt x="660" y="596"/>
                  </a:lnTo>
                  <a:lnTo>
                    <a:pt x="660" y="11"/>
                  </a:lnTo>
                  <a:lnTo>
                    <a:pt x="649" y="0"/>
                  </a:lnTo>
                  <a:lnTo>
                    <a:pt x="605" y="0"/>
                  </a:lnTo>
                  <a:lnTo>
                    <a:pt x="594" y="11"/>
                  </a:lnTo>
                  <a:lnTo>
                    <a:pt x="594" y="596"/>
                  </a:lnTo>
                  <a:lnTo>
                    <a:pt x="11" y="596"/>
                  </a:lnTo>
                  <a:lnTo>
                    <a:pt x="0" y="607"/>
                  </a:lnTo>
                  <a:lnTo>
                    <a:pt x="0" y="651"/>
                  </a:lnTo>
                  <a:lnTo>
                    <a:pt x="11" y="662"/>
                  </a:lnTo>
                  <a:lnTo>
                    <a:pt x="594" y="662"/>
                  </a:lnTo>
                  <a:lnTo>
                    <a:pt x="594" y="1247"/>
                  </a:lnTo>
                  <a:lnTo>
                    <a:pt x="605" y="1258"/>
                  </a:lnTo>
                  <a:lnTo>
                    <a:pt x="649" y="1258"/>
                  </a:lnTo>
                  <a:lnTo>
                    <a:pt x="660" y="1247"/>
                  </a:lnTo>
                  <a:lnTo>
                    <a:pt x="660" y="1202"/>
                  </a:lnTo>
                  <a:lnTo>
                    <a:pt x="660" y="6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55"/>
            <p:cNvSpPr>
              <a:spLocks/>
            </p:cNvSpPr>
            <p:nvPr/>
          </p:nvSpPr>
          <p:spPr bwMode="auto">
            <a:xfrm>
              <a:off x="25941" y="15344"/>
              <a:ext cx="627" cy="1269"/>
            </a:xfrm>
            <a:custGeom>
              <a:avLst/>
              <a:gdLst/>
              <a:ahLst/>
              <a:cxnLst>
                <a:cxn ang="0">
                  <a:pos x="396" y="55"/>
                </a:cxn>
                <a:cxn ang="0">
                  <a:pos x="396" y="22"/>
                </a:cxn>
                <a:cxn ang="0">
                  <a:pos x="374" y="0"/>
                </a:cxn>
                <a:cxn ang="0">
                  <a:pos x="352" y="0"/>
                </a:cxn>
                <a:cxn ang="0">
                  <a:pos x="253" y="77"/>
                </a:cxn>
                <a:cxn ang="0">
                  <a:pos x="154" y="111"/>
                </a:cxn>
                <a:cxn ang="0">
                  <a:pos x="66" y="122"/>
                </a:cxn>
                <a:cxn ang="0">
                  <a:pos x="0" y="122"/>
                </a:cxn>
                <a:cxn ang="0">
                  <a:pos x="0" y="188"/>
                </a:cxn>
                <a:cxn ang="0">
                  <a:pos x="66" y="188"/>
                </a:cxn>
                <a:cxn ang="0">
                  <a:pos x="154" y="166"/>
                </a:cxn>
                <a:cxn ang="0">
                  <a:pos x="253" y="133"/>
                </a:cxn>
                <a:cxn ang="0">
                  <a:pos x="253" y="1159"/>
                </a:cxn>
                <a:cxn ang="0">
                  <a:pos x="231" y="1192"/>
                </a:cxn>
                <a:cxn ang="0">
                  <a:pos x="176" y="1203"/>
                </a:cxn>
                <a:cxn ang="0">
                  <a:pos x="77" y="1214"/>
                </a:cxn>
                <a:cxn ang="0">
                  <a:pos x="11" y="1214"/>
                </a:cxn>
                <a:cxn ang="0">
                  <a:pos x="11" y="1269"/>
                </a:cxn>
                <a:cxn ang="0">
                  <a:pos x="220" y="1269"/>
                </a:cxn>
                <a:cxn ang="0">
                  <a:pos x="319" y="1258"/>
                </a:cxn>
                <a:cxn ang="0">
                  <a:pos x="418" y="1258"/>
                </a:cxn>
                <a:cxn ang="0">
                  <a:pos x="539" y="1269"/>
                </a:cxn>
                <a:cxn ang="0">
                  <a:pos x="627" y="1269"/>
                </a:cxn>
                <a:cxn ang="0">
                  <a:pos x="627" y="1214"/>
                </a:cxn>
                <a:cxn ang="0">
                  <a:pos x="572" y="1214"/>
                </a:cxn>
                <a:cxn ang="0">
                  <a:pos x="473" y="1203"/>
                </a:cxn>
                <a:cxn ang="0">
                  <a:pos x="418" y="1192"/>
                </a:cxn>
                <a:cxn ang="0">
                  <a:pos x="396" y="1159"/>
                </a:cxn>
                <a:cxn ang="0">
                  <a:pos x="396" y="1115"/>
                </a:cxn>
                <a:cxn ang="0">
                  <a:pos x="396" y="55"/>
                </a:cxn>
              </a:cxnLst>
              <a:rect l="0" t="0" r="r" b="b"/>
              <a:pathLst>
                <a:path w="627" h="1269">
                  <a:moveTo>
                    <a:pt x="396" y="55"/>
                  </a:moveTo>
                  <a:lnTo>
                    <a:pt x="396" y="22"/>
                  </a:lnTo>
                  <a:lnTo>
                    <a:pt x="374" y="0"/>
                  </a:lnTo>
                  <a:lnTo>
                    <a:pt x="352" y="0"/>
                  </a:lnTo>
                  <a:lnTo>
                    <a:pt x="253" y="77"/>
                  </a:lnTo>
                  <a:lnTo>
                    <a:pt x="154" y="111"/>
                  </a:lnTo>
                  <a:lnTo>
                    <a:pt x="66" y="122"/>
                  </a:lnTo>
                  <a:lnTo>
                    <a:pt x="0" y="122"/>
                  </a:lnTo>
                  <a:lnTo>
                    <a:pt x="0" y="188"/>
                  </a:lnTo>
                  <a:lnTo>
                    <a:pt x="66" y="188"/>
                  </a:lnTo>
                  <a:lnTo>
                    <a:pt x="154" y="166"/>
                  </a:lnTo>
                  <a:lnTo>
                    <a:pt x="253" y="133"/>
                  </a:lnTo>
                  <a:lnTo>
                    <a:pt x="253" y="1159"/>
                  </a:lnTo>
                  <a:lnTo>
                    <a:pt x="231" y="1192"/>
                  </a:lnTo>
                  <a:lnTo>
                    <a:pt x="176" y="1203"/>
                  </a:lnTo>
                  <a:lnTo>
                    <a:pt x="77" y="1214"/>
                  </a:lnTo>
                  <a:lnTo>
                    <a:pt x="11" y="1214"/>
                  </a:lnTo>
                  <a:lnTo>
                    <a:pt x="11" y="1269"/>
                  </a:lnTo>
                  <a:lnTo>
                    <a:pt x="220" y="1269"/>
                  </a:lnTo>
                  <a:lnTo>
                    <a:pt x="319" y="1258"/>
                  </a:lnTo>
                  <a:lnTo>
                    <a:pt x="418" y="1258"/>
                  </a:lnTo>
                  <a:lnTo>
                    <a:pt x="539" y="1269"/>
                  </a:lnTo>
                  <a:lnTo>
                    <a:pt x="627" y="1269"/>
                  </a:lnTo>
                  <a:lnTo>
                    <a:pt x="627" y="1214"/>
                  </a:lnTo>
                  <a:lnTo>
                    <a:pt x="572" y="1214"/>
                  </a:lnTo>
                  <a:lnTo>
                    <a:pt x="473" y="1203"/>
                  </a:lnTo>
                  <a:lnTo>
                    <a:pt x="418" y="1192"/>
                  </a:lnTo>
                  <a:lnTo>
                    <a:pt x="396" y="1159"/>
                  </a:lnTo>
                  <a:lnTo>
                    <a:pt x="396" y="1115"/>
                  </a:lnTo>
                  <a:lnTo>
                    <a:pt x="39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56"/>
            <p:cNvSpPr>
              <a:spLocks noEditPoints="1"/>
            </p:cNvSpPr>
            <p:nvPr/>
          </p:nvSpPr>
          <p:spPr bwMode="auto">
            <a:xfrm>
              <a:off x="27404" y="15344"/>
              <a:ext cx="407" cy="1269"/>
            </a:xfrm>
            <a:custGeom>
              <a:avLst/>
              <a:gdLst/>
              <a:ahLst/>
              <a:cxnLst>
                <a:cxn ang="0">
                  <a:pos x="264" y="431"/>
                </a:cxn>
                <a:cxn ang="0">
                  <a:pos x="0" y="453"/>
                </a:cxn>
                <a:cxn ang="0">
                  <a:pos x="0" y="508"/>
                </a:cxn>
                <a:cxn ang="0">
                  <a:pos x="55" y="508"/>
                </a:cxn>
                <a:cxn ang="0">
                  <a:pos x="99" y="519"/>
                </a:cxn>
                <a:cxn ang="0">
                  <a:pos x="121" y="530"/>
                </a:cxn>
                <a:cxn ang="0">
                  <a:pos x="132" y="541"/>
                </a:cxn>
                <a:cxn ang="0">
                  <a:pos x="143" y="574"/>
                </a:cxn>
                <a:cxn ang="0">
                  <a:pos x="143" y="1159"/>
                </a:cxn>
                <a:cxn ang="0">
                  <a:pos x="121" y="1203"/>
                </a:cxn>
                <a:cxn ang="0">
                  <a:pos x="88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43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08" y="1203"/>
                </a:cxn>
                <a:cxn ang="0">
                  <a:pos x="286" y="1192"/>
                </a:cxn>
                <a:cxn ang="0">
                  <a:pos x="275" y="1181"/>
                </a:cxn>
                <a:cxn ang="0">
                  <a:pos x="275" y="1159"/>
                </a:cxn>
                <a:cxn ang="0">
                  <a:pos x="264" y="1126"/>
                </a:cxn>
                <a:cxn ang="0">
                  <a:pos x="264" y="431"/>
                </a:cxn>
                <a:cxn ang="0">
                  <a:pos x="275" y="99"/>
                </a:cxn>
                <a:cxn ang="0">
                  <a:pos x="275" y="66"/>
                </a:cxn>
                <a:cxn ang="0">
                  <a:pos x="253" y="33"/>
                </a:cxn>
                <a:cxn ang="0">
                  <a:pos x="231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77" y="66"/>
                </a:cxn>
                <a:cxn ang="0">
                  <a:pos x="77" y="133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31" y="177"/>
                </a:cxn>
                <a:cxn ang="0">
                  <a:pos x="253" y="166"/>
                </a:cxn>
                <a:cxn ang="0">
                  <a:pos x="275" y="133"/>
                </a:cxn>
                <a:cxn ang="0">
                  <a:pos x="275" y="99"/>
                </a:cxn>
              </a:cxnLst>
              <a:rect l="0" t="0" r="r" b="b"/>
              <a:pathLst>
                <a:path w="407" h="1269">
                  <a:moveTo>
                    <a:pt x="264" y="431"/>
                  </a:moveTo>
                  <a:lnTo>
                    <a:pt x="0" y="453"/>
                  </a:lnTo>
                  <a:lnTo>
                    <a:pt x="0" y="508"/>
                  </a:lnTo>
                  <a:lnTo>
                    <a:pt x="55" y="508"/>
                  </a:lnTo>
                  <a:lnTo>
                    <a:pt x="99" y="519"/>
                  </a:lnTo>
                  <a:lnTo>
                    <a:pt x="121" y="530"/>
                  </a:lnTo>
                  <a:lnTo>
                    <a:pt x="132" y="541"/>
                  </a:lnTo>
                  <a:lnTo>
                    <a:pt x="143" y="574"/>
                  </a:lnTo>
                  <a:lnTo>
                    <a:pt x="143" y="1159"/>
                  </a:lnTo>
                  <a:lnTo>
                    <a:pt x="121" y="1203"/>
                  </a:lnTo>
                  <a:lnTo>
                    <a:pt x="88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43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08" y="1203"/>
                  </a:lnTo>
                  <a:lnTo>
                    <a:pt x="286" y="1192"/>
                  </a:lnTo>
                  <a:lnTo>
                    <a:pt x="275" y="1181"/>
                  </a:lnTo>
                  <a:lnTo>
                    <a:pt x="275" y="1159"/>
                  </a:lnTo>
                  <a:lnTo>
                    <a:pt x="264" y="1126"/>
                  </a:lnTo>
                  <a:lnTo>
                    <a:pt x="264" y="431"/>
                  </a:lnTo>
                  <a:close/>
                  <a:moveTo>
                    <a:pt x="275" y="99"/>
                  </a:moveTo>
                  <a:lnTo>
                    <a:pt x="275" y="66"/>
                  </a:lnTo>
                  <a:lnTo>
                    <a:pt x="253" y="33"/>
                  </a:lnTo>
                  <a:lnTo>
                    <a:pt x="231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77" y="66"/>
                  </a:lnTo>
                  <a:lnTo>
                    <a:pt x="77" y="133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31" y="177"/>
                  </a:lnTo>
                  <a:lnTo>
                    <a:pt x="253" y="166"/>
                  </a:lnTo>
                  <a:lnTo>
                    <a:pt x="275" y="133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57"/>
            <p:cNvSpPr>
              <a:spLocks/>
            </p:cNvSpPr>
            <p:nvPr/>
          </p:nvSpPr>
          <p:spPr bwMode="auto">
            <a:xfrm>
              <a:off x="27921" y="15278"/>
              <a:ext cx="616" cy="1335"/>
            </a:xfrm>
            <a:custGeom>
              <a:avLst/>
              <a:gdLst/>
              <a:ahLst/>
              <a:cxnLst>
                <a:cxn ang="0">
                  <a:pos x="275" y="574"/>
                </a:cxn>
                <a:cxn ang="0">
                  <a:pos x="495" y="574"/>
                </a:cxn>
                <a:cxn ang="0">
                  <a:pos x="495" y="519"/>
                </a:cxn>
                <a:cxn ang="0">
                  <a:pos x="275" y="519"/>
                </a:cxn>
                <a:cxn ang="0">
                  <a:pos x="275" y="298"/>
                </a:cxn>
                <a:cxn ang="0">
                  <a:pos x="286" y="188"/>
                </a:cxn>
                <a:cxn ang="0">
                  <a:pos x="330" y="99"/>
                </a:cxn>
                <a:cxn ang="0">
                  <a:pos x="385" y="55"/>
                </a:cxn>
                <a:cxn ang="0">
                  <a:pos x="451" y="33"/>
                </a:cxn>
                <a:cxn ang="0">
                  <a:pos x="462" y="33"/>
                </a:cxn>
                <a:cxn ang="0">
                  <a:pos x="506" y="55"/>
                </a:cxn>
                <a:cxn ang="0">
                  <a:pos x="495" y="66"/>
                </a:cxn>
                <a:cxn ang="0">
                  <a:pos x="473" y="77"/>
                </a:cxn>
                <a:cxn ang="0">
                  <a:pos x="462" y="99"/>
                </a:cxn>
                <a:cxn ang="0">
                  <a:pos x="451" y="132"/>
                </a:cxn>
                <a:cxn ang="0">
                  <a:pos x="451" y="154"/>
                </a:cxn>
                <a:cxn ang="0">
                  <a:pos x="462" y="177"/>
                </a:cxn>
                <a:cxn ang="0">
                  <a:pos x="484" y="199"/>
                </a:cxn>
                <a:cxn ang="0">
                  <a:pos x="506" y="210"/>
                </a:cxn>
                <a:cxn ang="0">
                  <a:pos x="572" y="210"/>
                </a:cxn>
                <a:cxn ang="0">
                  <a:pos x="594" y="199"/>
                </a:cxn>
                <a:cxn ang="0">
                  <a:pos x="616" y="154"/>
                </a:cxn>
                <a:cxn ang="0">
                  <a:pos x="616" y="99"/>
                </a:cxn>
                <a:cxn ang="0">
                  <a:pos x="572" y="33"/>
                </a:cxn>
                <a:cxn ang="0">
                  <a:pos x="539" y="11"/>
                </a:cxn>
                <a:cxn ang="0">
                  <a:pos x="495" y="0"/>
                </a:cxn>
                <a:cxn ang="0">
                  <a:pos x="451" y="0"/>
                </a:cxn>
                <a:cxn ang="0">
                  <a:pos x="363" y="11"/>
                </a:cxn>
                <a:cxn ang="0">
                  <a:pos x="286" y="44"/>
                </a:cxn>
                <a:cxn ang="0">
                  <a:pos x="220" y="110"/>
                </a:cxn>
                <a:cxn ang="0">
                  <a:pos x="176" y="188"/>
                </a:cxn>
                <a:cxn ang="0">
                  <a:pos x="154" y="298"/>
                </a:cxn>
                <a:cxn ang="0">
                  <a:pos x="154" y="519"/>
                </a:cxn>
                <a:cxn ang="0">
                  <a:pos x="0" y="519"/>
                </a:cxn>
                <a:cxn ang="0">
                  <a:pos x="0" y="574"/>
                </a:cxn>
                <a:cxn ang="0">
                  <a:pos x="154" y="574"/>
                </a:cxn>
                <a:cxn ang="0">
                  <a:pos x="154" y="1225"/>
                </a:cxn>
                <a:cxn ang="0">
                  <a:pos x="132" y="1269"/>
                </a:cxn>
                <a:cxn ang="0">
                  <a:pos x="99" y="1269"/>
                </a:cxn>
                <a:cxn ang="0">
                  <a:pos x="66" y="1280"/>
                </a:cxn>
                <a:cxn ang="0">
                  <a:pos x="11" y="1280"/>
                </a:cxn>
                <a:cxn ang="0">
                  <a:pos x="11" y="1335"/>
                </a:cxn>
                <a:cxn ang="0">
                  <a:pos x="121" y="1335"/>
                </a:cxn>
                <a:cxn ang="0">
                  <a:pos x="220" y="1324"/>
                </a:cxn>
                <a:cxn ang="0">
                  <a:pos x="341" y="1324"/>
                </a:cxn>
                <a:cxn ang="0">
                  <a:pos x="462" y="1335"/>
                </a:cxn>
                <a:cxn ang="0">
                  <a:pos x="462" y="1280"/>
                </a:cxn>
                <a:cxn ang="0">
                  <a:pos x="374" y="1280"/>
                </a:cxn>
                <a:cxn ang="0">
                  <a:pos x="308" y="1258"/>
                </a:cxn>
                <a:cxn ang="0">
                  <a:pos x="286" y="1236"/>
                </a:cxn>
                <a:cxn ang="0">
                  <a:pos x="286" y="1214"/>
                </a:cxn>
                <a:cxn ang="0">
                  <a:pos x="275" y="1192"/>
                </a:cxn>
                <a:cxn ang="0">
                  <a:pos x="275" y="574"/>
                </a:cxn>
              </a:cxnLst>
              <a:rect l="0" t="0" r="r" b="b"/>
              <a:pathLst>
                <a:path w="616" h="1335">
                  <a:moveTo>
                    <a:pt x="275" y="574"/>
                  </a:moveTo>
                  <a:lnTo>
                    <a:pt x="495" y="574"/>
                  </a:lnTo>
                  <a:lnTo>
                    <a:pt x="495" y="519"/>
                  </a:lnTo>
                  <a:lnTo>
                    <a:pt x="275" y="519"/>
                  </a:lnTo>
                  <a:lnTo>
                    <a:pt x="275" y="298"/>
                  </a:lnTo>
                  <a:lnTo>
                    <a:pt x="286" y="188"/>
                  </a:lnTo>
                  <a:lnTo>
                    <a:pt x="330" y="99"/>
                  </a:lnTo>
                  <a:lnTo>
                    <a:pt x="385" y="55"/>
                  </a:lnTo>
                  <a:lnTo>
                    <a:pt x="451" y="33"/>
                  </a:lnTo>
                  <a:lnTo>
                    <a:pt x="462" y="33"/>
                  </a:lnTo>
                  <a:lnTo>
                    <a:pt x="506" y="55"/>
                  </a:lnTo>
                  <a:lnTo>
                    <a:pt x="495" y="66"/>
                  </a:lnTo>
                  <a:lnTo>
                    <a:pt x="473" y="77"/>
                  </a:lnTo>
                  <a:lnTo>
                    <a:pt x="462" y="99"/>
                  </a:lnTo>
                  <a:lnTo>
                    <a:pt x="451" y="132"/>
                  </a:lnTo>
                  <a:lnTo>
                    <a:pt x="451" y="154"/>
                  </a:lnTo>
                  <a:lnTo>
                    <a:pt x="462" y="177"/>
                  </a:lnTo>
                  <a:lnTo>
                    <a:pt x="484" y="199"/>
                  </a:lnTo>
                  <a:lnTo>
                    <a:pt x="506" y="210"/>
                  </a:lnTo>
                  <a:lnTo>
                    <a:pt x="572" y="210"/>
                  </a:lnTo>
                  <a:lnTo>
                    <a:pt x="594" y="199"/>
                  </a:lnTo>
                  <a:lnTo>
                    <a:pt x="616" y="154"/>
                  </a:lnTo>
                  <a:lnTo>
                    <a:pt x="616" y="99"/>
                  </a:lnTo>
                  <a:lnTo>
                    <a:pt x="572" y="33"/>
                  </a:lnTo>
                  <a:lnTo>
                    <a:pt x="539" y="11"/>
                  </a:lnTo>
                  <a:lnTo>
                    <a:pt x="495" y="0"/>
                  </a:lnTo>
                  <a:lnTo>
                    <a:pt x="451" y="0"/>
                  </a:lnTo>
                  <a:lnTo>
                    <a:pt x="363" y="11"/>
                  </a:lnTo>
                  <a:lnTo>
                    <a:pt x="286" y="44"/>
                  </a:lnTo>
                  <a:lnTo>
                    <a:pt x="220" y="110"/>
                  </a:lnTo>
                  <a:lnTo>
                    <a:pt x="176" y="188"/>
                  </a:lnTo>
                  <a:lnTo>
                    <a:pt x="154" y="298"/>
                  </a:lnTo>
                  <a:lnTo>
                    <a:pt x="154" y="519"/>
                  </a:lnTo>
                  <a:lnTo>
                    <a:pt x="0" y="519"/>
                  </a:lnTo>
                  <a:lnTo>
                    <a:pt x="0" y="574"/>
                  </a:lnTo>
                  <a:lnTo>
                    <a:pt x="154" y="574"/>
                  </a:lnTo>
                  <a:lnTo>
                    <a:pt x="154" y="1225"/>
                  </a:lnTo>
                  <a:lnTo>
                    <a:pt x="132" y="1269"/>
                  </a:lnTo>
                  <a:lnTo>
                    <a:pt x="99" y="1269"/>
                  </a:lnTo>
                  <a:lnTo>
                    <a:pt x="66" y="1280"/>
                  </a:lnTo>
                  <a:lnTo>
                    <a:pt x="11" y="1280"/>
                  </a:lnTo>
                  <a:lnTo>
                    <a:pt x="11" y="1335"/>
                  </a:lnTo>
                  <a:lnTo>
                    <a:pt x="121" y="1335"/>
                  </a:lnTo>
                  <a:lnTo>
                    <a:pt x="220" y="1324"/>
                  </a:lnTo>
                  <a:lnTo>
                    <a:pt x="341" y="1324"/>
                  </a:lnTo>
                  <a:lnTo>
                    <a:pt x="462" y="1335"/>
                  </a:lnTo>
                  <a:lnTo>
                    <a:pt x="462" y="1280"/>
                  </a:lnTo>
                  <a:lnTo>
                    <a:pt x="374" y="1280"/>
                  </a:lnTo>
                  <a:lnTo>
                    <a:pt x="308" y="1258"/>
                  </a:lnTo>
                  <a:lnTo>
                    <a:pt x="286" y="1236"/>
                  </a:lnTo>
                  <a:lnTo>
                    <a:pt x="286" y="1214"/>
                  </a:lnTo>
                  <a:lnTo>
                    <a:pt x="275" y="1192"/>
                  </a:lnTo>
                  <a:lnTo>
                    <a:pt x="275" y="5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58"/>
            <p:cNvSpPr>
              <a:spLocks/>
            </p:cNvSpPr>
            <p:nvPr/>
          </p:nvSpPr>
          <p:spPr bwMode="auto">
            <a:xfrm>
              <a:off x="29131" y="15201"/>
              <a:ext cx="1078" cy="342"/>
            </a:xfrm>
            <a:custGeom>
              <a:avLst/>
              <a:gdLst/>
              <a:ahLst/>
              <a:cxnLst>
                <a:cxn ang="0">
                  <a:pos x="539" y="0"/>
                </a:cxn>
                <a:cxn ang="0">
                  <a:pos x="0" y="298"/>
                </a:cxn>
                <a:cxn ang="0">
                  <a:pos x="22" y="342"/>
                </a:cxn>
                <a:cxn ang="0">
                  <a:pos x="539" y="110"/>
                </a:cxn>
                <a:cxn ang="0">
                  <a:pos x="1045" y="342"/>
                </a:cxn>
                <a:cxn ang="0">
                  <a:pos x="1078" y="298"/>
                </a:cxn>
                <a:cxn ang="0">
                  <a:pos x="539" y="0"/>
                </a:cxn>
              </a:cxnLst>
              <a:rect l="0" t="0" r="r" b="b"/>
              <a:pathLst>
                <a:path w="1078" h="342">
                  <a:moveTo>
                    <a:pt x="539" y="0"/>
                  </a:moveTo>
                  <a:lnTo>
                    <a:pt x="0" y="298"/>
                  </a:lnTo>
                  <a:lnTo>
                    <a:pt x="22" y="342"/>
                  </a:lnTo>
                  <a:lnTo>
                    <a:pt x="539" y="110"/>
                  </a:lnTo>
                  <a:lnTo>
                    <a:pt x="1045" y="342"/>
                  </a:lnTo>
                  <a:lnTo>
                    <a:pt x="1078" y="29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59"/>
            <p:cNvSpPr>
              <a:spLocks/>
            </p:cNvSpPr>
            <p:nvPr/>
          </p:nvSpPr>
          <p:spPr bwMode="auto">
            <a:xfrm>
              <a:off x="29131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60"/>
            <p:cNvSpPr>
              <a:spLocks noEditPoints="1"/>
            </p:cNvSpPr>
            <p:nvPr/>
          </p:nvSpPr>
          <p:spPr bwMode="auto">
            <a:xfrm>
              <a:off x="30022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61"/>
            <p:cNvSpPr>
              <a:spLocks/>
            </p:cNvSpPr>
            <p:nvPr/>
          </p:nvSpPr>
          <p:spPr bwMode="auto">
            <a:xfrm>
              <a:off x="31364" y="15256"/>
              <a:ext cx="946" cy="1765"/>
            </a:xfrm>
            <a:custGeom>
              <a:avLst/>
              <a:gdLst/>
              <a:ahLst/>
              <a:cxnLst>
                <a:cxn ang="0">
                  <a:pos x="935" y="66"/>
                </a:cxn>
                <a:cxn ang="0">
                  <a:pos x="935" y="55"/>
                </a:cxn>
                <a:cxn ang="0">
                  <a:pos x="946" y="44"/>
                </a:cxn>
                <a:cxn ang="0">
                  <a:pos x="946" y="22"/>
                </a:cxn>
                <a:cxn ang="0">
                  <a:pos x="924" y="0"/>
                </a:cxn>
                <a:cxn ang="0">
                  <a:pos x="891" y="0"/>
                </a:cxn>
                <a:cxn ang="0">
                  <a:pos x="880" y="11"/>
                </a:cxn>
                <a:cxn ang="0">
                  <a:pos x="869" y="33"/>
                </a:cxn>
                <a:cxn ang="0">
                  <a:pos x="11" y="1699"/>
                </a:cxn>
                <a:cxn ang="0">
                  <a:pos x="0" y="1710"/>
                </a:cxn>
                <a:cxn ang="0">
                  <a:pos x="0" y="1743"/>
                </a:cxn>
                <a:cxn ang="0">
                  <a:pos x="22" y="1765"/>
                </a:cxn>
                <a:cxn ang="0">
                  <a:pos x="55" y="1765"/>
                </a:cxn>
                <a:cxn ang="0">
                  <a:pos x="66" y="1754"/>
                </a:cxn>
                <a:cxn ang="0">
                  <a:pos x="77" y="1732"/>
                </a:cxn>
                <a:cxn ang="0">
                  <a:pos x="935" y="66"/>
                </a:cxn>
              </a:cxnLst>
              <a:rect l="0" t="0" r="r" b="b"/>
              <a:pathLst>
                <a:path w="946" h="1765">
                  <a:moveTo>
                    <a:pt x="935" y="66"/>
                  </a:moveTo>
                  <a:lnTo>
                    <a:pt x="935" y="55"/>
                  </a:lnTo>
                  <a:lnTo>
                    <a:pt x="946" y="44"/>
                  </a:lnTo>
                  <a:lnTo>
                    <a:pt x="946" y="22"/>
                  </a:lnTo>
                  <a:lnTo>
                    <a:pt x="924" y="0"/>
                  </a:lnTo>
                  <a:lnTo>
                    <a:pt x="891" y="0"/>
                  </a:lnTo>
                  <a:lnTo>
                    <a:pt x="880" y="11"/>
                  </a:lnTo>
                  <a:lnTo>
                    <a:pt x="869" y="33"/>
                  </a:lnTo>
                  <a:lnTo>
                    <a:pt x="11" y="1699"/>
                  </a:lnTo>
                  <a:lnTo>
                    <a:pt x="0" y="1710"/>
                  </a:lnTo>
                  <a:lnTo>
                    <a:pt x="0" y="1743"/>
                  </a:lnTo>
                  <a:lnTo>
                    <a:pt x="22" y="1765"/>
                  </a:lnTo>
                  <a:lnTo>
                    <a:pt x="55" y="1765"/>
                  </a:lnTo>
                  <a:lnTo>
                    <a:pt x="66" y="1754"/>
                  </a:lnTo>
                  <a:lnTo>
                    <a:pt x="77" y="1732"/>
                  </a:lnTo>
                  <a:lnTo>
                    <a:pt x="935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62"/>
            <p:cNvSpPr>
              <a:spLocks noEditPoints="1"/>
            </p:cNvSpPr>
            <p:nvPr/>
          </p:nvSpPr>
          <p:spPr bwMode="auto">
            <a:xfrm>
              <a:off x="31210" y="15918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63"/>
            <p:cNvSpPr>
              <a:spLocks/>
            </p:cNvSpPr>
            <p:nvPr/>
          </p:nvSpPr>
          <p:spPr bwMode="auto">
            <a:xfrm>
              <a:off x="33157" y="15775"/>
              <a:ext cx="869" cy="1224"/>
            </a:xfrm>
            <a:custGeom>
              <a:avLst/>
              <a:gdLst/>
              <a:ahLst/>
              <a:cxnLst>
                <a:cxn ang="0">
                  <a:pos x="869" y="44"/>
                </a:cxn>
                <a:cxn ang="0">
                  <a:pos x="836" y="22"/>
                </a:cxn>
                <a:cxn ang="0">
                  <a:pos x="770" y="33"/>
                </a:cxn>
                <a:cxn ang="0">
                  <a:pos x="748" y="66"/>
                </a:cxn>
                <a:cxn ang="0">
                  <a:pos x="737" y="110"/>
                </a:cxn>
                <a:cxn ang="0">
                  <a:pos x="726" y="165"/>
                </a:cxn>
                <a:cxn ang="0">
                  <a:pos x="682" y="308"/>
                </a:cxn>
                <a:cxn ang="0">
                  <a:pos x="583" y="695"/>
                </a:cxn>
                <a:cxn ang="0">
                  <a:pos x="473" y="794"/>
                </a:cxn>
                <a:cxn ang="0">
                  <a:pos x="352" y="816"/>
                </a:cxn>
                <a:cxn ang="0">
                  <a:pos x="297" y="783"/>
                </a:cxn>
                <a:cxn ang="0">
                  <a:pos x="275" y="728"/>
                </a:cxn>
                <a:cxn ang="0">
                  <a:pos x="286" y="562"/>
                </a:cxn>
                <a:cxn ang="0">
                  <a:pos x="363" y="286"/>
                </a:cxn>
                <a:cxn ang="0">
                  <a:pos x="396" y="220"/>
                </a:cxn>
                <a:cxn ang="0">
                  <a:pos x="407" y="176"/>
                </a:cxn>
                <a:cxn ang="0">
                  <a:pos x="396" y="110"/>
                </a:cxn>
                <a:cxn ang="0">
                  <a:pos x="363" y="44"/>
                </a:cxn>
                <a:cxn ang="0">
                  <a:pos x="253" y="0"/>
                </a:cxn>
                <a:cxn ang="0">
                  <a:pos x="110" y="66"/>
                </a:cxn>
                <a:cxn ang="0">
                  <a:pos x="22" y="209"/>
                </a:cxn>
                <a:cxn ang="0">
                  <a:pos x="0" y="286"/>
                </a:cxn>
                <a:cxn ang="0">
                  <a:pos x="11" y="308"/>
                </a:cxn>
                <a:cxn ang="0">
                  <a:pos x="44" y="297"/>
                </a:cxn>
                <a:cxn ang="0">
                  <a:pos x="99" y="165"/>
                </a:cxn>
                <a:cxn ang="0">
                  <a:pos x="198" y="55"/>
                </a:cxn>
                <a:cxn ang="0">
                  <a:pos x="275" y="44"/>
                </a:cxn>
                <a:cxn ang="0">
                  <a:pos x="286" y="143"/>
                </a:cxn>
                <a:cxn ang="0">
                  <a:pos x="264" y="231"/>
                </a:cxn>
                <a:cxn ang="0">
                  <a:pos x="176" y="474"/>
                </a:cxn>
                <a:cxn ang="0">
                  <a:pos x="154" y="628"/>
                </a:cxn>
                <a:cxn ang="0">
                  <a:pos x="198" y="783"/>
                </a:cxn>
                <a:cxn ang="0">
                  <a:pos x="319" y="849"/>
                </a:cxn>
                <a:cxn ang="0">
                  <a:pos x="484" y="838"/>
                </a:cxn>
                <a:cxn ang="0">
                  <a:pos x="550" y="871"/>
                </a:cxn>
                <a:cxn ang="0">
                  <a:pos x="451" y="1070"/>
                </a:cxn>
                <a:cxn ang="0">
                  <a:pos x="319" y="1169"/>
                </a:cxn>
                <a:cxn ang="0">
                  <a:pos x="198" y="1180"/>
                </a:cxn>
                <a:cxn ang="0">
                  <a:pos x="143" y="1158"/>
                </a:cxn>
                <a:cxn ang="0">
                  <a:pos x="99" y="1103"/>
                </a:cxn>
                <a:cxn ang="0">
                  <a:pos x="198" y="1059"/>
                </a:cxn>
                <a:cxn ang="0">
                  <a:pos x="220" y="1004"/>
                </a:cxn>
                <a:cxn ang="0">
                  <a:pos x="176" y="937"/>
                </a:cxn>
                <a:cxn ang="0">
                  <a:pos x="99" y="948"/>
                </a:cxn>
                <a:cxn ang="0">
                  <a:pos x="44" y="1026"/>
                </a:cxn>
                <a:cxn ang="0">
                  <a:pos x="66" y="1147"/>
                </a:cxn>
                <a:cxn ang="0">
                  <a:pos x="242" y="1224"/>
                </a:cxn>
                <a:cxn ang="0">
                  <a:pos x="517" y="1114"/>
                </a:cxn>
                <a:cxn ang="0">
                  <a:pos x="682" y="838"/>
                </a:cxn>
              </a:cxnLst>
              <a:rect l="0" t="0" r="r" b="b"/>
              <a:pathLst>
                <a:path w="869" h="1224">
                  <a:moveTo>
                    <a:pt x="869" y="110"/>
                  </a:moveTo>
                  <a:lnTo>
                    <a:pt x="869" y="44"/>
                  </a:lnTo>
                  <a:lnTo>
                    <a:pt x="858" y="33"/>
                  </a:lnTo>
                  <a:lnTo>
                    <a:pt x="836" y="22"/>
                  </a:lnTo>
                  <a:lnTo>
                    <a:pt x="792" y="22"/>
                  </a:lnTo>
                  <a:lnTo>
                    <a:pt x="770" y="33"/>
                  </a:lnTo>
                  <a:lnTo>
                    <a:pt x="748" y="55"/>
                  </a:lnTo>
                  <a:lnTo>
                    <a:pt x="748" y="66"/>
                  </a:lnTo>
                  <a:lnTo>
                    <a:pt x="737" y="88"/>
                  </a:lnTo>
                  <a:lnTo>
                    <a:pt x="737" y="110"/>
                  </a:lnTo>
                  <a:lnTo>
                    <a:pt x="726" y="143"/>
                  </a:lnTo>
                  <a:lnTo>
                    <a:pt x="726" y="165"/>
                  </a:lnTo>
                  <a:lnTo>
                    <a:pt x="704" y="242"/>
                  </a:lnTo>
                  <a:lnTo>
                    <a:pt x="682" y="308"/>
                  </a:lnTo>
                  <a:lnTo>
                    <a:pt x="605" y="651"/>
                  </a:lnTo>
                  <a:lnTo>
                    <a:pt x="583" y="695"/>
                  </a:lnTo>
                  <a:lnTo>
                    <a:pt x="539" y="750"/>
                  </a:lnTo>
                  <a:lnTo>
                    <a:pt x="473" y="794"/>
                  </a:lnTo>
                  <a:lnTo>
                    <a:pt x="385" y="816"/>
                  </a:lnTo>
                  <a:lnTo>
                    <a:pt x="352" y="816"/>
                  </a:lnTo>
                  <a:lnTo>
                    <a:pt x="319" y="794"/>
                  </a:lnTo>
                  <a:lnTo>
                    <a:pt x="297" y="783"/>
                  </a:lnTo>
                  <a:lnTo>
                    <a:pt x="286" y="750"/>
                  </a:lnTo>
                  <a:lnTo>
                    <a:pt x="275" y="728"/>
                  </a:lnTo>
                  <a:lnTo>
                    <a:pt x="275" y="662"/>
                  </a:lnTo>
                  <a:lnTo>
                    <a:pt x="286" y="562"/>
                  </a:lnTo>
                  <a:lnTo>
                    <a:pt x="319" y="441"/>
                  </a:lnTo>
                  <a:lnTo>
                    <a:pt x="363" y="286"/>
                  </a:lnTo>
                  <a:lnTo>
                    <a:pt x="385" y="253"/>
                  </a:lnTo>
                  <a:lnTo>
                    <a:pt x="396" y="220"/>
                  </a:lnTo>
                  <a:lnTo>
                    <a:pt x="396" y="198"/>
                  </a:lnTo>
                  <a:lnTo>
                    <a:pt x="407" y="176"/>
                  </a:lnTo>
                  <a:lnTo>
                    <a:pt x="407" y="154"/>
                  </a:lnTo>
                  <a:lnTo>
                    <a:pt x="396" y="110"/>
                  </a:lnTo>
                  <a:lnTo>
                    <a:pt x="385" y="77"/>
                  </a:lnTo>
                  <a:lnTo>
                    <a:pt x="363" y="44"/>
                  </a:lnTo>
                  <a:lnTo>
                    <a:pt x="297" y="0"/>
                  </a:lnTo>
                  <a:lnTo>
                    <a:pt x="253" y="0"/>
                  </a:lnTo>
                  <a:lnTo>
                    <a:pt x="176" y="22"/>
                  </a:lnTo>
                  <a:lnTo>
                    <a:pt x="110" y="66"/>
                  </a:lnTo>
                  <a:lnTo>
                    <a:pt x="55" y="143"/>
                  </a:lnTo>
                  <a:lnTo>
                    <a:pt x="22" y="209"/>
                  </a:lnTo>
                  <a:lnTo>
                    <a:pt x="11" y="264"/>
                  </a:lnTo>
                  <a:lnTo>
                    <a:pt x="0" y="286"/>
                  </a:lnTo>
                  <a:lnTo>
                    <a:pt x="0" y="297"/>
                  </a:lnTo>
                  <a:lnTo>
                    <a:pt x="11" y="308"/>
                  </a:lnTo>
                  <a:lnTo>
                    <a:pt x="44" y="308"/>
                  </a:lnTo>
                  <a:lnTo>
                    <a:pt x="44" y="297"/>
                  </a:lnTo>
                  <a:lnTo>
                    <a:pt x="55" y="275"/>
                  </a:lnTo>
                  <a:lnTo>
                    <a:pt x="99" y="165"/>
                  </a:lnTo>
                  <a:lnTo>
                    <a:pt x="143" y="88"/>
                  </a:lnTo>
                  <a:lnTo>
                    <a:pt x="198" y="55"/>
                  </a:lnTo>
                  <a:lnTo>
                    <a:pt x="242" y="44"/>
                  </a:lnTo>
                  <a:lnTo>
                    <a:pt x="275" y="44"/>
                  </a:lnTo>
                  <a:lnTo>
                    <a:pt x="286" y="55"/>
                  </a:lnTo>
                  <a:lnTo>
                    <a:pt x="286" y="143"/>
                  </a:lnTo>
                  <a:lnTo>
                    <a:pt x="275" y="198"/>
                  </a:lnTo>
                  <a:lnTo>
                    <a:pt x="264" y="231"/>
                  </a:lnTo>
                  <a:lnTo>
                    <a:pt x="209" y="364"/>
                  </a:lnTo>
                  <a:lnTo>
                    <a:pt x="176" y="474"/>
                  </a:lnTo>
                  <a:lnTo>
                    <a:pt x="154" y="562"/>
                  </a:lnTo>
                  <a:lnTo>
                    <a:pt x="154" y="628"/>
                  </a:lnTo>
                  <a:lnTo>
                    <a:pt x="165" y="717"/>
                  </a:lnTo>
                  <a:lnTo>
                    <a:pt x="198" y="783"/>
                  </a:lnTo>
                  <a:lnTo>
                    <a:pt x="253" y="827"/>
                  </a:lnTo>
                  <a:lnTo>
                    <a:pt x="319" y="849"/>
                  </a:lnTo>
                  <a:lnTo>
                    <a:pt x="385" y="860"/>
                  </a:lnTo>
                  <a:lnTo>
                    <a:pt x="484" y="838"/>
                  </a:lnTo>
                  <a:lnTo>
                    <a:pt x="572" y="772"/>
                  </a:lnTo>
                  <a:lnTo>
                    <a:pt x="550" y="871"/>
                  </a:lnTo>
                  <a:lnTo>
                    <a:pt x="506" y="971"/>
                  </a:lnTo>
                  <a:lnTo>
                    <a:pt x="451" y="1070"/>
                  </a:lnTo>
                  <a:lnTo>
                    <a:pt x="396" y="1125"/>
                  </a:lnTo>
                  <a:lnTo>
                    <a:pt x="319" y="1169"/>
                  </a:lnTo>
                  <a:lnTo>
                    <a:pt x="242" y="1180"/>
                  </a:lnTo>
                  <a:lnTo>
                    <a:pt x="198" y="1180"/>
                  </a:lnTo>
                  <a:lnTo>
                    <a:pt x="176" y="1169"/>
                  </a:lnTo>
                  <a:lnTo>
                    <a:pt x="143" y="1158"/>
                  </a:lnTo>
                  <a:lnTo>
                    <a:pt x="121" y="1136"/>
                  </a:lnTo>
                  <a:lnTo>
                    <a:pt x="99" y="1103"/>
                  </a:lnTo>
                  <a:lnTo>
                    <a:pt x="154" y="1103"/>
                  </a:lnTo>
                  <a:lnTo>
                    <a:pt x="198" y="1059"/>
                  </a:lnTo>
                  <a:lnTo>
                    <a:pt x="209" y="1037"/>
                  </a:lnTo>
                  <a:lnTo>
                    <a:pt x="220" y="1004"/>
                  </a:lnTo>
                  <a:lnTo>
                    <a:pt x="198" y="960"/>
                  </a:lnTo>
                  <a:lnTo>
                    <a:pt x="176" y="937"/>
                  </a:lnTo>
                  <a:lnTo>
                    <a:pt x="121" y="937"/>
                  </a:lnTo>
                  <a:lnTo>
                    <a:pt x="99" y="948"/>
                  </a:lnTo>
                  <a:lnTo>
                    <a:pt x="55" y="993"/>
                  </a:lnTo>
                  <a:lnTo>
                    <a:pt x="44" y="1026"/>
                  </a:lnTo>
                  <a:lnTo>
                    <a:pt x="44" y="1059"/>
                  </a:lnTo>
                  <a:lnTo>
                    <a:pt x="66" y="1147"/>
                  </a:lnTo>
                  <a:lnTo>
                    <a:pt x="132" y="1202"/>
                  </a:lnTo>
                  <a:lnTo>
                    <a:pt x="242" y="1224"/>
                  </a:lnTo>
                  <a:lnTo>
                    <a:pt x="385" y="1191"/>
                  </a:lnTo>
                  <a:lnTo>
                    <a:pt x="517" y="1114"/>
                  </a:lnTo>
                  <a:lnTo>
                    <a:pt x="616" y="993"/>
                  </a:lnTo>
                  <a:lnTo>
                    <a:pt x="682" y="838"/>
                  </a:lnTo>
                  <a:lnTo>
                    <a:pt x="86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64"/>
            <p:cNvSpPr>
              <a:spLocks noEditPoints="1"/>
            </p:cNvSpPr>
            <p:nvPr/>
          </p:nvSpPr>
          <p:spPr bwMode="auto">
            <a:xfrm>
              <a:off x="34103" y="16006"/>
              <a:ext cx="396" cy="894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08" y="0"/>
                </a:cxn>
                <a:cxn ang="0">
                  <a:pos x="242" y="44"/>
                </a:cxn>
                <a:cxn ang="0">
                  <a:pos x="242" y="89"/>
                </a:cxn>
                <a:cxn ang="0">
                  <a:pos x="264" y="122"/>
                </a:cxn>
                <a:cxn ang="0">
                  <a:pos x="341" y="100"/>
                </a:cxn>
                <a:cxn ang="0">
                  <a:pos x="88" y="729"/>
                </a:cxn>
                <a:cxn ang="0">
                  <a:pos x="77" y="784"/>
                </a:cxn>
                <a:cxn ang="0">
                  <a:pos x="165" y="894"/>
                </a:cxn>
                <a:cxn ang="0">
                  <a:pos x="275" y="872"/>
                </a:cxn>
                <a:cxn ang="0">
                  <a:pos x="374" y="773"/>
                </a:cxn>
                <a:cxn ang="0">
                  <a:pos x="396" y="684"/>
                </a:cxn>
                <a:cxn ang="0">
                  <a:pos x="363" y="673"/>
                </a:cxn>
                <a:cxn ang="0">
                  <a:pos x="352" y="695"/>
                </a:cxn>
                <a:cxn ang="0">
                  <a:pos x="308" y="795"/>
                </a:cxn>
                <a:cxn ang="0">
                  <a:pos x="242" y="850"/>
                </a:cxn>
                <a:cxn ang="0">
                  <a:pos x="198" y="861"/>
                </a:cxn>
                <a:cxn ang="0">
                  <a:pos x="176" y="828"/>
                </a:cxn>
                <a:cxn ang="0">
                  <a:pos x="187" y="751"/>
                </a:cxn>
                <a:cxn ang="0">
                  <a:pos x="242" y="618"/>
                </a:cxn>
                <a:cxn ang="0">
                  <a:pos x="275" y="541"/>
                </a:cxn>
                <a:cxn ang="0">
                  <a:pos x="297" y="486"/>
                </a:cxn>
                <a:cxn ang="0">
                  <a:pos x="308" y="453"/>
                </a:cxn>
                <a:cxn ang="0">
                  <a:pos x="319" y="409"/>
                </a:cxn>
                <a:cxn ang="0">
                  <a:pos x="231" y="298"/>
                </a:cxn>
                <a:cxn ang="0">
                  <a:pos x="121" y="320"/>
                </a:cxn>
                <a:cxn ang="0">
                  <a:pos x="22" y="420"/>
                </a:cxn>
                <a:cxn ang="0">
                  <a:pos x="0" y="508"/>
                </a:cxn>
                <a:cxn ang="0">
                  <a:pos x="33" y="519"/>
                </a:cxn>
                <a:cxn ang="0">
                  <a:pos x="44" y="497"/>
                </a:cxn>
                <a:cxn ang="0">
                  <a:pos x="110" y="375"/>
                </a:cxn>
                <a:cxn ang="0">
                  <a:pos x="154" y="342"/>
                </a:cxn>
                <a:cxn ang="0">
                  <a:pos x="198" y="331"/>
                </a:cxn>
                <a:cxn ang="0">
                  <a:pos x="220" y="397"/>
                </a:cxn>
                <a:cxn ang="0">
                  <a:pos x="209" y="442"/>
                </a:cxn>
                <a:cxn ang="0">
                  <a:pos x="176" y="519"/>
                </a:cxn>
              </a:cxnLst>
              <a:rect l="0" t="0" r="r" b="b"/>
              <a:pathLst>
                <a:path w="396" h="894">
                  <a:moveTo>
                    <a:pt x="363" y="55"/>
                  </a:moveTo>
                  <a:lnTo>
                    <a:pt x="363" y="33"/>
                  </a:lnTo>
                  <a:lnTo>
                    <a:pt x="352" y="22"/>
                  </a:lnTo>
                  <a:lnTo>
                    <a:pt x="308" y="0"/>
                  </a:lnTo>
                  <a:lnTo>
                    <a:pt x="264" y="22"/>
                  </a:lnTo>
                  <a:lnTo>
                    <a:pt x="242" y="44"/>
                  </a:lnTo>
                  <a:lnTo>
                    <a:pt x="231" y="77"/>
                  </a:lnTo>
                  <a:lnTo>
                    <a:pt x="242" y="89"/>
                  </a:lnTo>
                  <a:lnTo>
                    <a:pt x="253" y="111"/>
                  </a:lnTo>
                  <a:lnTo>
                    <a:pt x="264" y="122"/>
                  </a:lnTo>
                  <a:lnTo>
                    <a:pt x="319" y="122"/>
                  </a:lnTo>
                  <a:lnTo>
                    <a:pt x="341" y="100"/>
                  </a:lnTo>
                  <a:lnTo>
                    <a:pt x="363" y="55"/>
                  </a:lnTo>
                  <a:close/>
                  <a:moveTo>
                    <a:pt x="88" y="729"/>
                  </a:moveTo>
                  <a:lnTo>
                    <a:pt x="88" y="751"/>
                  </a:lnTo>
                  <a:lnTo>
                    <a:pt x="77" y="784"/>
                  </a:lnTo>
                  <a:lnTo>
                    <a:pt x="99" y="850"/>
                  </a:lnTo>
                  <a:lnTo>
                    <a:pt x="165" y="894"/>
                  </a:lnTo>
                  <a:lnTo>
                    <a:pt x="209" y="894"/>
                  </a:lnTo>
                  <a:lnTo>
                    <a:pt x="275" y="872"/>
                  </a:lnTo>
                  <a:lnTo>
                    <a:pt x="330" y="828"/>
                  </a:lnTo>
                  <a:lnTo>
                    <a:pt x="374" y="773"/>
                  </a:lnTo>
                  <a:lnTo>
                    <a:pt x="396" y="717"/>
                  </a:lnTo>
                  <a:lnTo>
                    <a:pt x="396" y="684"/>
                  </a:lnTo>
                  <a:lnTo>
                    <a:pt x="385" y="673"/>
                  </a:lnTo>
                  <a:lnTo>
                    <a:pt x="363" y="673"/>
                  </a:lnTo>
                  <a:lnTo>
                    <a:pt x="352" y="684"/>
                  </a:lnTo>
                  <a:lnTo>
                    <a:pt x="352" y="695"/>
                  </a:lnTo>
                  <a:lnTo>
                    <a:pt x="330" y="751"/>
                  </a:lnTo>
                  <a:lnTo>
                    <a:pt x="308" y="795"/>
                  </a:lnTo>
                  <a:lnTo>
                    <a:pt x="275" y="828"/>
                  </a:lnTo>
                  <a:lnTo>
                    <a:pt x="242" y="850"/>
                  </a:lnTo>
                  <a:lnTo>
                    <a:pt x="209" y="861"/>
                  </a:lnTo>
                  <a:lnTo>
                    <a:pt x="198" y="861"/>
                  </a:lnTo>
                  <a:lnTo>
                    <a:pt x="187" y="850"/>
                  </a:lnTo>
                  <a:lnTo>
                    <a:pt x="176" y="828"/>
                  </a:lnTo>
                  <a:lnTo>
                    <a:pt x="176" y="784"/>
                  </a:lnTo>
                  <a:lnTo>
                    <a:pt x="187" y="751"/>
                  </a:lnTo>
                  <a:lnTo>
                    <a:pt x="198" y="729"/>
                  </a:lnTo>
                  <a:lnTo>
                    <a:pt x="242" y="618"/>
                  </a:lnTo>
                  <a:lnTo>
                    <a:pt x="264" y="574"/>
                  </a:lnTo>
                  <a:lnTo>
                    <a:pt x="275" y="541"/>
                  </a:lnTo>
                  <a:lnTo>
                    <a:pt x="286" y="519"/>
                  </a:lnTo>
                  <a:lnTo>
                    <a:pt x="297" y="486"/>
                  </a:lnTo>
                  <a:lnTo>
                    <a:pt x="297" y="464"/>
                  </a:lnTo>
                  <a:lnTo>
                    <a:pt x="308" y="453"/>
                  </a:lnTo>
                  <a:lnTo>
                    <a:pt x="308" y="431"/>
                  </a:lnTo>
                  <a:lnTo>
                    <a:pt x="319" y="409"/>
                  </a:lnTo>
                  <a:lnTo>
                    <a:pt x="297" y="342"/>
                  </a:lnTo>
                  <a:lnTo>
                    <a:pt x="231" y="298"/>
                  </a:lnTo>
                  <a:lnTo>
                    <a:pt x="187" y="298"/>
                  </a:lnTo>
                  <a:lnTo>
                    <a:pt x="121" y="320"/>
                  </a:lnTo>
                  <a:lnTo>
                    <a:pt x="66" y="364"/>
                  </a:lnTo>
                  <a:lnTo>
                    <a:pt x="22" y="420"/>
                  </a:lnTo>
                  <a:lnTo>
                    <a:pt x="0" y="475"/>
                  </a:lnTo>
                  <a:lnTo>
                    <a:pt x="0" y="508"/>
                  </a:lnTo>
                  <a:lnTo>
                    <a:pt x="11" y="519"/>
                  </a:lnTo>
                  <a:lnTo>
                    <a:pt x="33" y="519"/>
                  </a:lnTo>
                  <a:lnTo>
                    <a:pt x="44" y="508"/>
                  </a:lnTo>
                  <a:lnTo>
                    <a:pt x="44" y="497"/>
                  </a:lnTo>
                  <a:lnTo>
                    <a:pt x="66" y="442"/>
                  </a:lnTo>
                  <a:lnTo>
                    <a:pt x="110" y="375"/>
                  </a:lnTo>
                  <a:lnTo>
                    <a:pt x="132" y="353"/>
                  </a:lnTo>
                  <a:lnTo>
                    <a:pt x="154" y="342"/>
                  </a:lnTo>
                  <a:lnTo>
                    <a:pt x="187" y="331"/>
                  </a:lnTo>
                  <a:lnTo>
                    <a:pt x="198" y="331"/>
                  </a:lnTo>
                  <a:lnTo>
                    <a:pt x="220" y="353"/>
                  </a:lnTo>
                  <a:lnTo>
                    <a:pt x="220" y="397"/>
                  </a:lnTo>
                  <a:lnTo>
                    <a:pt x="209" y="420"/>
                  </a:lnTo>
                  <a:lnTo>
                    <a:pt x="209" y="442"/>
                  </a:lnTo>
                  <a:lnTo>
                    <a:pt x="198" y="475"/>
                  </a:lnTo>
                  <a:lnTo>
                    <a:pt x="176" y="519"/>
                  </a:lnTo>
                  <a:lnTo>
                    <a:pt x="88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65"/>
            <p:cNvSpPr>
              <a:spLocks/>
            </p:cNvSpPr>
            <p:nvPr/>
          </p:nvSpPr>
          <p:spPr bwMode="auto">
            <a:xfrm>
              <a:off x="951" y="19581"/>
              <a:ext cx="726" cy="729"/>
            </a:xfrm>
            <a:custGeom>
              <a:avLst/>
              <a:gdLst/>
              <a:ahLst/>
              <a:cxnLst>
                <a:cxn ang="0">
                  <a:pos x="726" y="365"/>
                </a:cxn>
                <a:cxn ang="0">
                  <a:pos x="693" y="221"/>
                </a:cxn>
                <a:cxn ang="0">
                  <a:pos x="616" y="100"/>
                </a:cxn>
                <a:cxn ang="0">
                  <a:pos x="506" y="23"/>
                </a:cxn>
                <a:cxn ang="0">
                  <a:pos x="363" y="0"/>
                </a:cxn>
                <a:cxn ang="0">
                  <a:pos x="220" y="23"/>
                </a:cxn>
                <a:cxn ang="0">
                  <a:pos x="99" y="111"/>
                </a:cxn>
                <a:cxn ang="0">
                  <a:pos x="22" y="221"/>
                </a:cxn>
                <a:cxn ang="0">
                  <a:pos x="0" y="365"/>
                </a:cxn>
                <a:cxn ang="0">
                  <a:pos x="22" y="508"/>
                </a:cxn>
                <a:cxn ang="0">
                  <a:pos x="110" y="629"/>
                </a:cxn>
                <a:cxn ang="0">
                  <a:pos x="220" y="707"/>
                </a:cxn>
                <a:cxn ang="0">
                  <a:pos x="363" y="729"/>
                </a:cxn>
                <a:cxn ang="0">
                  <a:pos x="506" y="707"/>
                </a:cxn>
                <a:cxn ang="0">
                  <a:pos x="627" y="618"/>
                </a:cxn>
                <a:cxn ang="0">
                  <a:pos x="704" y="508"/>
                </a:cxn>
                <a:cxn ang="0">
                  <a:pos x="726" y="365"/>
                </a:cxn>
              </a:cxnLst>
              <a:rect l="0" t="0" r="r" b="b"/>
              <a:pathLst>
                <a:path w="726" h="729">
                  <a:moveTo>
                    <a:pt x="726" y="365"/>
                  </a:moveTo>
                  <a:lnTo>
                    <a:pt x="693" y="221"/>
                  </a:lnTo>
                  <a:lnTo>
                    <a:pt x="616" y="100"/>
                  </a:lnTo>
                  <a:lnTo>
                    <a:pt x="506" y="23"/>
                  </a:lnTo>
                  <a:lnTo>
                    <a:pt x="363" y="0"/>
                  </a:lnTo>
                  <a:lnTo>
                    <a:pt x="220" y="23"/>
                  </a:lnTo>
                  <a:lnTo>
                    <a:pt x="99" y="111"/>
                  </a:lnTo>
                  <a:lnTo>
                    <a:pt x="22" y="221"/>
                  </a:lnTo>
                  <a:lnTo>
                    <a:pt x="0" y="365"/>
                  </a:lnTo>
                  <a:lnTo>
                    <a:pt x="22" y="508"/>
                  </a:lnTo>
                  <a:lnTo>
                    <a:pt x="110" y="629"/>
                  </a:lnTo>
                  <a:lnTo>
                    <a:pt x="220" y="707"/>
                  </a:lnTo>
                  <a:lnTo>
                    <a:pt x="363" y="729"/>
                  </a:lnTo>
                  <a:lnTo>
                    <a:pt x="506" y="707"/>
                  </a:lnTo>
                  <a:lnTo>
                    <a:pt x="627" y="618"/>
                  </a:lnTo>
                  <a:lnTo>
                    <a:pt x="704" y="508"/>
                  </a:lnTo>
                  <a:lnTo>
                    <a:pt x="726" y="3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66"/>
            <p:cNvSpPr>
              <a:spLocks noEditPoints="1"/>
            </p:cNvSpPr>
            <p:nvPr/>
          </p:nvSpPr>
          <p:spPr bwMode="auto">
            <a:xfrm>
              <a:off x="2832" y="19085"/>
              <a:ext cx="1254" cy="1379"/>
            </a:xfrm>
            <a:custGeom>
              <a:avLst/>
              <a:gdLst/>
              <a:ahLst/>
              <a:cxnLst>
                <a:cxn ang="0">
                  <a:pos x="1254" y="695"/>
                </a:cxn>
                <a:cxn ang="0">
                  <a:pos x="1232" y="507"/>
                </a:cxn>
                <a:cxn ang="0">
                  <a:pos x="1166" y="342"/>
                </a:cxn>
                <a:cxn ang="0">
                  <a:pos x="1067" y="199"/>
                </a:cxn>
                <a:cxn ang="0">
                  <a:pos x="946" y="88"/>
                </a:cxn>
                <a:cxn ang="0">
                  <a:pos x="792" y="22"/>
                </a:cxn>
                <a:cxn ang="0">
                  <a:pos x="627" y="0"/>
                </a:cxn>
                <a:cxn ang="0">
                  <a:pos x="462" y="22"/>
                </a:cxn>
                <a:cxn ang="0">
                  <a:pos x="308" y="88"/>
                </a:cxn>
                <a:cxn ang="0">
                  <a:pos x="187" y="199"/>
                </a:cxn>
                <a:cxn ang="0">
                  <a:pos x="88" y="342"/>
                </a:cxn>
                <a:cxn ang="0">
                  <a:pos x="22" y="507"/>
                </a:cxn>
                <a:cxn ang="0">
                  <a:pos x="0" y="695"/>
                </a:cxn>
                <a:cxn ang="0">
                  <a:pos x="22" y="883"/>
                </a:cxn>
                <a:cxn ang="0">
                  <a:pos x="88" y="1048"/>
                </a:cxn>
                <a:cxn ang="0">
                  <a:pos x="187" y="1181"/>
                </a:cxn>
                <a:cxn ang="0">
                  <a:pos x="308" y="1291"/>
                </a:cxn>
                <a:cxn ang="0">
                  <a:pos x="462" y="1357"/>
                </a:cxn>
                <a:cxn ang="0">
                  <a:pos x="627" y="1379"/>
                </a:cxn>
                <a:cxn ang="0">
                  <a:pos x="792" y="1357"/>
                </a:cxn>
                <a:cxn ang="0">
                  <a:pos x="946" y="1280"/>
                </a:cxn>
                <a:cxn ang="0">
                  <a:pos x="1067" y="1181"/>
                </a:cxn>
                <a:cxn ang="0">
                  <a:pos x="1166" y="1037"/>
                </a:cxn>
                <a:cxn ang="0">
                  <a:pos x="1232" y="872"/>
                </a:cxn>
                <a:cxn ang="0">
                  <a:pos x="1254" y="695"/>
                </a:cxn>
                <a:cxn ang="0">
                  <a:pos x="627" y="1324"/>
                </a:cxn>
                <a:cxn ang="0">
                  <a:pos x="550" y="1313"/>
                </a:cxn>
                <a:cxn ang="0">
                  <a:pos x="462" y="1280"/>
                </a:cxn>
                <a:cxn ang="0">
                  <a:pos x="374" y="1225"/>
                </a:cxn>
                <a:cxn ang="0">
                  <a:pos x="308" y="1136"/>
                </a:cxn>
                <a:cxn ang="0">
                  <a:pos x="242" y="1015"/>
                </a:cxn>
                <a:cxn ang="0">
                  <a:pos x="209" y="861"/>
                </a:cxn>
                <a:cxn ang="0">
                  <a:pos x="187" y="662"/>
                </a:cxn>
                <a:cxn ang="0">
                  <a:pos x="209" y="474"/>
                </a:cxn>
                <a:cxn ang="0">
                  <a:pos x="253" y="320"/>
                </a:cxn>
                <a:cxn ang="0">
                  <a:pos x="308" y="210"/>
                </a:cxn>
                <a:cxn ang="0">
                  <a:pos x="385" y="132"/>
                </a:cxn>
                <a:cxn ang="0">
                  <a:pos x="473" y="77"/>
                </a:cxn>
                <a:cxn ang="0">
                  <a:pos x="550" y="55"/>
                </a:cxn>
                <a:cxn ang="0">
                  <a:pos x="627" y="44"/>
                </a:cxn>
                <a:cxn ang="0">
                  <a:pos x="704" y="55"/>
                </a:cxn>
                <a:cxn ang="0">
                  <a:pos x="781" y="77"/>
                </a:cxn>
                <a:cxn ang="0">
                  <a:pos x="869" y="132"/>
                </a:cxn>
                <a:cxn ang="0">
                  <a:pos x="946" y="221"/>
                </a:cxn>
                <a:cxn ang="0">
                  <a:pos x="1001" y="331"/>
                </a:cxn>
                <a:cxn ang="0">
                  <a:pos x="1045" y="474"/>
                </a:cxn>
                <a:cxn ang="0">
                  <a:pos x="1056" y="662"/>
                </a:cxn>
                <a:cxn ang="0">
                  <a:pos x="1045" y="861"/>
                </a:cxn>
                <a:cxn ang="0">
                  <a:pos x="1001" y="1015"/>
                </a:cxn>
                <a:cxn ang="0">
                  <a:pos x="946" y="1136"/>
                </a:cxn>
                <a:cxn ang="0">
                  <a:pos x="869" y="1225"/>
                </a:cxn>
                <a:cxn ang="0">
                  <a:pos x="792" y="1280"/>
                </a:cxn>
                <a:cxn ang="0">
                  <a:pos x="704" y="1313"/>
                </a:cxn>
                <a:cxn ang="0">
                  <a:pos x="627" y="1324"/>
                </a:cxn>
              </a:cxnLst>
              <a:rect l="0" t="0" r="r" b="b"/>
              <a:pathLst>
                <a:path w="1254" h="1379">
                  <a:moveTo>
                    <a:pt x="1254" y="695"/>
                  </a:moveTo>
                  <a:lnTo>
                    <a:pt x="1232" y="507"/>
                  </a:lnTo>
                  <a:lnTo>
                    <a:pt x="1166" y="342"/>
                  </a:lnTo>
                  <a:lnTo>
                    <a:pt x="1067" y="199"/>
                  </a:lnTo>
                  <a:lnTo>
                    <a:pt x="946" y="88"/>
                  </a:lnTo>
                  <a:lnTo>
                    <a:pt x="792" y="22"/>
                  </a:lnTo>
                  <a:lnTo>
                    <a:pt x="627" y="0"/>
                  </a:lnTo>
                  <a:lnTo>
                    <a:pt x="462" y="22"/>
                  </a:lnTo>
                  <a:lnTo>
                    <a:pt x="308" y="88"/>
                  </a:lnTo>
                  <a:lnTo>
                    <a:pt x="187" y="199"/>
                  </a:lnTo>
                  <a:lnTo>
                    <a:pt x="88" y="342"/>
                  </a:lnTo>
                  <a:lnTo>
                    <a:pt x="22" y="507"/>
                  </a:lnTo>
                  <a:lnTo>
                    <a:pt x="0" y="695"/>
                  </a:lnTo>
                  <a:lnTo>
                    <a:pt x="22" y="883"/>
                  </a:lnTo>
                  <a:lnTo>
                    <a:pt x="88" y="1048"/>
                  </a:lnTo>
                  <a:lnTo>
                    <a:pt x="187" y="1181"/>
                  </a:lnTo>
                  <a:lnTo>
                    <a:pt x="308" y="1291"/>
                  </a:lnTo>
                  <a:lnTo>
                    <a:pt x="462" y="1357"/>
                  </a:lnTo>
                  <a:lnTo>
                    <a:pt x="627" y="1379"/>
                  </a:lnTo>
                  <a:lnTo>
                    <a:pt x="792" y="1357"/>
                  </a:lnTo>
                  <a:lnTo>
                    <a:pt x="946" y="1280"/>
                  </a:lnTo>
                  <a:lnTo>
                    <a:pt x="1067" y="1181"/>
                  </a:lnTo>
                  <a:lnTo>
                    <a:pt x="1166" y="1037"/>
                  </a:lnTo>
                  <a:lnTo>
                    <a:pt x="1232" y="872"/>
                  </a:lnTo>
                  <a:lnTo>
                    <a:pt x="1254" y="695"/>
                  </a:lnTo>
                  <a:close/>
                  <a:moveTo>
                    <a:pt x="627" y="1324"/>
                  </a:moveTo>
                  <a:lnTo>
                    <a:pt x="550" y="1313"/>
                  </a:lnTo>
                  <a:lnTo>
                    <a:pt x="462" y="1280"/>
                  </a:lnTo>
                  <a:lnTo>
                    <a:pt x="374" y="1225"/>
                  </a:lnTo>
                  <a:lnTo>
                    <a:pt x="308" y="1136"/>
                  </a:lnTo>
                  <a:lnTo>
                    <a:pt x="242" y="1015"/>
                  </a:lnTo>
                  <a:lnTo>
                    <a:pt x="209" y="861"/>
                  </a:lnTo>
                  <a:lnTo>
                    <a:pt x="187" y="662"/>
                  </a:lnTo>
                  <a:lnTo>
                    <a:pt x="209" y="474"/>
                  </a:lnTo>
                  <a:lnTo>
                    <a:pt x="253" y="320"/>
                  </a:lnTo>
                  <a:lnTo>
                    <a:pt x="308" y="210"/>
                  </a:lnTo>
                  <a:lnTo>
                    <a:pt x="385" y="132"/>
                  </a:lnTo>
                  <a:lnTo>
                    <a:pt x="473" y="77"/>
                  </a:lnTo>
                  <a:lnTo>
                    <a:pt x="550" y="55"/>
                  </a:lnTo>
                  <a:lnTo>
                    <a:pt x="627" y="44"/>
                  </a:lnTo>
                  <a:lnTo>
                    <a:pt x="704" y="55"/>
                  </a:lnTo>
                  <a:lnTo>
                    <a:pt x="781" y="77"/>
                  </a:lnTo>
                  <a:lnTo>
                    <a:pt x="869" y="132"/>
                  </a:lnTo>
                  <a:lnTo>
                    <a:pt x="946" y="221"/>
                  </a:lnTo>
                  <a:lnTo>
                    <a:pt x="1001" y="331"/>
                  </a:lnTo>
                  <a:lnTo>
                    <a:pt x="1045" y="474"/>
                  </a:lnTo>
                  <a:lnTo>
                    <a:pt x="1056" y="662"/>
                  </a:lnTo>
                  <a:lnTo>
                    <a:pt x="1045" y="861"/>
                  </a:lnTo>
                  <a:lnTo>
                    <a:pt x="1001" y="1015"/>
                  </a:lnTo>
                  <a:lnTo>
                    <a:pt x="946" y="1136"/>
                  </a:lnTo>
                  <a:lnTo>
                    <a:pt x="869" y="1225"/>
                  </a:lnTo>
                  <a:lnTo>
                    <a:pt x="792" y="1280"/>
                  </a:lnTo>
                  <a:lnTo>
                    <a:pt x="704" y="1313"/>
                  </a:lnTo>
                  <a:lnTo>
                    <a:pt x="627" y="13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67"/>
            <p:cNvSpPr>
              <a:spLocks/>
            </p:cNvSpPr>
            <p:nvPr/>
          </p:nvSpPr>
          <p:spPr bwMode="auto">
            <a:xfrm>
              <a:off x="4251" y="19581"/>
              <a:ext cx="957" cy="861"/>
            </a:xfrm>
            <a:custGeom>
              <a:avLst/>
              <a:gdLst/>
              <a:ahLst/>
              <a:cxnLst>
                <a:cxn ang="0">
                  <a:pos x="682" y="685"/>
                </a:cxn>
                <a:cxn ang="0">
                  <a:pos x="682" y="861"/>
                </a:cxn>
                <a:cxn ang="0">
                  <a:pos x="957" y="839"/>
                </a:cxn>
                <a:cxn ang="0">
                  <a:pos x="957" y="784"/>
                </a:cxn>
                <a:cxn ang="0">
                  <a:pos x="902" y="784"/>
                </a:cxn>
                <a:cxn ang="0">
                  <a:pos x="858" y="773"/>
                </a:cxn>
                <a:cxn ang="0">
                  <a:pos x="836" y="762"/>
                </a:cxn>
                <a:cxn ang="0">
                  <a:pos x="814" y="740"/>
                </a:cxn>
                <a:cxn ang="0">
                  <a:pos x="814" y="0"/>
                </a:cxn>
                <a:cxn ang="0">
                  <a:pos x="528" y="23"/>
                </a:cxn>
                <a:cxn ang="0">
                  <a:pos x="528" y="78"/>
                </a:cxn>
                <a:cxn ang="0">
                  <a:pos x="583" y="78"/>
                </a:cxn>
                <a:cxn ang="0">
                  <a:pos x="627" y="89"/>
                </a:cxn>
                <a:cxn ang="0">
                  <a:pos x="649" y="100"/>
                </a:cxn>
                <a:cxn ang="0">
                  <a:pos x="671" y="122"/>
                </a:cxn>
                <a:cxn ang="0">
                  <a:pos x="682" y="144"/>
                </a:cxn>
                <a:cxn ang="0">
                  <a:pos x="682" y="519"/>
                </a:cxn>
                <a:cxn ang="0">
                  <a:pos x="660" y="640"/>
                </a:cxn>
                <a:cxn ang="0">
                  <a:pos x="616" y="729"/>
                </a:cxn>
                <a:cxn ang="0">
                  <a:pos x="539" y="795"/>
                </a:cxn>
                <a:cxn ang="0">
                  <a:pos x="451" y="817"/>
                </a:cxn>
                <a:cxn ang="0">
                  <a:pos x="374" y="806"/>
                </a:cxn>
                <a:cxn ang="0">
                  <a:pos x="319" y="784"/>
                </a:cxn>
                <a:cxn ang="0">
                  <a:pos x="297" y="740"/>
                </a:cxn>
                <a:cxn ang="0">
                  <a:pos x="286" y="685"/>
                </a:cxn>
                <a:cxn ang="0">
                  <a:pos x="286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43" y="111"/>
                </a:cxn>
                <a:cxn ang="0">
                  <a:pos x="143" y="144"/>
                </a:cxn>
                <a:cxn ang="0">
                  <a:pos x="154" y="188"/>
                </a:cxn>
                <a:cxn ang="0">
                  <a:pos x="154" y="618"/>
                </a:cxn>
                <a:cxn ang="0">
                  <a:pos x="165" y="685"/>
                </a:cxn>
                <a:cxn ang="0">
                  <a:pos x="187" y="751"/>
                </a:cxn>
                <a:cxn ang="0">
                  <a:pos x="242" y="806"/>
                </a:cxn>
                <a:cxn ang="0">
                  <a:pos x="319" y="850"/>
                </a:cxn>
                <a:cxn ang="0">
                  <a:pos x="440" y="861"/>
                </a:cxn>
                <a:cxn ang="0">
                  <a:pos x="539" y="839"/>
                </a:cxn>
                <a:cxn ang="0">
                  <a:pos x="616" y="784"/>
                </a:cxn>
                <a:cxn ang="0">
                  <a:pos x="682" y="685"/>
                </a:cxn>
              </a:cxnLst>
              <a:rect l="0" t="0" r="r" b="b"/>
              <a:pathLst>
                <a:path w="957" h="861">
                  <a:moveTo>
                    <a:pt x="682" y="685"/>
                  </a:moveTo>
                  <a:lnTo>
                    <a:pt x="682" y="861"/>
                  </a:lnTo>
                  <a:lnTo>
                    <a:pt x="957" y="839"/>
                  </a:lnTo>
                  <a:lnTo>
                    <a:pt x="957" y="784"/>
                  </a:lnTo>
                  <a:lnTo>
                    <a:pt x="902" y="784"/>
                  </a:lnTo>
                  <a:lnTo>
                    <a:pt x="858" y="773"/>
                  </a:lnTo>
                  <a:lnTo>
                    <a:pt x="836" y="762"/>
                  </a:lnTo>
                  <a:lnTo>
                    <a:pt x="814" y="740"/>
                  </a:lnTo>
                  <a:lnTo>
                    <a:pt x="814" y="0"/>
                  </a:lnTo>
                  <a:lnTo>
                    <a:pt x="528" y="23"/>
                  </a:lnTo>
                  <a:lnTo>
                    <a:pt x="528" y="78"/>
                  </a:lnTo>
                  <a:lnTo>
                    <a:pt x="583" y="78"/>
                  </a:lnTo>
                  <a:lnTo>
                    <a:pt x="627" y="89"/>
                  </a:lnTo>
                  <a:lnTo>
                    <a:pt x="649" y="100"/>
                  </a:lnTo>
                  <a:lnTo>
                    <a:pt x="671" y="122"/>
                  </a:lnTo>
                  <a:lnTo>
                    <a:pt x="682" y="144"/>
                  </a:lnTo>
                  <a:lnTo>
                    <a:pt x="682" y="519"/>
                  </a:lnTo>
                  <a:lnTo>
                    <a:pt x="660" y="640"/>
                  </a:lnTo>
                  <a:lnTo>
                    <a:pt x="616" y="729"/>
                  </a:lnTo>
                  <a:lnTo>
                    <a:pt x="539" y="795"/>
                  </a:lnTo>
                  <a:lnTo>
                    <a:pt x="451" y="817"/>
                  </a:lnTo>
                  <a:lnTo>
                    <a:pt x="374" y="806"/>
                  </a:lnTo>
                  <a:lnTo>
                    <a:pt x="319" y="784"/>
                  </a:lnTo>
                  <a:lnTo>
                    <a:pt x="297" y="740"/>
                  </a:lnTo>
                  <a:lnTo>
                    <a:pt x="286" y="685"/>
                  </a:lnTo>
                  <a:lnTo>
                    <a:pt x="286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43" y="111"/>
                  </a:lnTo>
                  <a:lnTo>
                    <a:pt x="143" y="144"/>
                  </a:lnTo>
                  <a:lnTo>
                    <a:pt x="154" y="188"/>
                  </a:lnTo>
                  <a:lnTo>
                    <a:pt x="154" y="618"/>
                  </a:lnTo>
                  <a:lnTo>
                    <a:pt x="165" y="685"/>
                  </a:lnTo>
                  <a:lnTo>
                    <a:pt x="187" y="751"/>
                  </a:lnTo>
                  <a:lnTo>
                    <a:pt x="242" y="806"/>
                  </a:lnTo>
                  <a:lnTo>
                    <a:pt x="319" y="850"/>
                  </a:lnTo>
                  <a:lnTo>
                    <a:pt x="440" y="861"/>
                  </a:lnTo>
                  <a:lnTo>
                    <a:pt x="539" y="839"/>
                  </a:lnTo>
                  <a:lnTo>
                    <a:pt x="616" y="784"/>
                  </a:lnTo>
                  <a:lnTo>
                    <a:pt x="682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68"/>
            <p:cNvSpPr>
              <a:spLocks/>
            </p:cNvSpPr>
            <p:nvPr/>
          </p:nvSpPr>
          <p:spPr bwMode="auto">
            <a:xfrm>
              <a:off x="5285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54" y="409"/>
                </a:cxn>
                <a:cxn ang="0">
                  <a:pos x="154" y="938"/>
                </a:cxn>
                <a:cxn ang="0">
                  <a:pos x="165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39" y="828"/>
                </a:cxn>
                <a:cxn ang="0">
                  <a:pos x="539" y="927"/>
                </a:cxn>
                <a:cxn ang="0">
                  <a:pos x="528" y="1027"/>
                </a:cxn>
                <a:cxn ang="0">
                  <a:pos x="506" y="1093"/>
                </a:cxn>
                <a:cxn ang="0">
                  <a:pos x="462" y="1126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86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54" y="409"/>
                  </a:lnTo>
                  <a:lnTo>
                    <a:pt x="154" y="938"/>
                  </a:lnTo>
                  <a:lnTo>
                    <a:pt x="165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39" y="828"/>
                  </a:lnTo>
                  <a:lnTo>
                    <a:pt x="539" y="927"/>
                  </a:lnTo>
                  <a:lnTo>
                    <a:pt x="528" y="1027"/>
                  </a:lnTo>
                  <a:lnTo>
                    <a:pt x="506" y="1093"/>
                  </a:lnTo>
                  <a:lnTo>
                    <a:pt x="462" y="1126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86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69"/>
            <p:cNvSpPr>
              <a:spLocks noEditPoints="1"/>
            </p:cNvSpPr>
            <p:nvPr/>
          </p:nvSpPr>
          <p:spPr bwMode="auto">
            <a:xfrm>
              <a:off x="6033" y="19581"/>
              <a:ext cx="935" cy="1203"/>
            </a:xfrm>
            <a:custGeom>
              <a:avLst/>
              <a:gdLst/>
              <a:ahLst/>
              <a:cxnLst>
                <a:cxn ang="0">
                  <a:pos x="286" y="199"/>
                </a:cxn>
                <a:cxn ang="0">
                  <a:pos x="352" y="122"/>
                </a:cxn>
                <a:cxn ang="0">
                  <a:pos x="429" y="67"/>
                </a:cxn>
                <a:cxn ang="0">
                  <a:pos x="528" y="45"/>
                </a:cxn>
                <a:cxn ang="0">
                  <a:pos x="627" y="78"/>
                </a:cxn>
                <a:cxn ang="0">
                  <a:pos x="704" y="155"/>
                </a:cxn>
                <a:cxn ang="0">
                  <a:pos x="759" y="276"/>
                </a:cxn>
                <a:cxn ang="0">
                  <a:pos x="781" y="431"/>
                </a:cxn>
                <a:cxn ang="0">
                  <a:pos x="759" y="585"/>
                </a:cxn>
                <a:cxn ang="0">
                  <a:pos x="693" y="707"/>
                </a:cxn>
                <a:cxn ang="0">
                  <a:pos x="605" y="795"/>
                </a:cxn>
                <a:cxn ang="0">
                  <a:pos x="506" y="817"/>
                </a:cxn>
                <a:cxn ang="0">
                  <a:pos x="429" y="806"/>
                </a:cxn>
                <a:cxn ang="0">
                  <a:pos x="363" y="762"/>
                </a:cxn>
                <a:cxn ang="0">
                  <a:pos x="308" y="707"/>
                </a:cxn>
                <a:cxn ang="0">
                  <a:pos x="297" y="685"/>
                </a:cxn>
                <a:cxn ang="0">
                  <a:pos x="286" y="674"/>
                </a:cxn>
                <a:cxn ang="0">
                  <a:pos x="286" y="618"/>
                </a:cxn>
                <a:cxn ang="0">
                  <a:pos x="286" y="199"/>
                </a:cxn>
                <a:cxn ang="0">
                  <a:pos x="286" y="729"/>
                </a:cxn>
                <a:cxn ang="0">
                  <a:pos x="308" y="762"/>
                </a:cxn>
                <a:cxn ang="0">
                  <a:pos x="352" y="806"/>
                </a:cxn>
                <a:cxn ang="0">
                  <a:pos x="418" y="839"/>
                </a:cxn>
                <a:cxn ang="0">
                  <a:pos x="517" y="861"/>
                </a:cxn>
                <a:cxn ang="0">
                  <a:pos x="649" y="839"/>
                </a:cxn>
                <a:cxn ang="0">
                  <a:pos x="759" y="784"/>
                </a:cxn>
                <a:cxn ang="0">
                  <a:pos x="858" y="685"/>
                </a:cxn>
                <a:cxn ang="0">
                  <a:pos x="913" y="563"/>
                </a:cxn>
                <a:cxn ang="0">
                  <a:pos x="935" y="431"/>
                </a:cxn>
                <a:cxn ang="0">
                  <a:pos x="913" y="287"/>
                </a:cxn>
                <a:cxn ang="0">
                  <a:pos x="858" y="177"/>
                </a:cxn>
                <a:cxn ang="0">
                  <a:pos x="770" y="78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440" y="11"/>
                </a:cxn>
                <a:cxn ang="0">
                  <a:pos x="363" y="45"/>
                </a:cxn>
                <a:cxn ang="0">
                  <a:pos x="308" y="89"/>
                </a:cxn>
                <a:cxn ang="0">
                  <a:pos x="275" y="122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88" y="78"/>
                </a:cxn>
                <a:cxn ang="0">
                  <a:pos x="121" y="89"/>
                </a:cxn>
                <a:cxn ang="0">
                  <a:pos x="132" y="100"/>
                </a:cxn>
                <a:cxn ang="0">
                  <a:pos x="154" y="144"/>
                </a:cxn>
                <a:cxn ang="0">
                  <a:pos x="154" y="1093"/>
                </a:cxn>
                <a:cxn ang="0">
                  <a:pos x="143" y="1126"/>
                </a:cxn>
                <a:cxn ang="0">
                  <a:pos x="99" y="1148"/>
                </a:cxn>
                <a:cxn ang="0">
                  <a:pos x="0" y="1148"/>
                </a:cxn>
                <a:cxn ang="0">
                  <a:pos x="0" y="1203"/>
                </a:cxn>
                <a:cxn ang="0">
                  <a:pos x="429" y="1203"/>
                </a:cxn>
                <a:cxn ang="0">
                  <a:pos x="429" y="1148"/>
                </a:cxn>
                <a:cxn ang="0">
                  <a:pos x="330" y="1148"/>
                </a:cxn>
                <a:cxn ang="0">
                  <a:pos x="286" y="1126"/>
                </a:cxn>
                <a:cxn ang="0">
                  <a:pos x="286" y="740"/>
                </a:cxn>
                <a:cxn ang="0">
                  <a:pos x="286" y="729"/>
                </a:cxn>
              </a:cxnLst>
              <a:rect l="0" t="0" r="r" b="b"/>
              <a:pathLst>
                <a:path w="935" h="1203">
                  <a:moveTo>
                    <a:pt x="286" y="199"/>
                  </a:moveTo>
                  <a:lnTo>
                    <a:pt x="352" y="122"/>
                  </a:lnTo>
                  <a:lnTo>
                    <a:pt x="429" y="67"/>
                  </a:lnTo>
                  <a:lnTo>
                    <a:pt x="528" y="45"/>
                  </a:lnTo>
                  <a:lnTo>
                    <a:pt x="627" y="78"/>
                  </a:lnTo>
                  <a:lnTo>
                    <a:pt x="704" y="155"/>
                  </a:lnTo>
                  <a:lnTo>
                    <a:pt x="759" y="276"/>
                  </a:lnTo>
                  <a:lnTo>
                    <a:pt x="781" y="431"/>
                  </a:lnTo>
                  <a:lnTo>
                    <a:pt x="759" y="585"/>
                  </a:lnTo>
                  <a:lnTo>
                    <a:pt x="693" y="707"/>
                  </a:lnTo>
                  <a:lnTo>
                    <a:pt x="605" y="795"/>
                  </a:lnTo>
                  <a:lnTo>
                    <a:pt x="506" y="817"/>
                  </a:lnTo>
                  <a:lnTo>
                    <a:pt x="429" y="806"/>
                  </a:lnTo>
                  <a:lnTo>
                    <a:pt x="363" y="762"/>
                  </a:lnTo>
                  <a:lnTo>
                    <a:pt x="308" y="707"/>
                  </a:lnTo>
                  <a:lnTo>
                    <a:pt x="297" y="685"/>
                  </a:lnTo>
                  <a:lnTo>
                    <a:pt x="286" y="674"/>
                  </a:lnTo>
                  <a:lnTo>
                    <a:pt x="286" y="618"/>
                  </a:lnTo>
                  <a:lnTo>
                    <a:pt x="286" y="199"/>
                  </a:lnTo>
                  <a:close/>
                  <a:moveTo>
                    <a:pt x="286" y="729"/>
                  </a:moveTo>
                  <a:lnTo>
                    <a:pt x="308" y="762"/>
                  </a:lnTo>
                  <a:lnTo>
                    <a:pt x="352" y="806"/>
                  </a:lnTo>
                  <a:lnTo>
                    <a:pt x="418" y="839"/>
                  </a:lnTo>
                  <a:lnTo>
                    <a:pt x="517" y="861"/>
                  </a:lnTo>
                  <a:lnTo>
                    <a:pt x="649" y="839"/>
                  </a:lnTo>
                  <a:lnTo>
                    <a:pt x="759" y="784"/>
                  </a:lnTo>
                  <a:lnTo>
                    <a:pt x="858" y="685"/>
                  </a:lnTo>
                  <a:lnTo>
                    <a:pt x="913" y="563"/>
                  </a:lnTo>
                  <a:lnTo>
                    <a:pt x="935" y="431"/>
                  </a:lnTo>
                  <a:lnTo>
                    <a:pt x="913" y="287"/>
                  </a:lnTo>
                  <a:lnTo>
                    <a:pt x="858" y="177"/>
                  </a:lnTo>
                  <a:lnTo>
                    <a:pt x="770" y="78"/>
                  </a:lnTo>
                  <a:lnTo>
                    <a:pt x="660" y="23"/>
                  </a:lnTo>
                  <a:lnTo>
                    <a:pt x="539" y="0"/>
                  </a:lnTo>
                  <a:lnTo>
                    <a:pt x="440" y="11"/>
                  </a:lnTo>
                  <a:lnTo>
                    <a:pt x="363" y="45"/>
                  </a:lnTo>
                  <a:lnTo>
                    <a:pt x="308" y="89"/>
                  </a:lnTo>
                  <a:lnTo>
                    <a:pt x="275" y="122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88" y="78"/>
                  </a:lnTo>
                  <a:lnTo>
                    <a:pt x="121" y="89"/>
                  </a:lnTo>
                  <a:lnTo>
                    <a:pt x="132" y="100"/>
                  </a:lnTo>
                  <a:lnTo>
                    <a:pt x="154" y="144"/>
                  </a:lnTo>
                  <a:lnTo>
                    <a:pt x="154" y="1093"/>
                  </a:lnTo>
                  <a:lnTo>
                    <a:pt x="143" y="1126"/>
                  </a:lnTo>
                  <a:lnTo>
                    <a:pt x="99" y="1148"/>
                  </a:lnTo>
                  <a:lnTo>
                    <a:pt x="0" y="1148"/>
                  </a:lnTo>
                  <a:lnTo>
                    <a:pt x="0" y="1203"/>
                  </a:lnTo>
                  <a:lnTo>
                    <a:pt x="429" y="1203"/>
                  </a:lnTo>
                  <a:lnTo>
                    <a:pt x="429" y="1148"/>
                  </a:lnTo>
                  <a:lnTo>
                    <a:pt x="330" y="1148"/>
                  </a:lnTo>
                  <a:lnTo>
                    <a:pt x="286" y="1126"/>
                  </a:lnTo>
                  <a:lnTo>
                    <a:pt x="286" y="740"/>
                  </a:lnTo>
                  <a:lnTo>
                    <a:pt x="286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70"/>
            <p:cNvSpPr>
              <a:spLocks/>
            </p:cNvSpPr>
            <p:nvPr/>
          </p:nvSpPr>
          <p:spPr bwMode="auto">
            <a:xfrm>
              <a:off x="7100" y="19581"/>
              <a:ext cx="945" cy="861"/>
            </a:xfrm>
            <a:custGeom>
              <a:avLst/>
              <a:gdLst/>
              <a:ahLst/>
              <a:cxnLst>
                <a:cxn ang="0">
                  <a:pos x="670" y="685"/>
                </a:cxn>
                <a:cxn ang="0">
                  <a:pos x="670" y="861"/>
                </a:cxn>
                <a:cxn ang="0">
                  <a:pos x="945" y="839"/>
                </a:cxn>
                <a:cxn ang="0">
                  <a:pos x="945" y="784"/>
                </a:cxn>
                <a:cxn ang="0">
                  <a:pos x="890" y="784"/>
                </a:cxn>
                <a:cxn ang="0">
                  <a:pos x="846" y="773"/>
                </a:cxn>
                <a:cxn ang="0">
                  <a:pos x="824" y="762"/>
                </a:cxn>
                <a:cxn ang="0">
                  <a:pos x="802" y="718"/>
                </a:cxn>
                <a:cxn ang="0">
                  <a:pos x="802" y="0"/>
                </a:cxn>
                <a:cxn ang="0">
                  <a:pos x="516" y="23"/>
                </a:cxn>
                <a:cxn ang="0">
                  <a:pos x="516" y="78"/>
                </a:cxn>
                <a:cxn ang="0">
                  <a:pos x="571" y="78"/>
                </a:cxn>
                <a:cxn ang="0">
                  <a:pos x="604" y="89"/>
                </a:cxn>
                <a:cxn ang="0">
                  <a:pos x="637" y="89"/>
                </a:cxn>
                <a:cxn ang="0">
                  <a:pos x="648" y="100"/>
                </a:cxn>
                <a:cxn ang="0">
                  <a:pos x="659" y="122"/>
                </a:cxn>
                <a:cxn ang="0">
                  <a:pos x="670" y="155"/>
                </a:cxn>
                <a:cxn ang="0">
                  <a:pos x="670" y="519"/>
                </a:cxn>
                <a:cxn ang="0">
                  <a:pos x="648" y="640"/>
                </a:cxn>
                <a:cxn ang="0">
                  <a:pos x="604" y="729"/>
                </a:cxn>
                <a:cxn ang="0">
                  <a:pos x="538" y="795"/>
                </a:cxn>
                <a:cxn ang="0">
                  <a:pos x="439" y="817"/>
                </a:cxn>
                <a:cxn ang="0">
                  <a:pos x="362" y="806"/>
                </a:cxn>
                <a:cxn ang="0">
                  <a:pos x="308" y="784"/>
                </a:cxn>
                <a:cxn ang="0">
                  <a:pos x="286" y="740"/>
                </a:cxn>
                <a:cxn ang="0">
                  <a:pos x="275" y="685"/>
                </a:cxn>
                <a:cxn ang="0">
                  <a:pos x="275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121" y="100"/>
                </a:cxn>
                <a:cxn ang="0">
                  <a:pos x="132" y="111"/>
                </a:cxn>
                <a:cxn ang="0">
                  <a:pos x="143" y="144"/>
                </a:cxn>
                <a:cxn ang="0">
                  <a:pos x="143" y="618"/>
                </a:cxn>
                <a:cxn ang="0">
                  <a:pos x="154" y="685"/>
                </a:cxn>
                <a:cxn ang="0">
                  <a:pos x="176" y="751"/>
                </a:cxn>
                <a:cxn ang="0">
                  <a:pos x="231" y="806"/>
                </a:cxn>
                <a:cxn ang="0">
                  <a:pos x="308" y="850"/>
                </a:cxn>
                <a:cxn ang="0">
                  <a:pos x="428" y="861"/>
                </a:cxn>
                <a:cxn ang="0">
                  <a:pos x="527" y="839"/>
                </a:cxn>
                <a:cxn ang="0">
                  <a:pos x="615" y="784"/>
                </a:cxn>
                <a:cxn ang="0">
                  <a:pos x="670" y="685"/>
                </a:cxn>
              </a:cxnLst>
              <a:rect l="0" t="0" r="r" b="b"/>
              <a:pathLst>
                <a:path w="945" h="861">
                  <a:moveTo>
                    <a:pt x="670" y="685"/>
                  </a:moveTo>
                  <a:lnTo>
                    <a:pt x="670" y="861"/>
                  </a:lnTo>
                  <a:lnTo>
                    <a:pt x="945" y="839"/>
                  </a:lnTo>
                  <a:lnTo>
                    <a:pt x="945" y="784"/>
                  </a:lnTo>
                  <a:lnTo>
                    <a:pt x="890" y="784"/>
                  </a:lnTo>
                  <a:lnTo>
                    <a:pt x="846" y="773"/>
                  </a:lnTo>
                  <a:lnTo>
                    <a:pt x="824" y="762"/>
                  </a:lnTo>
                  <a:lnTo>
                    <a:pt x="802" y="718"/>
                  </a:lnTo>
                  <a:lnTo>
                    <a:pt x="802" y="0"/>
                  </a:lnTo>
                  <a:lnTo>
                    <a:pt x="516" y="23"/>
                  </a:lnTo>
                  <a:lnTo>
                    <a:pt x="516" y="78"/>
                  </a:lnTo>
                  <a:lnTo>
                    <a:pt x="571" y="78"/>
                  </a:lnTo>
                  <a:lnTo>
                    <a:pt x="604" y="89"/>
                  </a:lnTo>
                  <a:lnTo>
                    <a:pt x="637" y="89"/>
                  </a:lnTo>
                  <a:lnTo>
                    <a:pt x="648" y="100"/>
                  </a:lnTo>
                  <a:lnTo>
                    <a:pt x="659" y="122"/>
                  </a:lnTo>
                  <a:lnTo>
                    <a:pt x="670" y="155"/>
                  </a:lnTo>
                  <a:lnTo>
                    <a:pt x="670" y="519"/>
                  </a:lnTo>
                  <a:lnTo>
                    <a:pt x="648" y="640"/>
                  </a:lnTo>
                  <a:lnTo>
                    <a:pt x="604" y="729"/>
                  </a:lnTo>
                  <a:lnTo>
                    <a:pt x="538" y="795"/>
                  </a:lnTo>
                  <a:lnTo>
                    <a:pt x="439" y="817"/>
                  </a:lnTo>
                  <a:lnTo>
                    <a:pt x="362" y="806"/>
                  </a:lnTo>
                  <a:lnTo>
                    <a:pt x="308" y="784"/>
                  </a:lnTo>
                  <a:lnTo>
                    <a:pt x="286" y="740"/>
                  </a:lnTo>
                  <a:lnTo>
                    <a:pt x="275" y="685"/>
                  </a:lnTo>
                  <a:lnTo>
                    <a:pt x="275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32" y="111"/>
                  </a:lnTo>
                  <a:lnTo>
                    <a:pt x="143" y="144"/>
                  </a:lnTo>
                  <a:lnTo>
                    <a:pt x="143" y="618"/>
                  </a:lnTo>
                  <a:lnTo>
                    <a:pt x="154" y="685"/>
                  </a:lnTo>
                  <a:lnTo>
                    <a:pt x="176" y="751"/>
                  </a:lnTo>
                  <a:lnTo>
                    <a:pt x="231" y="806"/>
                  </a:lnTo>
                  <a:lnTo>
                    <a:pt x="308" y="850"/>
                  </a:lnTo>
                  <a:lnTo>
                    <a:pt x="428" y="861"/>
                  </a:lnTo>
                  <a:lnTo>
                    <a:pt x="527" y="839"/>
                  </a:lnTo>
                  <a:lnTo>
                    <a:pt x="615" y="784"/>
                  </a:lnTo>
                  <a:lnTo>
                    <a:pt x="670" y="6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71"/>
            <p:cNvSpPr>
              <a:spLocks/>
            </p:cNvSpPr>
            <p:nvPr/>
          </p:nvSpPr>
          <p:spPr bwMode="auto">
            <a:xfrm>
              <a:off x="8122" y="19250"/>
              <a:ext cx="594" cy="1192"/>
            </a:xfrm>
            <a:custGeom>
              <a:avLst/>
              <a:gdLst/>
              <a:ahLst/>
              <a:cxnLst>
                <a:cxn ang="0">
                  <a:pos x="286" y="409"/>
                </a:cxn>
                <a:cxn ang="0">
                  <a:pos x="561" y="409"/>
                </a:cxn>
                <a:cxn ang="0">
                  <a:pos x="561" y="354"/>
                </a:cxn>
                <a:cxn ang="0">
                  <a:pos x="286" y="354"/>
                </a:cxn>
                <a:cxn ang="0">
                  <a:pos x="286" y="0"/>
                </a:cxn>
                <a:cxn ang="0">
                  <a:pos x="242" y="0"/>
                </a:cxn>
                <a:cxn ang="0">
                  <a:pos x="231" y="100"/>
                </a:cxn>
                <a:cxn ang="0">
                  <a:pos x="209" y="199"/>
                </a:cxn>
                <a:cxn ang="0">
                  <a:pos x="165" y="276"/>
                </a:cxn>
                <a:cxn ang="0">
                  <a:pos x="99" y="342"/>
                </a:cxn>
                <a:cxn ang="0">
                  <a:pos x="0" y="365"/>
                </a:cxn>
                <a:cxn ang="0">
                  <a:pos x="0" y="409"/>
                </a:cxn>
                <a:cxn ang="0">
                  <a:pos x="165" y="409"/>
                </a:cxn>
                <a:cxn ang="0">
                  <a:pos x="165" y="938"/>
                </a:cxn>
                <a:cxn ang="0">
                  <a:pos x="176" y="1038"/>
                </a:cxn>
                <a:cxn ang="0">
                  <a:pos x="209" y="1104"/>
                </a:cxn>
                <a:cxn ang="0">
                  <a:pos x="253" y="1148"/>
                </a:cxn>
                <a:cxn ang="0">
                  <a:pos x="308" y="1181"/>
                </a:cxn>
                <a:cxn ang="0">
                  <a:pos x="363" y="1192"/>
                </a:cxn>
                <a:cxn ang="0">
                  <a:pos x="407" y="1192"/>
                </a:cxn>
                <a:cxn ang="0">
                  <a:pos x="495" y="1170"/>
                </a:cxn>
                <a:cxn ang="0">
                  <a:pos x="550" y="1104"/>
                </a:cxn>
                <a:cxn ang="0">
                  <a:pos x="583" y="1027"/>
                </a:cxn>
                <a:cxn ang="0">
                  <a:pos x="594" y="938"/>
                </a:cxn>
                <a:cxn ang="0">
                  <a:pos x="594" y="828"/>
                </a:cxn>
                <a:cxn ang="0">
                  <a:pos x="550" y="828"/>
                </a:cxn>
                <a:cxn ang="0">
                  <a:pos x="550" y="927"/>
                </a:cxn>
                <a:cxn ang="0">
                  <a:pos x="528" y="1049"/>
                </a:cxn>
                <a:cxn ang="0">
                  <a:pos x="484" y="1115"/>
                </a:cxn>
                <a:cxn ang="0">
                  <a:pos x="418" y="1148"/>
                </a:cxn>
                <a:cxn ang="0">
                  <a:pos x="352" y="1126"/>
                </a:cxn>
                <a:cxn ang="0">
                  <a:pos x="319" y="1082"/>
                </a:cxn>
                <a:cxn ang="0">
                  <a:pos x="297" y="1027"/>
                </a:cxn>
                <a:cxn ang="0">
                  <a:pos x="297" y="971"/>
                </a:cxn>
                <a:cxn ang="0">
                  <a:pos x="286" y="938"/>
                </a:cxn>
                <a:cxn ang="0">
                  <a:pos x="286" y="409"/>
                </a:cxn>
              </a:cxnLst>
              <a:rect l="0" t="0" r="r" b="b"/>
              <a:pathLst>
                <a:path w="594" h="1192">
                  <a:moveTo>
                    <a:pt x="286" y="409"/>
                  </a:moveTo>
                  <a:lnTo>
                    <a:pt x="561" y="409"/>
                  </a:lnTo>
                  <a:lnTo>
                    <a:pt x="561" y="354"/>
                  </a:lnTo>
                  <a:lnTo>
                    <a:pt x="286" y="354"/>
                  </a:lnTo>
                  <a:lnTo>
                    <a:pt x="286" y="0"/>
                  </a:lnTo>
                  <a:lnTo>
                    <a:pt x="242" y="0"/>
                  </a:lnTo>
                  <a:lnTo>
                    <a:pt x="231" y="100"/>
                  </a:lnTo>
                  <a:lnTo>
                    <a:pt x="209" y="199"/>
                  </a:lnTo>
                  <a:lnTo>
                    <a:pt x="165" y="276"/>
                  </a:lnTo>
                  <a:lnTo>
                    <a:pt x="99" y="342"/>
                  </a:lnTo>
                  <a:lnTo>
                    <a:pt x="0" y="365"/>
                  </a:lnTo>
                  <a:lnTo>
                    <a:pt x="0" y="409"/>
                  </a:lnTo>
                  <a:lnTo>
                    <a:pt x="165" y="409"/>
                  </a:lnTo>
                  <a:lnTo>
                    <a:pt x="165" y="938"/>
                  </a:lnTo>
                  <a:lnTo>
                    <a:pt x="176" y="1038"/>
                  </a:lnTo>
                  <a:lnTo>
                    <a:pt x="209" y="1104"/>
                  </a:lnTo>
                  <a:lnTo>
                    <a:pt x="253" y="1148"/>
                  </a:lnTo>
                  <a:lnTo>
                    <a:pt x="308" y="1181"/>
                  </a:lnTo>
                  <a:lnTo>
                    <a:pt x="363" y="1192"/>
                  </a:lnTo>
                  <a:lnTo>
                    <a:pt x="407" y="1192"/>
                  </a:lnTo>
                  <a:lnTo>
                    <a:pt x="495" y="1170"/>
                  </a:lnTo>
                  <a:lnTo>
                    <a:pt x="550" y="1104"/>
                  </a:lnTo>
                  <a:lnTo>
                    <a:pt x="583" y="1027"/>
                  </a:lnTo>
                  <a:lnTo>
                    <a:pt x="594" y="938"/>
                  </a:lnTo>
                  <a:lnTo>
                    <a:pt x="594" y="828"/>
                  </a:lnTo>
                  <a:lnTo>
                    <a:pt x="550" y="828"/>
                  </a:lnTo>
                  <a:lnTo>
                    <a:pt x="550" y="927"/>
                  </a:lnTo>
                  <a:lnTo>
                    <a:pt x="528" y="1049"/>
                  </a:lnTo>
                  <a:lnTo>
                    <a:pt x="484" y="1115"/>
                  </a:lnTo>
                  <a:lnTo>
                    <a:pt x="418" y="1148"/>
                  </a:lnTo>
                  <a:lnTo>
                    <a:pt x="352" y="1126"/>
                  </a:lnTo>
                  <a:lnTo>
                    <a:pt x="319" y="1082"/>
                  </a:lnTo>
                  <a:lnTo>
                    <a:pt x="297" y="1027"/>
                  </a:lnTo>
                  <a:lnTo>
                    <a:pt x="297" y="971"/>
                  </a:lnTo>
                  <a:lnTo>
                    <a:pt x="286" y="938"/>
                  </a:lnTo>
                  <a:lnTo>
                    <a:pt x="286" y="4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72"/>
            <p:cNvSpPr>
              <a:spLocks/>
            </p:cNvSpPr>
            <p:nvPr/>
          </p:nvSpPr>
          <p:spPr bwMode="auto">
            <a:xfrm>
              <a:off x="956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573"/>
            <p:cNvSpPr>
              <a:spLocks/>
            </p:cNvSpPr>
            <p:nvPr/>
          </p:nvSpPr>
          <p:spPr bwMode="auto">
            <a:xfrm>
              <a:off x="10630" y="19107"/>
              <a:ext cx="539" cy="574"/>
            </a:xfrm>
            <a:custGeom>
              <a:avLst/>
              <a:gdLst/>
              <a:ahLst/>
              <a:cxnLst>
                <a:cxn ang="0">
                  <a:pos x="506" y="199"/>
                </a:cxn>
                <a:cxn ang="0">
                  <a:pos x="539" y="165"/>
                </a:cxn>
                <a:cxn ang="0">
                  <a:pos x="539" y="154"/>
                </a:cxn>
                <a:cxn ang="0">
                  <a:pos x="528" y="132"/>
                </a:cxn>
                <a:cxn ang="0">
                  <a:pos x="517" y="121"/>
                </a:cxn>
                <a:cxn ang="0">
                  <a:pos x="473" y="121"/>
                </a:cxn>
                <a:cxn ang="0">
                  <a:pos x="462" y="132"/>
                </a:cxn>
                <a:cxn ang="0">
                  <a:pos x="286" y="254"/>
                </a:cxn>
                <a:cxn ang="0">
                  <a:pos x="308" y="55"/>
                </a:cxn>
                <a:cxn ang="0">
                  <a:pos x="308" y="22"/>
                </a:cxn>
                <a:cxn ang="0">
                  <a:pos x="286" y="0"/>
                </a:cxn>
                <a:cxn ang="0">
                  <a:pos x="264" y="0"/>
                </a:cxn>
                <a:cxn ang="0">
                  <a:pos x="242" y="11"/>
                </a:cxn>
                <a:cxn ang="0">
                  <a:pos x="220" y="33"/>
                </a:cxn>
                <a:cxn ang="0">
                  <a:pos x="242" y="254"/>
                </a:cxn>
                <a:cxn ang="0">
                  <a:pos x="66" y="132"/>
                </a:cxn>
                <a:cxn ang="0">
                  <a:pos x="55" y="121"/>
                </a:cxn>
                <a:cxn ang="0">
                  <a:pos x="33" y="121"/>
                </a:cxn>
                <a:cxn ang="0">
                  <a:pos x="11" y="132"/>
                </a:cxn>
                <a:cxn ang="0">
                  <a:pos x="0" y="143"/>
                </a:cxn>
                <a:cxn ang="0">
                  <a:pos x="0" y="177"/>
                </a:cxn>
                <a:cxn ang="0">
                  <a:pos x="11" y="188"/>
                </a:cxn>
                <a:cxn ang="0">
                  <a:pos x="11" y="199"/>
                </a:cxn>
                <a:cxn ang="0">
                  <a:pos x="33" y="199"/>
                </a:cxn>
                <a:cxn ang="0">
                  <a:pos x="220" y="287"/>
                </a:cxn>
                <a:cxn ang="0">
                  <a:pos x="33" y="375"/>
                </a:cxn>
                <a:cxn ang="0">
                  <a:pos x="11" y="375"/>
                </a:cxn>
                <a:cxn ang="0">
                  <a:pos x="0" y="386"/>
                </a:cxn>
                <a:cxn ang="0">
                  <a:pos x="0" y="419"/>
                </a:cxn>
                <a:cxn ang="0">
                  <a:pos x="11" y="441"/>
                </a:cxn>
                <a:cxn ang="0">
                  <a:pos x="22" y="452"/>
                </a:cxn>
                <a:cxn ang="0">
                  <a:pos x="55" y="452"/>
                </a:cxn>
                <a:cxn ang="0">
                  <a:pos x="66" y="441"/>
                </a:cxn>
                <a:cxn ang="0">
                  <a:pos x="242" y="320"/>
                </a:cxn>
                <a:cxn ang="0">
                  <a:pos x="220" y="541"/>
                </a:cxn>
                <a:cxn ang="0">
                  <a:pos x="242" y="563"/>
                </a:cxn>
                <a:cxn ang="0">
                  <a:pos x="264" y="574"/>
                </a:cxn>
                <a:cxn ang="0">
                  <a:pos x="286" y="574"/>
                </a:cxn>
                <a:cxn ang="0">
                  <a:pos x="308" y="552"/>
                </a:cxn>
                <a:cxn ang="0">
                  <a:pos x="308" y="497"/>
                </a:cxn>
                <a:cxn ang="0">
                  <a:pos x="297" y="430"/>
                </a:cxn>
                <a:cxn ang="0">
                  <a:pos x="286" y="353"/>
                </a:cxn>
                <a:cxn ang="0">
                  <a:pos x="286" y="320"/>
                </a:cxn>
                <a:cxn ang="0">
                  <a:pos x="330" y="353"/>
                </a:cxn>
                <a:cxn ang="0">
                  <a:pos x="385" y="386"/>
                </a:cxn>
                <a:cxn ang="0">
                  <a:pos x="451" y="430"/>
                </a:cxn>
                <a:cxn ang="0">
                  <a:pos x="473" y="441"/>
                </a:cxn>
                <a:cxn ang="0">
                  <a:pos x="484" y="452"/>
                </a:cxn>
                <a:cxn ang="0">
                  <a:pos x="495" y="452"/>
                </a:cxn>
                <a:cxn ang="0">
                  <a:pos x="517" y="441"/>
                </a:cxn>
                <a:cxn ang="0">
                  <a:pos x="528" y="430"/>
                </a:cxn>
                <a:cxn ang="0">
                  <a:pos x="539" y="408"/>
                </a:cxn>
                <a:cxn ang="0">
                  <a:pos x="528" y="386"/>
                </a:cxn>
                <a:cxn ang="0">
                  <a:pos x="517" y="375"/>
                </a:cxn>
                <a:cxn ang="0">
                  <a:pos x="506" y="375"/>
                </a:cxn>
                <a:cxn ang="0">
                  <a:pos x="308" y="287"/>
                </a:cxn>
                <a:cxn ang="0">
                  <a:pos x="506" y="199"/>
                </a:cxn>
              </a:cxnLst>
              <a:rect l="0" t="0" r="r" b="b"/>
              <a:pathLst>
                <a:path w="539" h="574">
                  <a:moveTo>
                    <a:pt x="506" y="199"/>
                  </a:moveTo>
                  <a:lnTo>
                    <a:pt x="539" y="165"/>
                  </a:lnTo>
                  <a:lnTo>
                    <a:pt x="539" y="154"/>
                  </a:lnTo>
                  <a:lnTo>
                    <a:pt x="528" y="132"/>
                  </a:lnTo>
                  <a:lnTo>
                    <a:pt x="517" y="121"/>
                  </a:lnTo>
                  <a:lnTo>
                    <a:pt x="473" y="121"/>
                  </a:lnTo>
                  <a:lnTo>
                    <a:pt x="462" y="132"/>
                  </a:lnTo>
                  <a:lnTo>
                    <a:pt x="286" y="254"/>
                  </a:lnTo>
                  <a:lnTo>
                    <a:pt x="308" y="55"/>
                  </a:lnTo>
                  <a:lnTo>
                    <a:pt x="308" y="22"/>
                  </a:lnTo>
                  <a:lnTo>
                    <a:pt x="286" y="0"/>
                  </a:lnTo>
                  <a:lnTo>
                    <a:pt x="264" y="0"/>
                  </a:lnTo>
                  <a:lnTo>
                    <a:pt x="242" y="11"/>
                  </a:lnTo>
                  <a:lnTo>
                    <a:pt x="220" y="33"/>
                  </a:lnTo>
                  <a:lnTo>
                    <a:pt x="242" y="254"/>
                  </a:lnTo>
                  <a:lnTo>
                    <a:pt x="66" y="132"/>
                  </a:lnTo>
                  <a:lnTo>
                    <a:pt x="55" y="121"/>
                  </a:lnTo>
                  <a:lnTo>
                    <a:pt x="33" y="121"/>
                  </a:lnTo>
                  <a:lnTo>
                    <a:pt x="11" y="132"/>
                  </a:lnTo>
                  <a:lnTo>
                    <a:pt x="0" y="143"/>
                  </a:lnTo>
                  <a:lnTo>
                    <a:pt x="0" y="177"/>
                  </a:lnTo>
                  <a:lnTo>
                    <a:pt x="11" y="188"/>
                  </a:lnTo>
                  <a:lnTo>
                    <a:pt x="11" y="199"/>
                  </a:lnTo>
                  <a:lnTo>
                    <a:pt x="33" y="199"/>
                  </a:lnTo>
                  <a:lnTo>
                    <a:pt x="220" y="287"/>
                  </a:lnTo>
                  <a:lnTo>
                    <a:pt x="33" y="375"/>
                  </a:lnTo>
                  <a:lnTo>
                    <a:pt x="11" y="375"/>
                  </a:lnTo>
                  <a:lnTo>
                    <a:pt x="0" y="386"/>
                  </a:lnTo>
                  <a:lnTo>
                    <a:pt x="0" y="419"/>
                  </a:lnTo>
                  <a:lnTo>
                    <a:pt x="11" y="441"/>
                  </a:lnTo>
                  <a:lnTo>
                    <a:pt x="22" y="452"/>
                  </a:lnTo>
                  <a:lnTo>
                    <a:pt x="55" y="452"/>
                  </a:lnTo>
                  <a:lnTo>
                    <a:pt x="66" y="441"/>
                  </a:lnTo>
                  <a:lnTo>
                    <a:pt x="242" y="320"/>
                  </a:lnTo>
                  <a:lnTo>
                    <a:pt x="220" y="541"/>
                  </a:lnTo>
                  <a:lnTo>
                    <a:pt x="242" y="563"/>
                  </a:lnTo>
                  <a:lnTo>
                    <a:pt x="264" y="574"/>
                  </a:lnTo>
                  <a:lnTo>
                    <a:pt x="286" y="574"/>
                  </a:lnTo>
                  <a:lnTo>
                    <a:pt x="308" y="552"/>
                  </a:lnTo>
                  <a:lnTo>
                    <a:pt x="308" y="497"/>
                  </a:lnTo>
                  <a:lnTo>
                    <a:pt x="297" y="430"/>
                  </a:lnTo>
                  <a:lnTo>
                    <a:pt x="286" y="353"/>
                  </a:lnTo>
                  <a:lnTo>
                    <a:pt x="286" y="320"/>
                  </a:lnTo>
                  <a:lnTo>
                    <a:pt x="330" y="353"/>
                  </a:lnTo>
                  <a:lnTo>
                    <a:pt x="385" y="386"/>
                  </a:lnTo>
                  <a:lnTo>
                    <a:pt x="451" y="430"/>
                  </a:lnTo>
                  <a:lnTo>
                    <a:pt x="473" y="441"/>
                  </a:lnTo>
                  <a:lnTo>
                    <a:pt x="484" y="452"/>
                  </a:lnTo>
                  <a:lnTo>
                    <a:pt x="495" y="452"/>
                  </a:lnTo>
                  <a:lnTo>
                    <a:pt x="517" y="441"/>
                  </a:lnTo>
                  <a:lnTo>
                    <a:pt x="528" y="430"/>
                  </a:lnTo>
                  <a:lnTo>
                    <a:pt x="539" y="408"/>
                  </a:lnTo>
                  <a:lnTo>
                    <a:pt x="528" y="386"/>
                  </a:lnTo>
                  <a:lnTo>
                    <a:pt x="517" y="375"/>
                  </a:lnTo>
                  <a:lnTo>
                    <a:pt x="506" y="375"/>
                  </a:lnTo>
                  <a:lnTo>
                    <a:pt x="308" y="287"/>
                  </a:lnTo>
                  <a:lnTo>
                    <a:pt x="506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74"/>
            <p:cNvSpPr>
              <a:spLocks noEditPoints="1"/>
            </p:cNvSpPr>
            <p:nvPr/>
          </p:nvSpPr>
          <p:spPr bwMode="auto">
            <a:xfrm>
              <a:off x="12027" y="19725"/>
              <a:ext cx="1254" cy="441"/>
            </a:xfrm>
            <a:custGeom>
              <a:avLst/>
              <a:gdLst/>
              <a:ahLst/>
              <a:cxnLst>
                <a:cxn ang="0">
                  <a:pos x="1188" y="77"/>
                </a:cxn>
                <a:cxn ang="0">
                  <a:pos x="1221" y="77"/>
                </a:cxn>
                <a:cxn ang="0">
                  <a:pos x="1243" y="66"/>
                </a:cxn>
                <a:cxn ang="0">
                  <a:pos x="1254" y="55"/>
                </a:cxn>
                <a:cxn ang="0">
                  <a:pos x="1254" y="11"/>
                </a:cxn>
                <a:cxn ang="0">
                  <a:pos x="1243" y="11"/>
                </a:cxn>
                <a:cxn ang="0">
                  <a:pos x="1221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55"/>
                </a:cxn>
                <a:cxn ang="0">
                  <a:pos x="11" y="66"/>
                </a:cxn>
                <a:cxn ang="0">
                  <a:pos x="22" y="66"/>
                </a:cxn>
                <a:cxn ang="0">
                  <a:pos x="44" y="77"/>
                </a:cxn>
                <a:cxn ang="0">
                  <a:pos x="55" y="77"/>
                </a:cxn>
                <a:cxn ang="0">
                  <a:pos x="1188" y="77"/>
                </a:cxn>
                <a:cxn ang="0">
                  <a:pos x="1188" y="441"/>
                </a:cxn>
                <a:cxn ang="0">
                  <a:pos x="1221" y="441"/>
                </a:cxn>
                <a:cxn ang="0">
                  <a:pos x="1243" y="430"/>
                </a:cxn>
                <a:cxn ang="0">
                  <a:pos x="1254" y="419"/>
                </a:cxn>
                <a:cxn ang="0">
                  <a:pos x="1254" y="386"/>
                </a:cxn>
                <a:cxn ang="0">
                  <a:pos x="1243" y="375"/>
                </a:cxn>
                <a:cxn ang="0">
                  <a:pos x="1221" y="364"/>
                </a:cxn>
                <a:cxn ang="0">
                  <a:pos x="22" y="364"/>
                </a:cxn>
                <a:cxn ang="0">
                  <a:pos x="0" y="386"/>
                </a:cxn>
                <a:cxn ang="0">
                  <a:pos x="0" y="430"/>
                </a:cxn>
                <a:cxn ang="0">
                  <a:pos x="11" y="430"/>
                </a:cxn>
                <a:cxn ang="0">
                  <a:pos x="22" y="441"/>
                </a:cxn>
                <a:cxn ang="0">
                  <a:pos x="55" y="441"/>
                </a:cxn>
                <a:cxn ang="0">
                  <a:pos x="1188" y="441"/>
                </a:cxn>
              </a:cxnLst>
              <a:rect l="0" t="0" r="r" b="b"/>
              <a:pathLst>
                <a:path w="1254" h="441">
                  <a:moveTo>
                    <a:pt x="1188" y="77"/>
                  </a:moveTo>
                  <a:lnTo>
                    <a:pt x="1221" y="77"/>
                  </a:lnTo>
                  <a:lnTo>
                    <a:pt x="1243" y="66"/>
                  </a:lnTo>
                  <a:lnTo>
                    <a:pt x="1254" y="55"/>
                  </a:lnTo>
                  <a:lnTo>
                    <a:pt x="1254" y="11"/>
                  </a:lnTo>
                  <a:lnTo>
                    <a:pt x="1243" y="11"/>
                  </a:lnTo>
                  <a:lnTo>
                    <a:pt x="1221" y="0"/>
                  </a:lnTo>
                  <a:lnTo>
                    <a:pt x="22" y="0"/>
                  </a:lnTo>
                  <a:lnTo>
                    <a:pt x="0" y="22"/>
                  </a:lnTo>
                  <a:lnTo>
                    <a:pt x="0" y="55"/>
                  </a:lnTo>
                  <a:lnTo>
                    <a:pt x="11" y="66"/>
                  </a:lnTo>
                  <a:lnTo>
                    <a:pt x="22" y="66"/>
                  </a:lnTo>
                  <a:lnTo>
                    <a:pt x="44" y="77"/>
                  </a:lnTo>
                  <a:lnTo>
                    <a:pt x="55" y="77"/>
                  </a:lnTo>
                  <a:lnTo>
                    <a:pt x="1188" y="77"/>
                  </a:lnTo>
                  <a:close/>
                  <a:moveTo>
                    <a:pt x="1188" y="441"/>
                  </a:moveTo>
                  <a:lnTo>
                    <a:pt x="1221" y="441"/>
                  </a:lnTo>
                  <a:lnTo>
                    <a:pt x="1243" y="430"/>
                  </a:lnTo>
                  <a:lnTo>
                    <a:pt x="1254" y="419"/>
                  </a:lnTo>
                  <a:lnTo>
                    <a:pt x="1254" y="386"/>
                  </a:lnTo>
                  <a:lnTo>
                    <a:pt x="1243" y="375"/>
                  </a:lnTo>
                  <a:lnTo>
                    <a:pt x="1221" y="364"/>
                  </a:lnTo>
                  <a:lnTo>
                    <a:pt x="22" y="364"/>
                  </a:lnTo>
                  <a:lnTo>
                    <a:pt x="0" y="386"/>
                  </a:lnTo>
                  <a:lnTo>
                    <a:pt x="0" y="430"/>
                  </a:lnTo>
                  <a:lnTo>
                    <a:pt x="11" y="430"/>
                  </a:lnTo>
                  <a:lnTo>
                    <a:pt x="22" y="441"/>
                  </a:lnTo>
                  <a:lnTo>
                    <a:pt x="55" y="441"/>
                  </a:lnTo>
                  <a:lnTo>
                    <a:pt x="1188" y="4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75"/>
            <p:cNvSpPr>
              <a:spLocks noEditPoints="1"/>
            </p:cNvSpPr>
            <p:nvPr/>
          </p:nvSpPr>
          <p:spPr bwMode="auto">
            <a:xfrm>
              <a:off x="13974" y="19570"/>
              <a:ext cx="858" cy="872"/>
            </a:xfrm>
            <a:custGeom>
              <a:avLst/>
              <a:gdLst/>
              <a:ahLst/>
              <a:cxnLst>
                <a:cxn ang="0">
                  <a:pos x="561" y="740"/>
                </a:cxn>
                <a:cxn ang="0">
                  <a:pos x="594" y="817"/>
                </a:cxn>
                <a:cxn ang="0">
                  <a:pos x="660" y="850"/>
                </a:cxn>
                <a:cxn ang="0">
                  <a:pos x="737" y="861"/>
                </a:cxn>
                <a:cxn ang="0">
                  <a:pos x="814" y="806"/>
                </a:cxn>
                <a:cxn ang="0">
                  <a:pos x="858" y="685"/>
                </a:cxn>
                <a:cxn ang="0">
                  <a:pos x="814" y="574"/>
                </a:cxn>
                <a:cxn ang="0">
                  <a:pos x="781" y="795"/>
                </a:cxn>
                <a:cxn ang="0">
                  <a:pos x="748" y="806"/>
                </a:cxn>
                <a:cxn ang="0">
                  <a:pos x="693" y="784"/>
                </a:cxn>
                <a:cxn ang="0">
                  <a:pos x="682" y="751"/>
                </a:cxn>
                <a:cxn ang="0">
                  <a:pos x="671" y="254"/>
                </a:cxn>
                <a:cxn ang="0">
                  <a:pos x="605" y="100"/>
                </a:cxn>
                <a:cxn ang="0">
                  <a:pos x="341" y="0"/>
                </a:cxn>
                <a:cxn ang="0">
                  <a:pos x="143" y="56"/>
                </a:cxn>
                <a:cxn ang="0">
                  <a:pos x="55" y="210"/>
                </a:cxn>
                <a:cxn ang="0">
                  <a:pos x="88" y="287"/>
                </a:cxn>
                <a:cxn ang="0">
                  <a:pos x="176" y="298"/>
                </a:cxn>
                <a:cxn ang="0">
                  <a:pos x="220" y="265"/>
                </a:cxn>
                <a:cxn ang="0">
                  <a:pos x="231" y="188"/>
                </a:cxn>
                <a:cxn ang="0">
                  <a:pos x="209" y="155"/>
                </a:cxn>
                <a:cxn ang="0">
                  <a:pos x="132" y="133"/>
                </a:cxn>
                <a:cxn ang="0">
                  <a:pos x="275" y="45"/>
                </a:cxn>
                <a:cxn ang="0">
                  <a:pos x="407" y="56"/>
                </a:cxn>
                <a:cxn ang="0">
                  <a:pos x="517" y="177"/>
                </a:cxn>
                <a:cxn ang="0">
                  <a:pos x="539" y="354"/>
                </a:cxn>
                <a:cxn ang="0">
                  <a:pos x="187" y="420"/>
                </a:cxn>
                <a:cxn ang="0">
                  <a:pos x="22" y="585"/>
                </a:cxn>
                <a:cxn ang="0">
                  <a:pos x="22" y="751"/>
                </a:cxn>
                <a:cxn ang="0">
                  <a:pos x="143" y="850"/>
                </a:cxn>
                <a:cxn ang="0">
                  <a:pos x="308" y="872"/>
                </a:cxn>
                <a:cxn ang="0">
                  <a:pos x="506" y="784"/>
                </a:cxn>
                <a:cxn ang="0">
                  <a:pos x="539" y="398"/>
                </a:cxn>
                <a:cxn ang="0">
                  <a:pos x="528" y="685"/>
                </a:cxn>
                <a:cxn ang="0">
                  <a:pos x="429" y="795"/>
                </a:cxn>
                <a:cxn ang="0">
                  <a:pos x="319" y="828"/>
                </a:cxn>
                <a:cxn ang="0">
                  <a:pos x="231" y="806"/>
                </a:cxn>
                <a:cxn ang="0">
                  <a:pos x="154" y="718"/>
                </a:cxn>
                <a:cxn ang="0">
                  <a:pos x="154" y="607"/>
                </a:cxn>
                <a:cxn ang="0">
                  <a:pos x="231" y="497"/>
                </a:cxn>
                <a:cxn ang="0">
                  <a:pos x="407" y="409"/>
                </a:cxn>
              </a:cxnLst>
              <a:rect l="0" t="0" r="r" b="b"/>
              <a:pathLst>
                <a:path w="858" h="872">
                  <a:moveTo>
                    <a:pt x="550" y="707"/>
                  </a:moveTo>
                  <a:lnTo>
                    <a:pt x="561" y="740"/>
                  </a:lnTo>
                  <a:lnTo>
                    <a:pt x="572" y="784"/>
                  </a:lnTo>
                  <a:lnTo>
                    <a:pt x="594" y="817"/>
                  </a:lnTo>
                  <a:lnTo>
                    <a:pt x="627" y="839"/>
                  </a:lnTo>
                  <a:lnTo>
                    <a:pt x="660" y="850"/>
                  </a:lnTo>
                  <a:lnTo>
                    <a:pt x="704" y="861"/>
                  </a:lnTo>
                  <a:lnTo>
                    <a:pt x="737" y="861"/>
                  </a:lnTo>
                  <a:lnTo>
                    <a:pt x="770" y="839"/>
                  </a:lnTo>
                  <a:lnTo>
                    <a:pt x="814" y="806"/>
                  </a:lnTo>
                  <a:lnTo>
                    <a:pt x="847" y="762"/>
                  </a:lnTo>
                  <a:lnTo>
                    <a:pt x="858" y="685"/>
                  </a:lnTo>
                  <a:lnTo>
                    <a:pt x="858" y="574"/>
                  </a:lnTo>
                  <a:lnTo>
                    <a:pt x="814" y="574"/>
                  </a:lnTo>
                  <a:lnTo>
                    <a:pt x="814" y="729"/>
                  </a:lnTo>
                  <a:lnTo>
                    <a:pt x="781" y="795"/>
                  </a:lnTo>
                  <a:lnTo>
                    <a:pt x="759" y="795"/>
                  </a:lnTo>
                  <a:lnTo>
                    <a:pt x="748" y="806"/>
                  </a:lnTo>
                  <a:lnTo>
                    <a:pt x="737" y="806"/>
                  </a:lnTo>
                  <a:lnTo>
                    <a:pt x="693" y="784"/>
                  </a:lnTo>
                  <a:lnTo>
                    <a:pt x="682" y="773"/>
                  </a:lnTo>
                  <a:lnTo>
                    <a:pt x="682" y="751"/>
                  </a:lnTo>
                  <a:lnTo>
                    <a:pt x="671" y="729"/>
                  </a:lnTo>
                  <a:lnTo>
                    <a:pt x="671" y="254"/>
                  </a:lnTo>
                  <a:lnTo>
                    <a:pt x="649" y="177"/>
                  </a:lnTo>
                  <a:lnTo>
                    <a:pt x="605" y="100"/>
                  </a:lnTo>
                  <a:lnTo>
                    <a:pt x="484" y="22"/>
                  </a:lnTo>
                  <a:lnTo>
                    <a:pt x="341" y="0"/>
                  </a:lnTo>
                  <a:lnTo>
                    <a:pt x="231" y="11"/>
                  </a:lnTo>
                  <a:lnTo>
                    <a:pt x="143" y="56"/>
                  </a:lnTo>
                  <a:lnTo>
                    <a:pt x="77" y="133"/>
                  </a:lnTo>
                  <a:lnTo>
                    <a:pt x="55" y="210"/>
                  </a:lnTo>
                  <a:lnTo>
                    <a:pt x="66" y="243"/>
                  </a:lnTo>
                  <a:lnTo>
                    <a:pt x="88" y="287"/>
                  </a:lnTo>
                  <a:lnTo>
                    <a:pt x="121" y="298"/>
                  </a:lnTo>
                  <a:lnTo>
                    <a:pt x="176" y="298"/>
                  </a:lnTo>
                  <a:lnTo>
                    <a:pt x="198" y="287"/>
                  </a:lnTo>
                  <a:lnTo>
                    <a:pt x="220" y="265"/>
                  </a:lnTo>
                  <a:lnTo>
                    <a:pt x="231" y="243"/>
                  </a:lnTo>
                  <a:lnTo>
                    <a:pt x="231" y="188"/>
                  </a:lnTo>
                  <a:lnTo>
                    <a:pt x="220" y="177"/>
                  </a:lnTo>
                  <a:lnTo>
                    <a:pt x="209" y="155"/>
                  </a:lnTo>
                  <a:lnTo>
                    <a:pt x="165" y="133"/>
                  </a:lnTo>
                  <a:lnTo>
                    <a:pt x="132" y="133"/>
                  </a:lnTo>
                  <a:lnTo>
                    <a:pt x="198" y="78"/>
                  </a:lnTo>
                  <a:lnTo>
                    <a:pt x="275" y="45"/>
                  </a:lnTo>
                  <a:lnTo>
                    <a:pt x="341" y="45"/>
                  </a:lnTo>
                  <a:lnTo>
                    <a:pt x="407" y="56"/>
                  </a:lnTo>
                  <a:lnTo>
                    <a:pt x="473" y="100"/>
                  </a:lnTo>
                  <a:lnTo>
                    <a:pt x="517" y="177"/>
                  </a:lnTo>
                  <a:lnTo>
                    <a:pt x="539" y="287"/>
                  </a:lnTo>
                  <a:lnTo>
                    <a:pt x="539" y="354"/>
                  </a:lnTo>
                  <a:lnTo>
                    <a:pt x="319" y="376"/>
                  </a:lnTo>
                  <a:lnTo>
                    <a:pt x="187" y="420"/>
                  </a:lnTo>
                  <a:lnTo>
                    <a:pt x="77" y="497"/>
                  </a:lnTo>
                  <a:lnTo>
                    <a:pt x="22" y="585"/>
                  </a:lnTo>
                  <a:lnTo>
                    <a:pt x="0" y="674"/>
                  </a:lnTo>
                  <a:lnTo>
                    <a:pt x="22" y="751"/>
                  </a:lnTo>
                  <a:lnTo>
                    <a:pt x="77" y="806"/>
                  </a:lnTo>
                  <a:lnTo>
                    <a:pt x="143" y="850"/>
                  </a:lnTo>
                  <a:lnTo>
                    <a:pt x="231" y="861"/>
                  </a:lnTo>
                  <a:lnTo>
                    <a:pt x="308" y="872"/>
                  </a:lnTo>
                  <a:lnTo>
                    <a:pt x="418" y="850"/>
                  </a:lnTo>
                  <a:lnTo>
                    <a:pt x="506" y="784"/>
                  </a:lnTo>
                  <a:lnTo>
                    <a:pt x="550" y="707"/>
                  </a:lnTo>
                  <a:close/>
                  <a:moveTo>
                    <a:pt x="539" y="398"/>
                  </a:moveTo>
                  <a:lnTo>
                    <a:pt x="539" y="585"/>
                  </a:lnTo>
                  <a:lnTo>
                    <a:pt x="528" y="685"/>
                  </a:lnTo>
                  <a:lnTo>
                    <a:pt x="484" y="751"/>
                  </a:lnTo>
                  <a:lnTo>
                    <a:pt x="429" y="795"/>
                  </a:lnTo>
                  <a:lnTo>
                    <a:pt x="374" y="817"/>
                  </a:lnTo>
                  <a:lnTo>
                    <a:pt x="319" y="828"/>
                  </a:lnTo>
                  <a:lnTo>
                    <a:pt x="275" y="828"/>
                  </a:lnTo>
                  <a:lnTo>
                    <a:pt x="231" y="806"/>
                  </a:lnTo>
                  <a:lnTo>
                    <a:pt x="198" y="784"/>
                  </a:lnTo>
                  <a:lnTo>
                    <a:pt x="154" y="718"/>
                  </a:lnTo>
                  <a:lnTo>
                    <a:pt x="143" y="663"/>
                  </a:lnTo>
                  <a:lnTo>
                    <a:pt x="154" y="607"/>
                  </a:lnTo>
                  <a:lnTo>
                    <a:pt x="176" y="552"/>
                  </a:lnTo>
                  <a:lnTo>
                    <a:pt x="231" y="497"/>
                  </a:lnTo>
                  <a:lnTo>
                    <a:pt x="297" y="442"/>
                  </a:lnTo>
                  <a:lnTo>
                    <a:pt x="407" y="409"/>
                  </a:lnTo>
                  <a:lnTo>
                    <a:pt x="539" y="3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6"/>
            <p:cNvSpPr>
              <a:spLocks/>
            </p:cNvSpPr>
            <p:nvPr/>
          </p:nvSpPr>
          <p:spPr bwMode="auto">
            <a:xfrm>
              <a:off x="14898" y="19581"/>
              <a:ext cx="638" cy="839"/>
            </a:xfrm>
            <a:custGeom>
              <a:avLst/>
              <a:gdLst/>
              <a:ahLst/>
              <a:cxnLst>
                <a:cxn ang="0">
                  <a:pos x="275" y="696"/>
                </a:cxn>
                <a:cxn ang="0">
                  <a:pos x="275" y="398"/>
                </a:cxn>
                <a:cxn ang="0">
                  <a:pos x="286" y="265"/>
                </a:cxn>
                <a:cxn ang="0">
                  <a:pos x="330" y="144"/>
                </a:cxn>
                <a:cxn ang="0">
                  <a:pos x="396" y="67"/>
                </a:cxn>
                <a:cxn ang="0">
                  <a:pos x="495" y="45"/>
                </a:cxn>
                <a:cxn ang="0">
                  <a:pos x="517" y="45"/>
                </a:cxn>
                <a:cxn ang="0">
                  <a:pos x="506" y="45"/>
                </a:cxn>
                <a:cxn ang="0">
                  <a:pos x="484" y="67"/>
                </a:cxn>
                <a:cxn ang="0">
                  <a:pos x="473" y="89"/>
                </a:cxn>
                <a:cxn ang="0">
                  <a:pos x="473" y="144"/>
                </a:cxn>
                <a:cxn ang="0">
                  <a:pos x="484" y="166"/>
                </a:cxn>
                <a:cxn ang="0">
                  <a:pos x="506" y="188"/>
                </a:cxn>
                <a:cxn ang="0">
                  <a:pos x="528" y="199"/>
                </a:cxn>
                <a:cxn ang="0">
                  <a:pos x="572" y="199"/>
                </a:cxn>
                <a:cxn ang="0">
                  <a:pos x="594" y="188"/>
                </a:cxn>
                <a:cxn ang="0">
                  <a:pos x="616" y="166"/>
                </a:cxn>
                <a:cxn ang="0">
                  <a:pos x="627" y="144"/>
                </a:cxn>
                <a:cxn ang="0">
                  <a:pos x="638" y="111"/>
                </a:cxn>
                <a:cxn ang="0">
                  <a:pos x="627" y="78"/>
                </a:cxn>
                <a:cxn ang="0">
                  <a:pos x="605" y="45"/>
                </a:cxn>
                <a:cxn ang="0">
                  <a:pos x="583" y="23"/>
                </a:cxn>
                <a:cxn ang="0">
                  <a:pos x="539" y="0"/>
                </a:cxn>
                <a:cxn ang="0">
                  <a:pos x="495" y="0"/>
                </a:cxn>
                <a:cxn ang="0">
                  <a:pos x="407" y="23"/>
                </a:cxn>
                <a:cxn ang="0">
                  <a:pos x="341" y="78"/>
                </a:cxn>
                <a:cxn ang="0">
                  <a:pos x="286" y="144"/>
                </a:cxn>
                <a:cxn ang="0">
                  <a:pos x="264" y="210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22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20" y="828"/>
                </a:cxn>
                <a:cxn ang="0">
                  <a:pos x="330" y="828"/>
                </a:cxn>
                <a:cxn ang="0">
                  <a:pos x="451" y="839"/>
                </a:cxn>
                <a:cxn ang="0">
                  <a:pos x="451" y="784"/>
                </a:cxn>
                <a:cxn ang="0">
                  <a:pos x="363" y="784"/>
                </a:cxn>
                <a:cxn ang="0">
                  <a:pos x="297" y="762"/>
                </a:cxn>
                <a:cxn ang="0">
                  <a:pos x="275" y="740"/>
                </a:cxn>
                <a:cxn ang="0">
                  <a:pos x="275" y="696"/>
                </a:cxn>
              </a:cxnLst>
              <a:rect l="0" t="0" r="r" b="b"/>
              <a:pathLst>
                <a:path w="638" h="839">
                  <a:moveTo>
                    <a:pt x="275" y="696"/>
                  </a:moveTo>
                  <a:lnTo>
                    <a:pt x="275" y="398"/>
                  </a:lnTo>
                  <a:lnTo>
                    <a:pt x="286" y="265"/>
                  </a:lnTo>
                  <a:lnTo>
                    <a:pt x="330" y="144"/>
                  </a:lnTo>
                  <a:lnTo>
                    <a:pt x="396" y="67"/>
                  </a:lnTo>
                  <a:lnTo>
                    <a:pt x="495" y="45"/>
                  </a:lnTo>
                  <a:lnTo>
                    <a:pt x="517" y="45"/>
                  </a:lnTo>
                  <a:lnTo>
                    <a:pt x="506" y="45"/>
                  </a:lnTo>
                  <a:lnTo>
                    <a:pt x="484" y="67"/>
                  </a:lnTo>
                  <a:lnTo>
                    <a:pt x="473" y="89"/>
                  </a:lnTo>
                  <a:lnTo>
                    <a:pt x="473" y="144"/>
                  </a:lnTo>
                  <a:lnTo>
                    <a:pt x="484" y="166"/>
                  </a:lnTo>
                  <a:lnTo>
                    <a:pt x="506" y="188"/>
                  </a:lnTo>
                  <a:lnTo>
                    <a:pt x="528" y="199"/>
                  </a:lnTo>
                  <a:lnTo>
                    <a:pt x="572" y="199"/>
                  </a:lnTo>
                  <a:lnTo>
                    <a:pt x="594" y="188"/>
                  </a:lnTo>
                  <a:lnTo>
                    <a:pt x="616" y="166"/>
                  </a:lnTo>
                  <a:lnTo>
                    <a:pt x="627" y="144"/>
                  </a:lnTo>
                  <a:lnTo>
                    <a:pt x="638" y="111"/>
                  </a:lnTo>
                  <a:lnTo>
                    <a:pt x="627" y="78"/>
                  </a:lnTo>
                  <a:lnTo>
                    <a:pt x="605" y="45"/>
                  </a:lnTo>
                  <a:lnTo>
                    <a:pt x="583" y="23"/>
                  </a:lnTo>
                  <a:lnTo>
                    <a:pt x="539" y="0"/>
                  </a:lnTo>
                  <a:lnTo>
                    <a:pt x="495" y="0"/>
                  </a:lnTo>
                  <a:lnTo>
                    <a:pt x="407" y="23"/>
                  </a:lnTo>
                  <a:lnTo>
                    <a:pt x="341" y="78"/>
                  </a:lnTo>
                  <a:lnTo>
                    <a:pt x="286" y="144"/>
                  </a:lnTo>
                  <a:lnTo>
                    <a:pt x="264" y="210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22"/>
                  </a:ln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20" y="828"/>
                  </a:lnTo>
                  <a:lnTo>
                    <a:pt x="330" y="828"/>
                  </a:lnTo>
                  <a:lnTo>
                    <a:pt x="451" y="839"/>
                  </a:lnTo>
                  <a:lnTo>
                    <a:pt x="451" y="784"/>
                  </a:lnTo>
                  <a:lnTo>
                    <a:pt x="363" y="784"/>
                  </a:lnTo>
                  <a:lnTo>
                    <a:pt x="297" y="762"/>
                  </a:lnTo>
                  <a:lnTo>
                    <a:pt x="275" y="740"/>
                  </a:lnTo>
                  <a:lnTo>
                    <a:pt x="275" y="6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77"/>
            <p:cNvSpPr>
              <a:spLocks noEditPoints="1"/>
            </p:cNvSpPr>
            <p:nvPr/>
          </p:nvSpPr>
          <p:spPr bwMode="auto">
            <a:xfrm>
              <a:off x="15635" y="19559"/>
              <a:ext cx="869" cy="1247"/>
            </a:xfrm>
            <a:custGeom>
              <a:avLst/>
              <a:gdLst/>
              <a:ahLst/>
              <a:cxnLst>
                <a:cxn ang="0">
                  <a:pos x="297" y="508"/>
                </a:cxn>
                <a:cxn ang="0">
                  <a:pos x="220" y="398"/>
                </a:cxn>
                <a:cxn ang="0">
                  <a:pos x="209" y="221"/>
                </a:cxn>
                <a:cxn ang="0">
                  <a:pos x="231" y="144"/>
                </a:cxn>
                <a:cxn ang="0">
                  <a:pos x="264" y="100"/>
                </a:cxn>
                <a:cxn ang="0">
                  <a:pos x="330" y="67"/>
                </a:cxn>
                <a:cxn ang="0">
                  <a:pos x="451" y="89"/>
                </a:cxn>
                <a:cxn ang="0">
                  <a:pos x="528" y="199"/>
                </a:cxn>
                <a:cxn ang="0">
                  <a:pos x="539" y="342"/>
                </a:cxn>
                <a:cxn ang="0">
                  <a:pos x="506" y="464"/>
                </a:cxn>
                <a:cxn ang="0">
                  <a:pos x="407" y="530"/>
                </a:cxn>
                <a:cxn ang="0">
                  <a:pos x="187" y="519"/>
                </a:cxn>
                <a:cxn ang="0">
                  <a:pos x="374" y="574"/>
                </a:cxn>
                <a:cxn ang="0">
                  <a:pos x="594" y="497"/>
                </a:cxn>
                <a:cxn ang="0">
                  <a:pos x="682" y="298"/>
                </a:cxn>
                <a:cxn ang="0">
                  <a:pos x="605" y="122"/>
                </a:cxn>
                <a:cxn ang="0">
                  <a:pos x="682" y="67"/>
                </a:cxn>
                <a:cxn ang="0">
                  <a:pos x="792" y="45"/>
                </a:cxn>
                <a:cxn ang="0">
                  <a:pos x="759" y="78"/>
                </a:cxn>
                <a:cxn ang="0">
                  <a:pos x="781" y="144"/>
                </a:cxn>
                <a:cxn ang="0">
                  <a:pos x="825" y="155"/>
                </a:cxn>
                <a:cxn ang="0">
                  <a:pos x="858" y="133"/>
                </a:cxn>
                <a:cxn ang="0">
                  <a:pos x="869" y="78"/>
                </a:cxn>
                <a:cxn ang="0">
                  <a:pos x="825" y="22"/>
                </a:cxn>
                <a:cxn ang="0">
                  <a:pos x="770" y="0"/>
                </a:cxn>
                <a:cxn ang="0">
                  <a:pos x="649" y="33"/>
                </a:cxn>
                <a:cxn ang="0">
                  <a:pos x="462" y="33"/>
                </a:cxn>
                <a:cxn ang="0">
                  <a:pos x="253" y="45"/>
                </a:cxn>
                <a:cxn ang="0">
                  <a:pos x="88" y="199"/>
                </a:cxn>
                <a:cxn ang="0">
                  <a:pos x="88" y="409"/>
                </a:cxn>
                <a:cxn ang="0">
                  <a:pos x="132" y="519"/>
                </a:cxn>
                <a:cxn ang="0">
                  <a:pos x="99" y="607"/>
                </a:cxn>
                <a:cxn ang="0">
                  <a:pos x="110" y="729"/>
                </a:cxn>
                <a:cxn ang="0">
                  <a:pos x="143" y="795"/>
                </a:cxn>
                <a:cxn ang="0">
                  <a:pos x="77" y="872"/>
                </a:cxn>
                <a:cxn ang="0">
                  <a:pos x="0" y="1016"/>
                </a:cxn>
                <a:cxn ang="0">
                  <a:pos x="121" y="1181"/>
                </a:cxn>
                <a:cxn ang="0">
                  <a:pos x="418" y="1247"/>
                </a:cxn>
                <a:cxn ang="0">
                  <a:pos x="660" y="1203"/>
                </a:cxn>
                <a:cxn ang="0">
                  <a:pos x="825" y="1093"/>
                </a:cxn>
                <a:cxn ang="0">
                  <a:pos x="836" y="927"/>
                </a:cxn>
                <a:cxn ang="0">
                  <a:pos x="715" y="795"/>
                </a:cxn>
                <a:cxn ang="0">
                  <a:pos x="506" y="740"/>
                </a:cxn>
                <a:cxn ang="0">
                  <a:pos x="220" y="729"/>
                </a:cxn>
                <a:cxn ang="0">
                  <a:pos x="165" y="674"/>
                </a:cxn>
                <a:cxn ang="0">
                  <a:pos x="154" y="574"/>
                </a:cxn>
                <a:cxn ang="0">
                  <a:pos x="187" y="519"/>
                </a:cxn>
                <a:cxn ang="0">
                  <a:pos x="297" y="1192"/>
                </a:cxn>
                <a:cxn ang="0">
                  <a:pos x="121" y="1082"/>
                </a:cxn>
                <a:cxn ang="0">
                  <a:pos x="110" y="960"/>
                </a:cxn>
                <a:cxn ang="0">
                  <a:pos x="165" y="883"/>
                </a:cxn>
                <a:cxn ang="0">
                  <a:pos x="253" y="850"/>
                </a:cxn>
                <a:cxn ang="0">
                  <a:pos x="616" y="872"/>
                </a:cxn>
                <a:cxn ang="0">
                  <a:pos x="726" y="938"/>
                </a:cxn>
                <a:cxn ang="0">
                  <a:pos x="726" y="1082"/>
                </a:cxn>
                <a:cxn ang="0">
                  <a:pos x="550" y="1192"/>
                </a:cxn>
              </a:cxnLst>
              <a:rect l="0" t="0" r="r" b="b"/>
              <a:pathLst>
                <a:path w="869" h="1247">
                  <a:moveTo>
                    <a:pt x="374" y="530"/>
                  </a:moveTo>
                  <a:lnTo>
                    <a:pt x="297" y="508"/>
                  </a:lnTo>
                  <a:lnTo>
                    <a:pt x="242" y="464"/>
                  </a:lnTo>
                  <a:lnTo>
                    <a:pt x="220" y="398"/>
                  </a:lnTo>
                  <a:lnTo>
                    <a:pt x="209" y="342"/>
                  </a:lnTo>
                  <a:lnTo>
                    <a:pt x="209" y="221"/>
                  </a:lnTo>
                  <a:lnTo>
                    <a:pt x="220" y="177"/>
                  </a:lnTo>
                  <a:lnTo>
                    <a:pt x="231" y="144"/>
                  </a:lnTo>
                  <a:lnTo>
                    <a:pt x="242" y="122"/>
                  </a:lnTo>
                  <a:lnTo>
                    <a:pt x="264" y="100"/>
                  </a:lnTo>
                  <a:lnTo>
                    <a:pt x="297" y="89"/>
                  </a:lnTo>
                  <a:lnTo>
                    <a:pt x="330" y="67"/>
                  </a:lnTo>
                  <a:lnTo>
                    <a:pt x="374" y="67"/>
                  </a:lnTo>
                  <a:lnTo>
                    <a:pt x="451" y="89"/>
                  </a:lnTo>
                  <a:lnTo>
                    <a:pt x="506" y="133"/>
                  </a:lnTo>
                  <a:lnTo>
                    <a:pt x="528" y="199"/>
                  </a:lnTo>
                  <a:lnTo>
                    <a:pt x="539" y="254"/>
                  </a:lnTo>
                  <a:lnTo>
                    <a:pt x="539" y="342"/>
                  </a:lnTo>
                  <a:lnTo>
                    <a:pt x="528" y="376"/>
                  </a:lnTo>
                  <a:lnTo>
                    <a:pt x="506" y="464"/>
                  </a:lnTo>
                  <a:lnTo>
                    <a:pt x="451" y="519"/>
                  </a:lnTo>
                  <a:lnTo>
                    <a:pt x="407" y="530"/>
                  </a:lnTo>
                  <a:lnTo>
                    <a:pt x="374" y="530"/>
                  </a:lnTo>
                  <a:close/>
                  <a:moveTo>
                    <a:pt x="187" y="519"/>
                  </a:moveTo>
                  <a:lnTo>
                    <a:pt x="297" y="563"/>
                  </a:lnTo>
                  <a:lnTo>
                    <a:pt x="374" y="574"/>
                  </a:lnTo>
                  <a:lnTo>
                    <a:pt x="495" y="552"/>
                  </a:lnTo>
                  <a:lnTo>
                    <a:pt x="594" y="497"/>
                  </a:lnTo>
                  <a:lnTo>
                    <a:pt x="649" y="409"/>
                  </a:lnTo>
                  <a:lnTo>
                    <a:pt x="682" y="298"/>
                  </a:lnTo>
                  <a:lnTo>
                    <a:pt x="660" y="199"/>
                  </a:lnTo>
                  <a:lnTo>
                    <a:pt x="605" y="122"/>
                  </a:lnTo>
                  <a:lnTo>
                    <a:pt x="638" y="89"/>
                  </a:lnTo>
                  <a:lnTo>
                    <a:pt x="682" y="67"/>
                  </a:lnTo>
                  <a:lnTo>
                    <a:pt x="748" y="45"/>
                  </a:lnTo>
                  <a:lnTo>
                    <a:pt x="792" y="45"/>
                  </a:lnTo>
                  <a:lnTo>
                    <a:pt x="770" y="56"/>
                  </a:lnTo>
                  <a:lnTo>
                    <a:pt x="759" y="78"/>
                  </a:lnTo>
                  <a:lnTo>
                    <a:pt x="759" y="100"/>
                  </a:lnTo>
                  <a:lnTo>
                    <a:pt x="781" y="144"/>
                  </a:lnTo>
                  <a:lnTo>
                    <a:pt x="814" y="155"/>
                  </a:lnTo>
                  <a:lnTo>
                    <a:pt x="825" y="155"/>
                  </a:lnTo>
                  <a:lnTo>
                    <a:pt x="836" y="144"/>
                  </a:lnTo>
                  <a:lnTo>
                    <a:pt x="858" y="133"/>
                  </a:lnTo>
                  <a:lnTo>
                    <a:pt x="869" y="122"/>
                  </a:lnTo>
                  <a:lnTo>
                    <a:pt x="869" y="78"/>
                  </a:lnTo>
                  <a:lnTo>
                    <a:pt x="847" y="33"/>
                  </a:lnTo>
                  <a:lnTo>
                    <a:pt x="825" y="22"/>
                  </a:lnTo>
                  <a:lnTo>
                    <a:pt x="803" y="0"/>
                  </a:lnTo>
                  <a:lnTo>
                    <a:pt x="770" y="0"/>
                  </a:lnTo>
                  <a:lnTo>
                    <a:pt x="715" y="11"/>
                  </a:lnTo>
                  <a:lnTo>
                    <a:pt x="649" y="33"/>
                  </a:lnTo>
                  <a:lnTo>
                    <a:pt x="572" y="89"/>
                  </a:lnTo>
                  <a:lnTo>
                    <a:pt x="462" y="33"/>
                  </a:lnTo>
                  <a:lnTo>
                    <a:pt x="374" y="22"/>
                  </a:lnTo>
                  <a:lnTo>
                    <a:pt x="253" y="45"/>
                  </a:lnTo>
                  <a:lnTo>
                    <a:pt x="154" y="111"/>
                  </a:lnTo>
                  <a:lnTo>
                    <a:pt x="88" y="199"/>
                  </a:lnTo>
                  <a:lnTo>
                    <a:pt x="66" y="298"/>
                  </a:lnTo>
                  <a:lnTo>
                    <a:pt x="88" y="409"/>
                  </a:lnTo>
                  <a:lnTo>
                    <a:pt x="154" y="497"/>
                  </a:lnTo>
                  <a:lnTo>
                    <a:pt x="132" y="519"/>
                  </a:lnTo>
                  <a:lnTo>
                    <a:pt x="110" y="563"/>
                  </a:lnTo>
                  <a:lnTo>
                    <a:pt x="99" y="607"/>
                  </a:lnTo>
                  <a:lnTo>
                    <a:pt x="99" y="685"/>
                  </a:lnTo>
                  <a:lnTo>
                    <a:pt x="110" y="729"/>
                  </a:lnTo>
                  <a:lnTo>
                    <a:pt x="121" y="762"/>
                  </a:lnTo>
                  <a:lnTo>
                    <a:pt x="143" y="795"/>
                  </a:lnTo>
                  <a:lnTo>
                    <a:pt x="176" y="817"/>
                  </a:lnTo>
                  <a:lnTo>
                    <a:pt x="77" y="872"/>
                  </a:lnTo>
                  <a:lnTo>
                    <a:pt x="22" y="938"/>
                  </a:lnTo>
                  <a:lnTo>
                    <a:pt x="0" y="1016"/>
                  </a:lnTo>
                  <a:lnTo>
                    <a:pt x="33" y="1104"/>
                  </a:lnTo>
                  <a:lnTo>
                    <a:pt x="121" y="1181"/>
                  </a:lnTo>
                  <a:lnTo>
                    <a:pt x="264" y="1236"/>
                  </a:lnTo>
                  <a:lnTo>
                    <a:pt x="418" y="1247"/>
                  </a:lnTo>
                  <a:lnTo>
                    <a:pt x="550" y="1236"/>
                  </a:lnTo>
                  <a:lnTo>
                    <a:pt x="660" y="1203"/>
                  </a:lnTo>
                  <a:lnTo>
                    <a:pt x="759" y="1159"/>
                  </a:lnTo>
                  <a:lnTo>
                    <a:pt x="825" y="1093"/>
                  </a:lnTo>
                  <a:lnTo>
                    <a:pt x="847" y="1005"/>
                  </a:lnTo>
                  <a:lnTo>
                    <a:pt x="836" y="927"/>
                  </a:lnTo>
                  <a:lnTo>
                    <a:pt x="792" y="861"/>
                  </a:lnTo>
                  <a:lnTo>
                    <a:pt x="715" y="795"/>
                  </a:lnTo>
                  <a:lnTo>
                    <a:pt x="616" y="751"/>
                  </a:lnTo>
                  <a:lnTo>
                    <a:pt x="506" y="740"/>
                  </a:lnTo>
                  <a:lnTo>
                    <a:pt x="253" y="740"/>
                  </a:lnTo>
                  <a:lnTo>
                    <a:pt x="220" y="729"/>
                  </a:lnTo>
                  <a:lnTo>
                    <a:pt x="187" y="707"/>
                  </a:lnTo>
                  <a:lnTo>
                    <a:pt x="165" y="674"/>
                  </a:lnTo>
                  <a:lnTo>
                    <a:pt x="154" y="640"/>
                  </a:lnTo>
                  <a:lnTo>
                    <a:pt x="154" y="574"/>
                  </a:lnTo>
                  <a:lnTo>
                    <a:pt x="165" y="552"/>
                  </a:lnTo>
                  <a:lnTo>
                    <a:pt x="187" y="519"/>
                  </a:lnTo>
                  <a:close/>
                  <a:moveTo>
                    <a:pt x="429" y="1203"/>
                  </a:moveTo>
                  <a:lnTo>
                    <a:pt x="297" y="1192"/>
                  </a:lnTo>
                  <a:lnTo>
                    <a:pt x="187" y="1148"/>
                  </a:lnTo>
                  <a:lnTo>
                    <a:pt x="121" y="1082"/>
                  </a:lnTo>
                  <a:lnTo>
                    <a:pt x="99" y="1016"/>
                  </a:lnTo>
                  <a:lnTo>
                    <a:pt x="110" y="960"/>
                  </a:lnTo>
                  <a:lnTo>
                    <a:pt x="132" y="916"/>
                  </a:lnTo>
                  <a:lnTo>
                    <a:pt x="165" y="883"/>
                  </a:lnTo>
                  <a:lnTo>
                    <a:pt x="209" y="861"/>
                  </a:lnTo>
                  <a:lnTo>
                    <a:pt x="253" y="850"/>
                  </a:lnTo>
                  <a:lnTo>
                    <a:pt x="539" y="850"/>
                  </a:lnTo>
                  <a:lnTo>
                    <a:pt x="616" y="872"/>
                  </a:lnTo>
                  <a:lnTo>
                    <a:pt x="682" y="894"/>
                  </a:lnTo>
                  <a:lnTo>
                    <a:pt x="726" y="938"/>
                  </a:lnTo>
                  <a:lnTo>
                    <a:pt x="748" y="1016"/>
                  </a:lnTo>
                  <a:lnTo>
                    <a:pt x="726" y="1082"/>
                  </a:lnTo>
                  <a:lnTo>
                    <a:pt x="649" y="1148"/>
                  </a:lnTo>
                  <a:lnTo>
                    <a:pt x="550" y="1192"/>
                  </a:lnTo>
                  <a:lnTo>
                    <a:pt x="429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78"/>
            <p:cNvSpPr>
              <a:spLocks/>
            </p:cNvSpPr>
            <p:nvPr/>
          </p:nvSpPr>
          <p:spPr bwMode="auto">
            <a:xfrm>
              <a:off x="16922" y="19581"/>
              <a:ext cx="1474" cy="839"/>
            </a:xfrm>
            <a:custGeom>
              <a:avLst/>
              <a:gdLst/>
              <a:ahLst/>
              <a:cxnLst>
                <a:cxn ang="0">
                  <a:pos x="143" y="729"/>
                </a:cxn>
                <a:cxn ang="0">
                  <a:pos x="88" y="773"/>
                </a:cxn>
                <a:cxn ang="0">
                  <a:pos x="0" y="784"/>
                </a:cxn>
                <a:cxn ang="0">
                  <a:pos x="110" y="839"/>
                </a:cxn>
                <a:cxn ang="0">
                  <a:pos x="308" y="839"/>
                </a:cxn>
                <a:cxn ang="0">
                  <a:pos x="418" y="784"/>
                </a:cxn>
                <a:cxn ang="0">
                  <a:pos x="330" y="773"/>
                </a:cxn>
                <a:cxn ang="0">
                  <a:pos x="275" y="729"/>
                </a:cxn>
                <a:cxn ang="0">
                  <a:pos x="297" y="210"/>
                </a:cxn>
                <a:cxn ang="0">
                  <a:pos x="440" y="56"/>
                </a:cxn>
                <a:cxn ang="0">
                  <a:pos x="605" y="56"/>
                </a:cxn>
                <a:cxn ang="0">
                  <a:pos x="660" y="177"/>
                </a:cxn>
                <a:cxn ang="0">
                  <a:pos x="671" y="729"/>
                </a:cxn>
                <a:cxn ang="0">
                  <a:pos x="638" y="773"/>
                </a:cxn>
                <a:cxn ang="0">
                  <a:pos x="572" y="784"/>
                </a:cxn>
                <a:cxn ang="0">
                  <a:pos x="517" y="839"/>
                </a:cxn>
                <a:cxn ang="0">
                  <a:pos x="737" y="828"/>
                </a:cxn>
                <a:cxn ang="0">
                  <a:pos x="946" y="839"/>
                </a:cxn>
                <a:cxn ang="0">
                  <a:pos x="891" y="784"/>
                </a:cxn>
                <a:cxn ang="0">
                  <a:pos x="825" y="773"/>
                </a:cxn>
                <a:cxn ang="0">
                  <a:pos x="803" y="343"/>
                </a:cxn>
                <a:cxn ang="0">
                  <a:pos x="880" y="122"/>
                </a:cxn>
                <a:cxn ang="0">
                  <a:pos x="1056" y="45"/>
                </a:cxn>
                <a:cxn ang="0">
                  <a:pos x="1166" y="111"/>
                </a:cxn>
                <a:cxn ang="0">
                  <a:pos x="1199" y="254"/>
                </a:cxn>
                <a:cxn ang="0">
                  <a:pos x="1188" y="751"/>
                </a:cxn>
                <a:cxn ang="0">
                  <a:pos x="1144" y="773"/>
                </a:cxn>
                <a:cxn ang="0">
                  <a:pos x="1045" y="784"/>
                </a:cxn>
                <a:cxn ang="0">
                  <a:pos x="1155" y="839"/>
                </a:cxn>
                <a:cxn ang="0">
                  <a:pos x="1364" y="839"/>
                </a:cxn>
                <a:cxn ang="0">
                  <a:pos x="1474" y="784"/>
                </a:cxn>
                <a:cxn ang="0">
                  <a:pos x="1364" y="773"/>
                </a:cxn>
                <a:cxn ang="0">
                  <a:pos x="1331" y="751"/>
                </a:cxn>
                <a:cxn ang="0">
                  <a:pos x="1320" y="232"/>
                </a:cxn>
                <a:cxn ang="0">
                  <a:pos x="1265" y="67"/>
                </a:cxn>
                <a:cxn ang="0">
                  <a:pos x="1166" y="11"/>
                </a:cxn>
                <a:cxn ang="0">
                  <a:pos x="957" y="23"/>
                </a:cxn>
                <a:cxn ang="0">
                  <a:pos x="825" y="122"/>
                </a:cxn>
                <a:cxn ang="0">
                  <a:pos x="770" y="100"/>
                </a:cxn>
                <a:cxn ang="0">
                  <a:pos x="660" y="23"/>
                </a:cxn>
                <a:cxn ang="0">
                  <a:pos x="539" y="0"/>
                </a:cxn>
                <a:cxn ang="0">
                  <a:pos x="330" y="100"/>
                </a:cxn>
                <a:cxn ang="0">
                  <a:pos x="264" y="0"/>
                </a:cxn>
                <a:cxn ang="0">
                  <a:pos x="0" y="78"/>
                </a:cxn>
                <a:cxn ang="0">
                  <a:pos x="121" y="100"/>
                </a:cxn>
                <a:cxn ang="0">
                  <a:pos x="143" y="188"/>
                </a:cxn>
              </a:cxnLst>
              <a:rect l="0" t="0" r="r" b="b"/>
              <a:pathLst>
                <a:path w="1474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52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38" y="111"/>
                  </a:lnTo>
                  <a:lnTo>
                    <a:pt x="660" y="177"/>
                  </a:lnTo>
                  <a:lnTo>
                    <a:pt x="671" y="254"/>
                  </a:lnTo>
                  <a:lnTo>
                    <a:pt x="671" y="729"/>
                  </a:lnTo>
                  <a:lnTo>
                    <a:pt x="660" y="751"/>
                  </a:lnTo>
                  <a:lnTo>
                    <a:pt x="638" y="773"/>
                  </a:lnTo>
                  <a:lnTo>
                    <a:pt x="616" y="773"/>
                  </a:lnTo>
                  <a:lnTo>
                    <a:pt x="572" y="784"/>
                  </a:lnTo>
                  <a:lnTo>
                    <a:pt x="517" y="784"/>
                  </a:lnTo>
                  <a:lnTo>
                    <a:pt x="517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91" y="784"/>
                  </a:lnTo>
                  <a:lnTo>
                    <a:pt x="847" y="773"/>
                  </a:lnTo>
                  <a:lnTo>
                    <a:pt x="825" y="773"/>
                  </a:lnTo>
                  <a:lnTo>
                    <a:pt x="803" y="729"/>
                  </a:lnTo>
                  <a:lnTo>
                    <a:pt x="803" y="343"/>
                  </a:lnTo>
                  <a:lnTo>
                    <a:pt x="825" y="210"/>
                  </a:lnTo>
                  <a:lnTo>
                    <a:pt x="880" y="122"/>
                  </a:lnTo>
                  <a:lnTo>
                    <a:pt x="968" y="56"/>
                  </a:lnTo>
                  <a:lnTo>
                    <a:pt x="1056" y="45"/>
                  </a:lnTo>
                  <a:lnTo>
                    <a:pt x="1133" y="56"/>
                  </a:lnTo>
                  <a:lnTo>
                    <a:pt x="1166" y="111"/>
                  </a:lnTo>
                  <a:lnTo>
                    <a:pt x="1188" y="177"/>
                  </a:lnTo>
                  <a:lnTo>
                    <a:pt x="1199" y="254"/>
                  </a:lnTo>
                  <a:lnTo>
                    <a:pt x="1199" y="729"/>
                  </a:lnTo>
                  <a:lnTo>
                    <a:pt x="1188" y="751"/>
                  </a:lnTo>
                  <a:lnTo>
                    <a:pt x="1166" y="773"/>
                  </a:lnTo>
                  <a:lnTo>
                    <a:pt x="1144" y="773"/>
                  </a:lnTo>
                  <a:lnTo>
                    <a:pt x="1100" y="784"/>
                  </a:lnTo>
                  <a:lnTo>
                    <a:pt x="1045" y="784"/>
                  </a:lnTo>
                  <a:lnTo>
                    <a:pt x="1045" y="839"/>
                  </a:lnTo>
                  <a:lnTo>
                    <a:pt x="1155" y="839"/>
                  </a:lnTo>
                  <a:lnTo>
                    <a:pt x="1265" y="828"/>
                  </a:lnTo>
                  <a:lnTo>
                    <a:pt x="1364" y="839"/>
                  </a:lnTo>
                  <a:lnTo>
                    <a:pt x="1474" y="839"/>
                  </a:lnTo>
                  <a:lnTo>
                    <a:pt x="1474" y="784"/>
                  </a:lnTo>
                  <a:lnTo>
                    <a:pt x="1397" y="784"/>
                  </a:lnTo>
                  <a:lnTo>
                    <a:pt x="1364" y="773"/>
                  </a:lnTo>
                  <a:lnTo>
                    <a:pt x="1342" y="762"/>
                  </a:lnTo>
                  <a:lnTo>
                    <a:pt x="1331" y="751"/>
                  </a:lnTo>
                  <a:lnTo>
                    <a:pt x="1331" y="365"/>
                  </a:lnTo>
                  <a:lnTo>
                    <a:pt x="1320" y="232"/>
                  </a:lnTo>
                  <a:lnTo>
                    <a:pt x="1309" y="144"/>
                  </a:lnTo>
                  <a:lnTo>
                    <a:pt x="1265" y="67"/>
                  </a:lnTo>
                  <a:lnTo>
                    <a:pt x="1232" y="34"/>
                  </a:lnTo>
                  <a:lnTo>
                    <a:pt x="1166" y="11"/>
                  </a:lnTo>
                  <a:lnTo>
                    <a:pt x="1067" y="0"/>
                  </a:lnTo>
                  <a:lnTo>
                    <a:pt x="957" y="23"/>
                  </a:lnTo>
                  <a:lnTo>
                    <a:pt x="880" y="67"/>
                  </a:lnTo>
                  <a:lnTo>
                    <a:pt x="825" y="122"/>
                  </a:lnTo>
                  <a:lnTo>
                    <a:pt x="792" y="188"/>
                  </a:lnTo>
                  <a:lnTo>
                    <a:pt x="770" y="100"/>
                  </a:lnTo>
                  <a:lnTo>
                    <a:pt x="715" y="45"/>
                  </a:lnTo>
                  <a:lnTo>
                    <a:pt x="660" y="23"/>
                  </a:lnTo>
                  <a:lnTo>
                    <a:pt x="594" y="0"/>
                  </a:lnTo>
                  <a:lnTo>
                    <a:pt x="539" y="0"/>
                  </a:lnTo>
                  <a:lnTo>
                    <a:pt x="418" y="23"/>
                  </a:lnTo>
                  <a:lnTo>
                    <a:pt x="330" y="100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79"/>
            <p:cNvSpPr>
              <a:spLocks noEditPoints="1"/>
            </p:cNvSpPr>
            <p:nvPr/>
          </p:nvSpPr>
          <p:spPr bwMode="auto">
            <a:xfrm>
              <a:off x="18495" y="19151"/>
              <a:ext cx="407" cy="1269"/>
            </a:xfrm>
            <a:custGeom>
              <a:avLst/>
              <a:gdLst/>
              <a:ahLst/>
              <a:cxnLst>
                <a:cxn ang="0">
                  <a:pos x="275" y="430"/>
                </a:cxn>
                <a:cxn ang="0">
                  <a:pos x="11" y="453"/>
                </a:cxn>
                <a:cxn ang="0">
                  <a:pos x="11" y="508"/>
                </a:cxn>
                <a:cxn ang="0">
                  <a:pos x="66" y="508"/>
                </a:cxn>
                <a:cxn ang="0">
                  <a:pos x="99" y="519"/>
                </a:cxn>
                <a:cxn ang="0">
                  <a:pos x="143" y="541"/>
                </a:cxn>
                <a:cxn ang="0">
                  <a:pos x="143" y="574"/>
                </a:cxn>
                <a:cxn ang="0">
                  <a:pos x="154" y="618"/>
                </a:cxn>
                <a:cxn ang="0">
                  <a:pos x="154" y="1159"/>
                </a:cxn>
                <a:cxn ang="0">
                  <a:pos x="143" y="1181"/>
                </a:cxn>
                <a:cxn ang="0">
                  <a:pos x="121" y="1203"/>
                </a:cxn>
                <a:cxn ang="0">
                  <a:pos x="99" y="1203"/>
                </a:cxn>
                <a:cxn ang="0">
                  <a:pos x="55" y="1214"/>
                </a:cxn>
                <a:cxn ang="0">
                  <a:pos x="0" y="1214"/>
                </a:cxn>
                <a:cxn ang="0">
                  <a:pos x="0" y="1269"/>
                </a:cxn>
                <a:cxn ang="0">
                  <a:pos x="154" y="1269"/>
                </a:cxn>
                <a:cxn ang="0">
                  <a:pos x="209" y="1258"/>
                </a:cxn>
                <a:cxn ang="0">
                  <a:pos x="407" y="1269"/>
                </a:cxn>
                <a:cxn ang="0">
                  <a:pos x="407" y="1214"/>
                </a:cxn>
                <a:cxn ang="0">
                  <a:pos x="352" y="1214"/>
                </a:cxn>
                <a:cxn ang="0">
                  <a:pos x="319" y="1203"/>
                </a:cxn>
                <a:cxn ang="0">
                  <a:pos x="297" y="1192"/>
                </a:cxn>
                <a:cxn ang="0">
                  <a:pos x="286" y="1181"/>
                </a:cxn>
                <a:cxn ang="0">
                  <a:pos x="275" y="1159"/>
                </a:cxn>
                <a:cxn ang="0">
                  <a:pos x="275" y="1126"/>
                </a:cxn>
                <a:cxn ang="0">
                  <a:pos x="275" y="430"/>
                </a:cxn>
                <a:cxn ang="0">
                  <a:pos x="286" y="99"/>
                </a:cxn>
                <a:cxn ang="0">
                  <a:pos x="264" y="33"/>
                </a:cxn>
                <a:cxn ang="0">
                  <a:pos x="242" y="11"/>
                </a:cxn>
                <a:cxn ang="0">
                  <a:pos x="209" y="0"/>
                </a:cxn>
                <a:cxn ang="0">
                  <a:pos x="143" y="0"/>
                </a:cxn>
                <a:cxn ang="0">
                  <a:pos x="99" y="44"/>
                </a:cxn>
                <a:cxn ang="0">
                  <a:pos x="88" y="66"/>
                </a:cxn>
                <a:cxn ang="0">
                  <a:pos x="77" y="99"/>
                </a:cxn>
                <a:cxn ang="0">
                  <a:pos x="88" y="133"/>
                </a:cxn>
                <a:cxn ang="0">
                  <a:pos x="99" y="155"/>
                </a:cxn>
                <a:cxn ang="0">
                  <a:pos x="143" y="199"/>
                </a:cxn>
                <a:cxn ang="0">
                  <a:pos x="209" y="199"/>
                </a:cxn>
                <a:cxn ang="0">
                  <a:pos x="242" y="177"/>
                </a:cxn>
                <a:cxn ang="0">
                  <a:pos x="264" y="166"/>
                </a:cxn>
                <a:cxn ang="0">
                  <a:pos x="286" y="99"/>
                </a:cxn>
              </a:cxnLst>
              <a:rect l="0" t="0" r="r" b="b"/>
              <a:pathLst>
                <a:path w="407" h="1269">
                  <a:moveTo>
                    <a:pt x="275" y="430"/>
                  </a:moveTo>
                  <a:lnTo>
                    <a:pt x="11" y="453"/>
                  </a:lnTo>
                  <a:lnTo>
                    <a:pt x="11" y="508"/>
                  </a:lnTo>
                  <a:lnTo>
                    <a:pt x="66" y="508"/>
                  </a:lnTo>
                  <a:lnTo>
                    <a:pt x="99" y="519"/>
                  </a:lnTo>
                  <a:lnTo>
                    <a:pt x="143" y="541"/>
                  </a:lnTo>
                  <a:lnTo>
                    <a:pt x="143" y="574"/>
                  </a:lnTo>
                  <a:lnTo>
                    <a:pt x="154" y="618"/>
                  </a:lnTo>
                  <a:lnTo>
                    <a:pt x="154" y="1159"/>
                  </a:lnTo>
                  <a:lnTo>
                    <a:pt x="143" y="1181"/>
                  </a:lnTo>
                  <a:lnTo>
                    <a:pt x="121" y="1203"/>
                  </a:lnTo>
                  <a:lnTo>
                    <a:pt x="99" y="1203"/>
                  </a:lnTo>
                  <a:lnTo>
                    <a:pt x="55" y="1214"/>
                  </a:lnTo>
                  <a:lnTo>
                    <a:pt x="0" y="1214"/>
                  </a:lnTo>
                  <a:lnTo>
                    <a:pt x="0" y="1269"/>
                  </a:lnTo>
                  <a:lnTo>
                    <a:pt x="154" y="1269"/>
                  </a:lnTo>
                  <a:lnTo>
                    <a:pt x="209" y="1258"/>
                  </a:lnTo>
                  <a:lnTo>
                    <a:pt x="407" y="1269"/>
                  </a:lnTo>
                  <a:lnTo>
                    <a:pt x="407" y="1214"/>
                  </a:lnTo>
                  <a:lnTo>
                    <a:pt x="352" y="1214"/>
                  </a:lnTo>
                  <a:lnTo>
                    <a:pt x="319" y="1203"/>
                  </a:lnTo>
                  <a:lnTo>
                    <a:pt x="297" y="1192"/>
                  </a:lnTo>
                  <a:lnTo>
                    <a:pt x="286" y="1181"/>
                  </a:lnTo>
                  <a:lnTo>
                    <a:pt x="275" y="1159"/>
                  </a:lnTo>
                  <a:lnTo>
                    <a:pt x="275" y="1126"/>
                  </a:lnTo>
                  <a:lnTo>
                    <a:pt x="275" y="430"/>
                  </a:lnTo>
                  <a:close/>
                  <a:moveTo>
                    <a:pt x="286" y="99"/>
                  </a:moveTo>
                  <a:lnTo>
                    <a:pt x="264" y="33"/>
                  </a:lnTo>
                  <a:lnTo>
                    <a:pt x="242" y="11"/>
                  </a:lnTo>
                  <a:lnTo>
                    <a:pt x="209" y="0"/>
                  </a:lnTo>
                  <a:lnTo>
                    <a:pt x="143" y="0"/>
                  </a:lnTo>
                  <a:lnTo>
                    <a:pt x="99" y="44"/>
                  </a:lnTo>
                  <a:lnTo>
                    <a:pt x="88" y="66"/>
                  </a:lnTo>
                  <a:lnTo>
                    <a:pt x="77" y="99"/>
                  </a:lnTo>
                  <a:lnTo>
                    <a:pt x="88" y="133"/>
                  </a:lnTo>
                  <a:lnTo>
                    <a:pt x="99" y="155"/>
                  </a:lnTo>
                  <a:lnTo>
                    <a:pt x="143" y="199"/>
                  </a:lnTo>
                  <a:lnTo>
                    <a:pt x="209" y="199"/>
                  </a:lnTo>
                  <a:lnTo>
                    <a:pt x="242" y="177"/>
                  </a:lnTo>
                  <a:lnTo>
                    <a:pt x="264" y="166"/>
                  </a:lnTo>
                  <a:lnTo>
                    <a:pt x="286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80"/>
            <p:cNvSpPr>
              <a:spLocks/>
            </p:cNvSpPr>
            <p:nvPr/>
          </p:nvSpPr>
          <p:spPr bwMode="auto">
            <a:xfrm>
              <a:off x="19023" y="19581"/>
              <a:ext cx="946" cy="839"/>
            </a:xfrm>
            <a:custGeom>
              <a:avLst/>
              <a:gdLst/>
              <a:ahLst/>
              <a:cxnLst>
                <a:cxn ang="0">
                  <a:pos x="143" y="188"/>
                </a:cxn>
                <a:cxn ang="0">
                  <a:pos x="143" y="729"/>
                </a:cxn>
                <a:cxn ang="0">
                  <a:pos x="121" y="773"/>
                </a:cxn>
                <a:cxn ang="0">
                  <a:pos x="88" y="773"/>
                </a:cxn>
                <a:cxn ang="0">
                  <a:pos x="55" y="784"/>
                </a:cxn>
                <a:cxn ang="0">
                  <a:pos x="0" y="784"/>
                </a:cxn>
                <a:cxn ang="0">
                  <a:pos x="0" y="839"/>
                </a:cxn>
                <a:cxn ang="0">
                  <a:pos x="110" y="839"/>
                </a:cxn>
                <a:cxn ang="0">
                  <a:pos x="209" y="828"/>
                </a:cxn>
                <a:cxn ang="0">
                  <a:pos x="308" y="839"/>
                </a:cxn>
                <a:cxn ang="0">
                  <a:pos x="418" y="839"/>
                </a:cxn>
                <a:cxn ang="0">
                  <a:pos x="418" y="784"/>
                </a:cxn>
                <a:cxn ang="0">
                  <a:pos x="363" y="784"/>
                </a:cxn>
                <a:cxn ang="0">
                  <a:pos x="330" y="773"/>
                </a:cxn>
                <a:cxn ang="0">
                  <a:pos x="297" y="773"/>
                </a:cxn>
                <a:cxn ang="0">
                  <a:pos x="275" y="729"/>
                </a:cxn>
                <a:cxn ang="0">
                  <a:pos x="275" y="343"/>
                </a:cxn>
                <a:cxn ang="0">
                  <a:pos x="297" y="210"/>
                </a:cxn>
                <a:cxn ang="0">
                  <a:pos x="363" y="122"/>
                </a:cxn>
                <a:cxn ang="0">
                  <a:pos x="440" y="56"/>
                </a:cxn>
                <a:cxn ang="0">
                  <a:pos x="528" y="45"/>
                </a:cxn>
                <a:cxn ang="0">
                  <a:pos x="605" y="56"/>
                </a:cxn>
                <a:cxn ang="0">
                  <a:pos x="649" y="111"/>
                </a:cxn>
                <a:cxn ang="0">
                  <a:pos x="671" y="177"/>
                </a:cxn>
                <a:cxn ang="0">
                  <a:pos x="671" y="729"/>
                </a:cxn>
                <a:cxn ang="0">
                  <a:pos x="649" y="773"/>
                </a:cxn>
                <a:cxn ang="0">
                  <a:pos x="616" y="773"/>
                </a:cxn>
                <a:cxn ang="0">
                  <a:pos x="583" y="784"/>
                </a:cxn>
                <a:cxn ang="0">
                  <a:pos x="528" y="784"/>
                </a:cxn>
                <a:cxn ang="0">
                  <a:pos x="528" y="839"/>
                </a:cxn>
                <a:cxn ang="0">
                  <a:pos x="638" y="839"/>
                </a:cxn>
                <a:cxn ang="0">
                  <a:pos x="737" y="828"/>
                </a:cxn>
                <a:cxn ang="0">
                  <a:pos x="836" y="839"/>
                </a:cxn>
                <a:cxn ang="0">
                  <a:pos x="946" y="839"/>
                </a:cxn>
                <a:cxn ang="0">
                  <a:pos x="946" y="784"/>
                </a:cxn>
                <a:cxn ang="0">
                  <a:pos x="869" y="784"/>
                </a:cxn>
                <a:cxn ang="0">
                  <a:pos x="836" y="773"/>
                </a:cxn>
                <a:cxn ang="0">
                  <a:pos x="814" y="762"/>
                </a:cxn>
                <a:cxn ang="0">
                  <a:pos x="803" y="751"/>
                </a:cxn>
                <a:cxn ang="0">
                  <a:pos x="803" y="232"/>
                </a:cxn>
                <a:cxn ang="0">
                  <a:pos x="781" y="144"/>
                </a:cxn>
                <a:cxn ang="0">
                  <a:pos x="748" y="67"/>
                </a:cxn>
                <a:cxn ang="0">
                  <a:pos x="704" y="34"/>
                </a:cxn>
                <a:cxn ang="0">
                  <a:pos x="638" y="11"/>
                </a:cxn>
                <a:cxn ang="0">
                  <a:pos x="550" y="0"/>
                </a:cxn>
                <a:cxn ang="0">
                  <a:pos x="451" y="11"/>
                </a:cxn>
                <a:cxn ang="0">
                  <a:pos x="374" y="56"/>
                </a:cxn>
                <a:cxn ang="0">
                  <a:pos x="308" y="122"/>
                </a:cxn>
                <a:cxn ang="0">
                  <a:pos x="264" y="199"/>
                </a:cxn>
                <a:cxn ang="0">
                  <a:pos x="264" y="0"/>
                </a:cxn>
                <a:cxn ang="0">
                  <a:pos x="0" y="23"/>
                </a:cxn>
                <a:cxn ang="0">
                  <a:pos x="0" y="78"/>
                </a:cxn>
                <a:cxn ang="0">
                  <a:pos x="55" y="78"/>
                </a:cxn>
                <a:cxn ang="0">
                  <a:pos x="99" y="89"/>
                </a:cxn>
                <a:cxn ang="0">
                  <a:pos x="121" y="100"/>
                </a:cxn>
                <a:cxn ang="0">
                  <a:pos x="143" y="144"/>
                </a:cxn>
                <a:cxn ang="0">
                  <a:pos x="143" y="188"/>
                </a:cxn>
              </a:cxnLst>
              <a:rect l="0" t="0" r="r" b="b"/>
              <a:pathLst>
                <a:path w="946" h="839">
                  <a:moveTo>
                    <a:pt x="143" y="188"/>
                  </a:moveTo>
                  <a:lnTo>
                    <a:pt x="143" y="729"/>
                  </a:lnTo>
                  <a:lnTo>
                    <a:pt x="121" y="773"/>
                  </a:lnTo>
                  <a:lnTo>
                    <a:pt x="88" y="773"/>
                  </a:lnTo>
                  <a:lnTo>
                    <a:pt x="55" y="784"/>
                  </a:lnTo>
                  <a:lnTo>
                    <a:pt x="0" y="784"/>
                  </a:lnTo>
                  <a:lnTo>
                    <a:pt x="0" y="839"/>
                  </a:lnTo>
                  <a:lnTo>
                    <a:pt x="110" y="839"/>
                  </a:lnTo>
                  <a:lnTo>
                    <a:pt x="209" y="828"/>
                  </a:lnTo>
                  <a:lnTo>
                    <a:pt x="308" y="839"/>
                  </a:lnTo>
                  <a:lnTo>
                    <a:pt x="418" y="839"/>
                  </a:lnTo>
                  <a:lnTo>
                    <a:pt x="418" y="784"/>
                  </a:lnTo>
                  <a:lnTo>
                    <a:pt x="363" y="784"/>
                  </a:lnTo>
                  <a:lnTo>
                    <a:pt x="330" y="773"/>
                  </a:lnTo>
                  <a:lnTo>
                    <a:pt x="297" y="773"/>
                  </a:lnTo>
                  <a:lnTo>
                    <a:pt x="275" y="729"/>
                  </a:lnTo>
                  <a:lnTo>
                    <a:pt x="275" y="343"/>
                  </a:lnTo>
                  <a:lnTo>
                    <a:pt x="297" y="210"/>
                  </a:lnTo>
                  <a:lnTo>
                    <a:pt x="363" y="122"/>
                  </a:lnTo>
                  <a:lnTo>
                    <a:pt x="440" y="56"/>
                  </a:lnTo>
                  <a:lnTo>
                    <a:pt x="528" y="45"/>
                  </a:lnTo>
                  <a:lnTo>
                    <a:pt x="605" y="56"/>
                  </a:lnTo>
                  <a:lnTo>
                    <a:pt x="649" y="111"/>
                  </a:lnTo>
                  <a:lnTo>
                    <a:pt x="671" y="177"/>
                  </a:lnTo>
                  <a:lnTo>
                    <a:pt x="671" y="729"/>
                  </a:lnTo>
                  <a:lnTo>
                    <a:pt x="649" y="773"/>
                  </a:lnTo>
                  <a:lnTo>
                    <a:pt x="616" y="773"/>
                  </a:lnTo>
                  <a:lnTo>
                    <a:pt x="583" y="784"/>
                  </a:lnTo>
                  <a:lnTo>
                    <a:pt x="528" y="784"/>
                  </a:lnTo>
                  <a:lnTo>
                    <a:pt x="528" y="839"/>
                  </a:lnTo>
                  <a:lnTo>
                    <a:pt x="638" y="839"/>
                  </a:lnTo>
                  <a:lnTo>
                    <a:pt x="737" y="828"/>
                  </a:lnTo>
                  <a:lnTo>
                    <a:pt x="836" y="839"/>
                  </a:lnTo>
                  <a:lnTo>
                    <a:pt x="946" y="839"/>
                  </a:lnTo>
                  <a:lnTo>
                    <a:pt x="946" y="784"/>
                  </a:lnTo>
                  <a:lnTo>
                    <a:pt x="869" y="784"/>
                  </a:lnTo>
                  <a:lnTo>
                    <a:pt x="836" y="773"/>
                  </a:lnTo>
                  <a:lnTo>
                    <a:pt x="814" y="762"/>
                  </a:lnTo>
                  <a:lnTo>
                    <a:pt x="803" y="751"/>
                  </a:lnTo>
                  <a:lnTo>
                    <a:pt x="803" y="232"/>
                  </a:lnTo>
                  <a:lnTo>
                    <a:pt x="781" y="144"/>
                  </a:lnTo>
                  <a:lnTo>
                    <a:pt x="748" y="67"/>
                  </a:lnTo>
                  <a:lnTo>
                    <a:pt x="704" y="34"/>
                  </a:lnTo>
                  <a:lnTo>
                    <a:pt x="638" y="11"/>
                  </a:lnTo>
                  <a:lnTo>
                    <a:pt x="550" y="0"/>
                  </a:lnTo>
                  <a:lnTo>
                    <a:pt x="451" y="11"/>
                  </a:lnTo>
                  <a:lnTo>
                    <a:pt x="374" y="56"/>
                  </a:lnTo>
                  <a:lnTo>
                    <a:pt x="308" y="122"/>
                  </a:lnTo>
                  <a:lnTo>
                    <a:pt x="264" y="199"/>
                  </a:lnTo>
                  <a:lnTo>
                    <a:pt x="264" y="0"/>
                  </a:lnTo>
                  <a:lnTo>
                    <a:pt x="0" y="23"/>
                  </a:lnTo>
                  <a:lnTo>
                    <a:pt x="0" y="78"/>
                  </a:lnTo>
                  <a:lnTo>
                    <a:pt x="55" y="78"/>
                  </a:lnTo>
                  <a:lnTo>
                    <a:pt x="99" y="89"/>
                  </a:lnTo>
                  <a:lnTo>
                    <a:pt x="121" y="100"/>
                  </a:lnTo>
                  <a:lnTo>
                    <a:pt x="143" y="144"/>
                  </a:lnTo>
                  <a:lnTo>
                    <a:pt x="143" y="1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81"/>
            <p:cNvSpPr>
              <a:spLocks/>
            </p:cNvSpPr>
            <p:nvPr/>
          </p:nvSpPr>
          <p:spPr bwMode="auto">
            <a:xfrm>
              <a:off x="14458" y="21137"/>
              <a:ext cx="484" cy="883"/>
            </a:xfrm>
            <a:custGeom>
              <a:avLst/>
              <a:gdLst/>
              <a:ahLst/>
              <a:cxnLst>
                <a:cxn ang="0">
                  <a:pos x="297" y="33"/>
                </a:cxn>
                <a:cxn ang="0">
                  <a:pos x="297" y="0"/>
                </a:cxn>
                <a:cxn ang="0">
                  <a:pos x="264" y="0"/>
                </a:cxn>
                <a:cxn ang="0">
                  <a:pos x="165" y="56"/>
                </a:cxn>
                <a:cxn ang="0">
                  <a:pos x="77" y="78"/>
                </a:cxn>
                <a:cxn ang="0">
                  <a:pos x="0" y="89"/>
                </a:cxn>
                <a:cxn ang="0">
                  <a:pos x="0" y="133"/>
                </a:cxn>
                <a:cxn ang="0">
                  <a:pos x="77" y="133"/>
                </a:cxn>
                <a:cxn ang="0">
                  <a:pos x="198" y="100"/>
                </a:cxn>
                <a:cxn ang="0">
                  <a:pos x="198" y="795"/>
                </a:cxn>
                <a:cxn ang="0">
                  <a:pos x="187" y="806"/>
                </a:cxn>
                <a:cxn ang="0">
                  <a:pos x="187" y="817"/>
                </a:cxn>
                <a:cxn ang="0">
                  <a:pos x="165" y="828"/>
                </a:cxn>
                <a:cxn ang="0">
                  <a:pos x="143" y="828"/>
                </a:cxn>
                <a:cxn ang="0">
                  <a:pos x="110" y="839"/>
                </a:cxn>
                <a:cxn ang="0">
                  <a:pos x="11" y="839"/>
                </a:cxn>
                <a:cxn ang="0">
                  <a:pos x="11" y="883"/>
                </a:cxn>
                <a:cxn ang="0">
                  <a:pos x="484" y="883"/>
                </a:cxn>
                <a:cxn ang="0">
                  <a:pos x="484" y="839"/>
                </a:cxn>
                <a:cxn ang="0">
                  <a:pos x="385" y="839"/>
                </a:cxn>
                <a:cxn ang="0">
                  <a:pos x="352" y="828"/>
                </a:cxn>
                <a:cxn ang="0">
                  <a:pos x="330" y="828"/>
                </a:cxn>
                <a:cxn ang="0">
                  <a:pos x="308" y="817"/>
                </a:cxn>
                <a:cxn ang="0">
                  <a:pos x="308" y="806"/>
                </a:cxn>
                <a:cxn ang="0">
                  <a:pos x="297" y="795"/>
                </a:cxn>
                <a:cxn ang="0">
                  <a:pos x="297" y="773"/>
                </a:cxn>
                <a:cxn ang="0">
                  <a:pos x="297" y="33"/>
                </a:cxn>
              </a:cxnLst>
              <a:rect l="0" t="0" r="r" b="b"/>
              <a:pathLst>
                <a:path w="484" h="883">
                  <a:moveTo>
                    <a:pt x="297" y="33"/>
                  </a:moveTo>
                  <a:lnTo>
                    <a:pt x="297" y="0"/>
                  </a:lnTo>
                  <a:lnTo>
                    <a:pt x="264" y="0"/>
                  </a:lnTo>
                  <a:lnTo>
                    <a:pt x="165" y="56"/>
                  </a:lnTo>
                  <a:lnTo>
                    <a:pt x="77" y="78"/>
                  </a:lnTo>
                  <a:lnTo>
                    <a:pt x="0" y="89"/>
                  </a:lnTo>
                  <a:lnTo>
                    <a:pt x="0" y="133"/>
                  </a:lnTo>
                  <a:lnTo>
                    <a:pt x="77" y="133"/>
                  </a:lnTo>
                  <a:lnTo>
                    <a:pt x="198" y="100"/>
                  </a:lnTo>
                  <a:lnTo>
                    <a:pt x="198" y="795"/>
                  </a:lnTo>
                  <a:lnTo>
                    <a:pt x="187" y="806"/>
                  </a:lnTo>
                  <a:lnTo>
                    <a:pt x="187" y="817"/>
                  </a:lnTo>
                  <a:lnTo>
                    <a:pt x="165" y="828"/>
                  </a:lnTo>
                  <a:lnTo>
                    <a:pt x="143" y="828"/>
                  </a:lnTo>
                  <a:lnTo>
                    <a:pt x="110" y="839"/>
                  </a:lnTo>
                  <a:lnTo>
                    <a:pt x="11" y="839"/>
                  </a:lnTo>
                  <a:lnTo>
                    <a:pt x="11" y="883"/>
                  </a:lnTo>
                  <a:lnTo>
                    <a:pt x="484" y="883"/>
                  </a:lnTo>
                  <a:lnTo>
                    <a:pt x="484" y="839"/>
                  </a:lnTo>
                  <a:lnTo>
                    <a:pt x="385" y="839"/>
                  </a:lnTo>
                  <a:lnTo>
                    <a:pt x="352" y="828"/>
                  </a:lnTo>
                  <a:lnTo>
                    <a:pt x="330" y="828"/>
                  </a:lnTo>
                  <a:lnTo>
                    <a:pt x="308" y="817"/>
                  </a:lnTo>
                  <a:lnTo>
                    <a:pt x="308" y="806"/>
                  </a:lnTo>
                  <a:lnTo>
                    <a:pt x="297" y="795"/>
                  </a:lnTo>
                  <a:lnTo>
                    <a:pt x="297" y="773"/>
                  </a:lnTo>
                  <a:lnTo>
                    <a:pt x="297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82"/>
            <p:cNvSpPr>
              <a:spLocks noEditPoints="1"/>
            </p:cNvSpPr>
            <p:nvPr/>
          </p:nvSpPr>
          <p:spPr bwMode="auto">
            <a:xfrm>
              <a:off x="15217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583"/>
            <p:cNvSpPr>
              <a:spLocks/>
            </p:cNvSpPr>
            <p:nvPr/>
          </p:nvSpPr>
          <p:spPr bwMode="auto">
            <a:xfrm>
              <a:off x="16361" y="21093"/>
              <a:ext cx="649" cy="938"/>
            </a:xfrm>
            <a:custGeom>
              <a:avLst/>
              <a:gdLst/>
              <a:ahLst/>
              <a:cxnLst>
                <a:cxn ang="0">
                  <a:pos x="319" y="11"/>
                </a:cxn>
                <a:cxn ang="0">
                  <a:pos x="297" y="0"/>
                </a:cxn>
                <a:cxn ang="0">
                  <a:pos x="253" y="11"/>
                </a:cxn>
                <a:cxn ang="0">
                  <a:pos x="132" y="22"/>
                </a:cxn>
                <a:cxn ang="0">
                  <a:pos x="99" y="33"/>
                </a:cxn>
                <a:cxn ang="0">
                  <a:pos x="110" y="66"/>
                </a:cxn>
                <a:cxn ang="0">
                  <a:pos x="198" y="77"/>
                </a:cxn>
                <a:cxn ang="0">
                  <a:pos x="11" y="872"/>
                </a:cxn>
                <a:cxn ang="0">
                  <a:pos x="0" y="916"/>
                </a:cxn>
                <a:cxn ang="0">
                  <a:pos x="66" y="938"/>
                </a:cxn>
                <a:cxn ang="0">
                  <a:pos x="121" y="861"/>
                </a:cxn>
                <a:cxn ang="0">
                  <a:pos x="176" y="629"/>
                </a:cxn>
                <a:cxn ang="0">
                  <a:pos x="264" y="640"/>
                </a:cxn>
                <a:cxn ang="0">
                  <a:pos x="319" y="673"/>
                </a:cxn>
                <a:cxn ang="0">
                  <a:pos x="341" y="762"/>
                </a:cxn>
                <a:cxn ang="0">
                  <a:pos x="330" y="806"/>
                </a:cxn>
                <a:cxn ang="0">
                  <a:pos x="352" y="883"/>
                </a:cxn>
                <a:cxn ang="0">
                  <a:pos x="407" y="927"/>
                </a:cxn>
                <a:cxn ang="0">
                  <a:pos x="473" y="938"/>
                </a:cxn>
                <a:cxn ang="0">
                  <a:pos x="583" y="872"/>
                </a:cxn>
                <a:cxn ang="0">
                  <a:pos x="638" y="728"/>
                </a:cxn>
                <a:cxn ang="0">
                  <a:pos x="605" y="717"/>
                </a:cxn>
                <a:cxn ang="0">
                  <a:pos x="594" y="751"/>
                </a:cxn>
                <a:cxn ang="0">
                  <a:pos x="550" y="850"/>
                </a:cxn>
                <a:cxn ang="0">
                  <a:pos x="473" y="905"/>
                </a:cxn>
                <a:cxn ang="0">
                  <a:pos x="440" y="883"/>
                </a:cxn>
                <a:cxn ang="0">
                  <a:pos x="429" y="795"/>
                </a:cxn>
                <a:cxn ang="0">
                  <a:pos x="440" y="751"/>
                </a:cxn>
                <a:cxn ang="0">
                  <a:pos x="429" y="673"/>
                </a:cxn>
                <a:cxn ang="0">
                  <a:pos x="330" y="607"/>
                </a:cxn>
                <a:cxn ang="0">
                  <a:pos x="231" y="596"/>
                </a:cxn>
                <a:cxn ang="0">
                  <a:pos x="319" y="519"/>
                </a:cxn>
                <a:cxn ang="0">
                  <a:pos x="407" y="442"/>
                </a:cxn>
                <a:cxn ang="0">
                  <a:pos x="550" y="375"/>
                </a:cxn>
                <a:cxn ang="0">
                  <a:pos x="583" y="386"/>
                </a:cxn>
                <a:cxn ang="0">
                  <a:pos x="561" y="408"/>
                </a:cxn>
                <a:cxn ang="0">
                  <a:pos x="528" y="442"/>
                </a:cxn>
                <a:cxn ang="0">
                  <a:pos x="572" y="519"/>
                </a:cxn>
                <a:cxn ang="0">
                  <a:pos x="616" y="508"/>
                </a:cxn>
                <a:cxn ang="0">
                  <a:pos x="649" y="464"/>
                </a:cxn>
                <a:cxn ang="0">
                  <a:pos x="638" y="386"/>
                </a:cxn>
                <a:cxn ang="0">
                  <a:pos x="583" y="342"/>
                </a:cxn>
                <a:cxn ang="0">
                  <a:pos x="473" y="353"/>
                </a:cxn>
                <a:cxn ang="0">
                  <a:pos x="341" y="453"/>
                </a:cxn>
                <a:cxn ang="0">
                  <a:pos x="231" y="541"/>
                </a:cxn>
                <a:cxn ang="0">
                  <a:pos x="319" y="44"/>
                </a:cxn>
              </a:cxnLst>
              <a:rect l="0" t="0" r="r" b="b"/>
              <a:pathLst>
                <a:path w="649" h="938">
                  <a:moveTo>
                    <a:pt x="319" y="44"/>
                  </a:moveTo>
                  <a:lnTo>
                    <a:pt x="319" y="11"/>
                  </a:lnTo>
                  <a:lnTo>
                    <a:pt x="308" y="11"/>
                  </a:lnTo>
                  <a:lnTo>
                    <a:pt x="297" y="0"/>
                  </a:lnTo>
                  <a:lnTo>
                    <a:pt x="275" y="0"/>
                  </a:lnTo>
                  <a:lnTo>
                    <a:pt x="253" y="11"/>
                  </a:lnTo>
                  <a:lnTo>
                    <a:pt x="154" y="11"/>
                  </a:lnTo>
                  <a:lnTo>
                    <a:pt x="132" y="22"/>
                  </a:lnTo>
                  <a:lnTo>
                    <a:pt x="110" y="22"/>
                  </a:lnTo>
                  <a:lnTo>
                    <a:pt x="99" y="33"/>
                  </a:lnTo>
                  <a:lnTo>
                    <a:pt x="99" y="55"/>
                  </a:lnTo>
                  <a:lnTo>
                    <a:pt x="110" y="66"/>
                  </a:lnTo>
                  <a:lnTo>
                    <a:pt x="187" y="66"/>
                  </a:lnTo>
                  <a:lnTo>
                    <a:pt x="198" y="77"/>
                  </a:lnTo>
                  <a:lnTo>
                    <a:pt x="198" y="122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0" y="916"/>
                  </a:lnTo>
                  <a:lnTo>
                    <a:pt x="22" y="938"/>
                  </a:lnTo>
                  <a:lnTo>
                    <a:pt x="66" y="938"/>
                  </a:lnTo>
                  <a:lnTo>
                    <a:pt x="88" y="927"/>
                  </a:lnTo>
                  <a:lnTo>
                    <a:pt x="121" y="861"/>
                  </a:lnTo>
                  <a:lnTo>
                    <a:pt x="143" y="728"/>
                  </a:lnTo>
                  <a:lnTo>
                    <a:pt x="176" y="629"/>
                  </a:lnTo>
                  <a:lnTo>
                    <a:pt x="220" y="629"/>
                  </a:lnTo>
                  <a:lnTo>
                    <a:pt x="264" y="640"/>
                  </a:lnTo>
                  <a:lnTo>
                    <a:pt x="297" y="662"/>
                  </a:lnTo>
                  <a:lnTo>
                    <a:pt x="319" y="673"/>
                  </a:lnTo>
                  <a:lnTo>
                    <a:pt x="341" y="740"/>
                  </a:lnTo>
                  <a:lnTo>
                    <a:pt x="341" y="762"/>
                  </a:lnTo>
                  <a:lnTo>
                    <a:pt x="330" y="784"/>
                  </a:lnTo>
                  <a:lnTo>
                    <a:pt x="330" y="806"/>
                  </a:lnTo>
                  <a:lnTo>
                    <a:pt x="341" y="850"/>
                  </a:lnTo>
                  <a:lnTo>
                    <a:pt x="352" y="883"/>
                  </a:lnTo>
                  <a:lnTo>
                    <a:pt x="374" y="905"/>
                  </a:lnTo>
                  <a:lnTo>
                    <a:pt x="407" y="927"/>
                  </a:lnTo>
                  <a:lnTo>
                    <a:pt x="440" y="938"/>
                  </a:lnTo>
                  <a:lnTo>
                    <a:pt x="473" y="938"/>
                  </a:lnTo>
                  <a:lnTo>
                    <a:pt x="539" y="916"/>
                  </a:lnTo>
                  <a:lnTo>
                    <a:pt x="583" y="872"/>
                  </a:lnTo>
                  <a:lnTo>
                    <a:pt x="638" y="762"/>
                  </a:lnTo>
                  <a:lnTo>
                    <a:pt x="638" y="728"/>
                  </a:lnTo>
                  <a:lnTo>
                    <a:pt x="627" y="717"/>
                  </a:lnTo>
                  <a:lnTo>
                    <a:pt x="605" y="717"/>
                  </a:lnTo>
                  <a:lnTo>
                    <a:pt x="605" y="728"/>
                  </a:lnTo>
                  <a:lnTo>
                    <a:pt x="594" y="751"/>
                  </a:lnTo>
                  <a:lnTo>
                    <a:pt x="572" y="817"/>
                  </a:lnTo>
                  <a:lnTo>
                    <a:pt x="550" y="850"/>
                  </a:lnTo>
                  <a:lnTo>
                    <a:pt x="506" y="894"/>
                  </a:lnTo>
                  <a:lnTo>
                    <a:pt x="473" y="905"/>
                  </a:lnTo>
                  <a:lnTo>
                    <a:pt x="451" y="894"/>
                  </a:lnTo>
                  <a:lnTo>
                    <a:pt x="440" y="883"/>
                  </a:lnTo>
                  <a:lnTo>
                    <a:pt x="429" y="861"/>
                  </a:lnTo>
                  <a:lnTo>
                    <a:pt x="429" y="795"/>
                  </a:lnTo>
                  <a:lnTo>
                    <a:pt x="440" y="773"/>
                  </a:lnTo>
                  <a:lnTo>
                    <a:pt x="440" y="751"/>
                  </a:lnTo>
                  <a:lnTo>
                    <a:pt x="451" y="728"/>
                  </a:lnTo>
                  <a:lnTo>
                    <a:pt x="429" y="673"/>
                  </a:lnTo>
                  <a:lnTo>
                    <a:pt x="385" y="629"/>
                  </a:lnTo>
                  <a:lnTo>
                    <a:pt x="330" y="607"/>
                  </a:lnTo>
                  <a:lnTo>
                    <a:pt x="275" y="596"/>
                  </a:lnTo>
                  <a:lnTo>
                    <a:pt x="231" y="596"/>
                  </a:lnTo>
                  <a:lnTo>
                    <a:pt x="297" y="552"/>
                  </a:lnTo>
                  <a:lnTo>
                    <a:pt x="319" y="519"/>
                  </a:lnTo>
                  <a:lnTo>
                    <a:pt x="341" y="508"/>
                  </a:lnTo>
                  <a:lnTo>
                    <a:pt x="407" y="442"/>
                  </a:lnTo>
                  <a:lnTo>
                    <a:pt x="473" y="397"/>
                  </a:lnTo>
                  <a:lnTo>
                    <a:pt x="550" y="375"/>
                  </a:lnTo>
                  <a:lnTo>
                    <a:pt x="561" y="375"/>
                  </a:lnTo>
                  <a:lnTo>
                    <a:pt x="583" y="386"/>
                  </a:lnTo>
                  <a:lnTo>
                    <a:pt x="594" y="397"/>
                  </a:lnTo>
                  <a:lnTo>
                    <a:pt x="561" y="408"/>
                  </a:lnTo>
                  <a:lnTo>
                    <a:pt x="539" y="420"/>
                  </a:lnTo>
                  <a:lnTo>
                    <a:pt x="528" y="442"/>
                  </a:lnTo>
                  <a:lnTo>
                    <a:pt x="528" y="497"/>
                  </a:lnTo>
                  <a:lnTo>
                    <a:pt x="572" y="519"/>
                  </a:lnTo>
                  <a:lnTo>
                    <a:pt x="594" y="519"/>
                  </a:lnTo>
                  <a:lnTo>
                    <a:pt x="616" y="508"/>
                  </a:lnTo>
                  <a:lnTo>
                    <a:pt x="638" y="486"/>
                  </a:lnTo>
                  <a:lnTo>
                    <a:pt x="649" y="464"/>
                  </a:lnTo>
                  <a:lnTo>
                    <a:pt x="649" y="408"/>
                  </a:lnTo>
                  <a:lnTo>
                    <a:pt x="638" y="386"/>
                  </a:lnTo>
                  <a:lnTo>
                    <a:pt x="616" y="364"/>
                  </a:lnTo>
                  <a:lnTo>
                    <a:pt x="583" y="342"/>
                  </a:lnTo>
                  <a:lnTo>
                    <a:pt x="550" y="342"/>
                  </a:lnTo>
                  <a:lnTo>
                    <a:pt x="473" y="353"/>
                  </a:lnTo>
                  <a:lnTo>
                    <a:pt x="407" y="397"/>
                  </a:lnTo>
                  <a:lnTo>
                    <a:pt x="341" y="453"/>
                  </a:lnTo>
                  <a:lnTo>
                    <a:pt x="286" y="508"/>
                  </a:lnTo>
                  <a:lnTo>
                    <a:pt x="231" y="541"/>
                  </a:lnTo>
                  <a:lnTo>
                    <a:pt x="187" y="574"/>
                  </a:lnTo>
                  <a:lnTo>
                    <a:pt x="31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584"/>
            <p:cNvSpPr>
              <a:spLocks noEditPoints="1"/>
            </p:cNvSpPr>
            <p:nvPr/>
          </p:nvSpPr>
          <p:spPr bwMode="auto">
            <a:xfrm>
              <a:off x="17230" y="21104"/>
              <a:ext cx="891" cy="1170"/>
            </a:xfrm>
            <a:custGeom>
              <a:avLst/>
              <a:gdLst/>
              <a:ahLst/>
              <a:cxnLst>
                <a:cxn ang="0">
                  <a:pos x="869" y="77"/>
                </a:cxn>
                <a:cxn ang="0">
                  <a:pos x="891" y="55"/>
                </a:cxn>
                <a:cxn ang="0">
                  <a:pos x="891" y="22"/>
                </a:cxn>
                <a:cxn ang="0">
                  <a:pos x="869" y="0"/>
                </a:cxn>
                <a:cxn ang="0">
                  <a:pos x="847" y="11"/>
                </a:cxn>
                <a:cxn ang="0">
                  <a:pos x="836" y="11"/>
                </a:cxn>
                <a:cxn ang="0">
                  <a:pos x="33" y="409"/>
                </a:cxn>
                <a:cxn ang="0">
                  <a:pos x="11" y="409"/>
                </a:cxn>
                <a:cxn ang="0">
                  <a:pos x="0" y="420"/>
                </a:cxn>
                <a:cxn ang="0">
                  <a:pos x="0" y="453"/>
                </a:cxn>
                <a:cxn ang="0">
                  <a:pos x="11" y="464"/>
                </a:cxn>
                <a:cxn ang="0">
                  <a:pos x="33" y="475"/>
                </a:cxn>
                <a:cxn ang="0">
                  <a:pos x="836" y="861"/>
                </a:cxn>
                <a:cxn ang="0">
                  <a:pos x="847" y="872"/>
                </a:cxn>
                <a:cxn ang="0">
                  <a:pos x="880" y="872"/>
                </a:cxn>
                <a:cxn ang="0">
                  <a:pos x="891" y="861"/>
                </a:cxn>
                <a:cxn ang="0">
                  <a:pos x="891" y="828"/>
                </a:cxn>
                <a:cxn ang="0">
                  <a:pos x="869" y="806"/>
                </a:cxn>
                <a:cxn ang="0">
                  <a:pos x="110" y="442"/>
                </a:cxn>
                <a:cxn ang="0">
                  <a:pos x="869" y="77"/>
                </a:cxn>
                <a:cxn ang="0">
                  <a:pos x="847" y="1170"/>
                </a:cxn>
                <a:cxn ang="0">
                  <a:pos x="858" y="1170"/>
                </a:cxn>
                <a:cxn ang="0">
                  <a:pos x="869" y="1159"/>
                </a:cxn>
                <a:cxn ang="0">
                  <a:pos x="880" y="1159"/>
                </a:cxn>
                <a:cxn ang="0">
                  <a:pos x="891" y="1148"/>
                </a:cxn>
                <a:cxn ang="0">
                  <a:pos x="891" y="1115"/>
                </a:cxn>
                <a:cxn ang="0">
                  <a:pos x="880" y="1104"/>
                </a:cxn>
                <a:cxn ang="0">
                  <a:pos x="11" y="1104"/>
                </a:cxn>
                <a:cxn ang="0">
                  <a:pos x="0" y="1115"/>
                </a:cxn>
                <a:cxn ang="0">
                  <a:pos x="0" y="1148"/>
                </a:cxn>
                <a:cxn ang="0">
                  <a:pos x="11" y="1159"/>
                </a:cxn>
                <a:cxn ang="0">
                  <a:pos x="22" y="1159"/>
                </a:cxn>
                <a:cxn ang="0">
                  <a:pos x="33" y="1170"/>
                </a:cxn>
                <a:cxn ang="0">
                  <a:pos x="44" y="1170"/>
                </a:cxn>
                <a:cxn ang="0">
                  <a:pos x="847" y="1170"/>
                </a:cxn>
              </a:cxnLst>
              <a:rect l="0" t="0" r="r" b="b"/>
              <a:pathLst>
                <a:path w="891" h="1170">
                  <a:moveTo>
                    <a:pt x="869" y="77"/>
                  </a:moveTo>
                  <a:lnTo>
                    <a:pt x="891" y="55"/>
                  </a:lnTo>
                  <a:lnTo>
                    <a:pt x="891" y="22"/>
                  </a:lnTo>
                  <a:lnTo>
                    <a:pt x="869" y="0"/>
                  </a:lnTo>
                  <a:lnTo>
                    <a:pt x="847" y="11"/>
                  </a:lnTo>
                  <a:lnTo>
                    <a:pt x="836" y="11"/>
                  </a:lnTo>
                  <a:lnTo>
                    <a:pt x="33" y="409"/>
                  </a:lnTo>
                  <a:lnTo>
                    <a:pt x="11" y="409"/>
                  </a:lnTo>
                  <a:lnTo>
                    <a:pt x="0" y="420"/>
                  </a:lnTo>
                  <a:lnTo>
                    <a:pt x="0" y="453"/>
                  </a:lnTo>
                  <a:lnTo>
                    <a:pt x="11" y="464"/>
                  </a:lnTo>
                  <a:lnTo>
                    <a:pt x="33" y="475"/>
                  </a:lnTo>
                  <a:lnTo>
                    <a:pt x="836" y="861"/>
                  </a:lnTo>
                  <a:lnTo>
                    <a:pt x="847" y="872"/>
                  </a:lnTo>
                  <a:lnTo>
                    <a:pt x="880" y="872"/>
                  </a:lnTo>
                  <a:lnTo>
                    <a:pt x="891" y="861"/>
                  </a:lnTo>
                  <a:lnTo>
                    <a:pt x="891" y="828"/>
                  </a:lnTo>
                  <a:lnTo>
                    <a:pt x="869" y="806"/>
                  </a:lnTo>
                  <a:lnTo>
                    <a:pt x="110" y="442"/>
                  </a:lnTo>
                  <a:lnTo>
                    <a:pt x="869" y="77"/>
                  </a:lnTo>
                  <a:close/>
                  <a:moveTo>
                    <a:pt x="847" y="1170"/>
                  </a:moveTo>
                  <a:lnTo>
                    <a:pt x="858" y="1170"/>
                  </a:lnTo>
                  <a:lnTo>
                    <a:pt x="869" y="1159"/>
                  </a:lnTo>
                  <a:lnTo>
                    <a:pt x="880" y="1159"/>
                  </a:lnTo>
                  <a:lnTo>
                    <a:pt x="891" y="1148"/>
                  </a:lnTo>
                  <a:lnTo>
                    <a:pt x="891" y="1115"/>
                  </a:lnTo>
                  <a:lnTo>
                    <a:pt x="880" y="1104"/>
                  </a:lnTo>
                  <a:lnTo>
                    <a:pt x="11" y="1104"/>
                  </a:lnTo>
                  <a:lnTo>
                    <a:pt x="0" y="1115"/>
                  </a:lnTo>
                  <a:lnTo>
                    <a:pt x="0" y="1148"/>
                  </a:lnTo>
                  <a:lnTo>
                    <a:pt x="11" y="1159"/>
                  </a:lnTo>
                  <a:lnTo>
                    <a:pt x="22" y="1159"/>
                  </a:lnTo>
                  <a:lnTo>
                    <a:pt x="33" y="1170"/>
                  </a:lnTo>
                  <a:lnTo>
                    <a:pt x="44" y="1170"/>
                  </a:lnTo>
                  <a:lnTo>
                    <a:pt x="847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585"/>
            <p:cNvSpPr>
              <a:spLocks/>
            </p:cNvSpPr>
            <p:nvPr/>
          </p:nvSpPr>
          <p:spPr bwMode="auto">
            <a:xfrm>
              <a:off x="18363" y="21115"/>
              <a:ext cx="1210" cy="905"/>
            </a:xfrm>
            <a:custGeom>
              <a:avLst/>
              <a:gdLst/>
              <a:ahLst/>
              <a:cxnLst>
                <a:cxn ang="0">
                  <a:pos x="671" y="364"/>
                </a:cxn>
                <a:cxn ang="0">
                  <a:pos x="671" y="353"/>
                </a:cxn>
                <a:cxn ang="0">
                  <a:pos x="693" y="331"/>
                </a:cxn>
                <a:cxn ang="0">
                  <a:pos x="946" y="155"/>
                </a:cxn>
                <a:cxn ang="0">
                  <a:pos x="1111" y="55"/>
                </a:cxn>
                <a:cxn ang="0">
                  <a:pos x="1199" y="44"/>
                </a:cxn>
                <a:cxn ang="0">
                  <a:pos x="1210" y="11"/>
                </a:cxn>
                <a:cxn ang="0">
                  <a:pos x="924" y="0"/>
                </a:cxn>
                <a:cxn ang="0">
                  <a:pos x="913" y="33"/>
                </a:cxn>
                <a:cxn ang="0">
                  <a:pos x="946" y="44"/>
                </a:cxn>
                <a:cxn ang="0">
                  <a:pos x="957" y="89"/>
                </a:cxn>
                <a:cxn ang="0">
                  <a:pos x="902" y="133"/>
                </a:cxn>
                <a:cxn ang="0">
                  <a:pos x="462" y="100"/>
                </a:cxn>
                <a:cxn ang="0">
                  <a:pos x="484" y="55"/>
                </a:cxn>
                <a:cxn ang="0">
                  <a:pos x="605" y="44"/>
                </a:cxn>
                <a:cxn ang="0">
                  <a:pos x="616" y="11"/>
                </a:cxn>
                <a:cxn ang="0">
                  <a:pos x="231" y="0"/>
                </a:cxn>
                <a:cxn ang="0">
                  <a:pos x="220" y="33"/>
                </a:cxn>
                <a:cxn ang="0">
                  <a:pos x="330" y="44"/>
                </a:cxn>
                <a:cxn ang="0">
                  <a:pos x="341" y="100"/>
                </a:cxn>
                <a:cxn ang="0">
                  <a:pos x="154" y="828"/>
                </a:cxn>
                <a:cxn ang="0">
                  <a:pos x="132" y="850"/>
                </a:cxn>
                <a:cxn ang="0">
                  <a:pos x="88" y="861"/>
                </a:cxn>
                <a:cxn ang="0">
                  <a:pos x="11" y="872"/>
                </a:cxn>
                <a:cxn ang="0">
                  <a:pos x="11" y="894"/>
                </a:cxn>
                <a:cxn ang="0">
                  <a:pos x="385" y="905"/>
                </a:cxn>
                <a:cxn ang="0">
                  <a:pos x="396" y="861"/>
                </a:cxn>
                <a:cxn ang="0">
                  <a:pos x="308" y="850"/>
                </a:cxn>
                <a:cxn ang="0">
                  <a:pos x="275" y="839"/>
                </a:cxn>
                <a:cxn ang="0">
                  <a:pos x="286" y="773"/>
                </a:cxn>
                <a:cxn ang="0">
                  <a:pos x="341" y="574"/>
                </a:cxn>
                <a:cxn ang="0">
                  <a:pos x="748" y="795"/>
                </a:cxn>
                <a:cxn ang="0">
                  <a:pos x="759" y="839"/>
                </a:cxn>
                <a:cxn ang="0">
                  <a:pos x="737" y="850"/>
                </a:cxn>
                <a:cxn ang="0">
                  <a:pos x="682" y="861"/>
                </a:cxn>
                <a:cxn ang="0">
                  <a:pos x="671" y="905"/>
                </a:cxn>
                <a:cxn ang="0">
                  <a:pos x="1012" y="894"/>
                </a:cxn>
                <a:cxn ang="0">
                  <a:pos x="968" y="861"/>
                </a:cxn>
                <a:cxn ang="0">
                  <a:pos x="935" y="850"/>
                </a:cxn>
                <a:cxn ang="0">
                  <a:pos x="902" y="817"/>
                </a:cxn>
              </a:cxnLst>
              <a:rect l="0" t="0" r="r" b="b"/>
              <a:pathLst>
                <a:path w="1210" h="905">
                  <a:moveTo>
                    <a:pt x="671" y="375"/>
                  </a:moveTo>
                  <a:lnTo>
                    <a:pt x="671" y="364"/>
                  </a:lnTo>
                  <a:lnTo>
                    <a:pt x="660" y="353"/>
                  </a:lnTo>
                  <a:lnTo>
                    <a:pt x="671" y="353"/>
                  </a:lnTo>
                  <a:lnTo>
                    <a:pt x="671" y="342"/>
                  </a:lnTo>
                  <a:lnTo>
                    <a:pt x="693" y="331"/>
                  </a:lnTo>
                  <a:lnTo>
                    <a:pt x="825" y="232"/>
                  </a:lnTo>
                  <a:lnTo>
                    <a:pt x="946" y="155"/>
                  </a:lnTo>
                  <a:lnTo>
                    <a:pt x="1034" y="100"/>
                  </a:lnTo>
                  <a:lnTo>
                    <a:pt x="1111" y="55"/>
                  </a:lnTo>
                  <a:lnTo>
                    <a:pt x="1177" y="44"/>
                  </a:lnTo>
                  <a:lnTo>
                    <a:pt x="1199" y="44"/>
                  </a:lnTo>
                  <a:lnTo>
                    <a:pt x="1210" y="33"/>
                  </a:lnTo>
                  <a:lnTo>
                    <a:pt x="1210" y="11"/>
                  </a:lnTo>
                  <a:lnTo>
                    <a:pt x="1199" y="0"/>
                  </a:lnTo>
                  <a:lnTo>
                    <a:pt x="924" y="0"/>
                  </a:lnTo>
                  <a:lnTo>
                    <a:pt x="913" y="11"/>
                  </a:lnTo>
                  <a:lnTo>
                    <a:pt x="913" y="33"/>
                  </a:lnTo>
                  <a:lnTo>
                    <a:pt x="924" y="44"/>
                  </a:lnTo>
                  <a:lnTo>
                    <a:pt x="946" y="44"/>
                  </a:lnTo>
                  <a:lnTo>
                    <a:pt x="968" y="66"/>
                  </a:lnTo>
                  <a:lnTo>
                    <a:pt x="957" y="89"/>
                  </a:lnTo>
                  <a:lnTo>
                    <a:pt x="924" y="122"/>
                  </a:lnTo>
                  <a:lnTo>
                    <a:pt x="902" y="133"/>
                  </a:lnTo>
                  <a:lnTo>
                    <a:pt x="352" y="519"/>
                  </a:lnTo>
                  <a:lnTo>
                    <a:pt x="462" y="100"/>
                  </a:lnTo>
                  <a:lnTo>
                    <a:pt x="462" y="78"/>
                  </a:lnTo>
                  <a:lnTo>
                    <a:pt x="484" y="55"/>
                  </a:lnTo>
                  <a:lnTo>
                    <a:pt x="506" y="44"/>
                  </a:lnTo>
                  <a:lnTo>
                    <a:pt x="605" y="44"/>
                  </a:lnTo>
                  <a:lnTo>
                    <a:pt x="616" y="33"/>
                  </a:lnTo>
                  <a:lnTo>
                    <a:pt x="616" y="11"/>
                  </a:lnTo>
                  <a:lnTo>
                    <a:pt x="605" y="0"/>
                  </a:lnTo>
                  <a:lnTo>
                    <a:pt x="231" y="0"/>
                  </a:lnTo>
                  <a:lnTo>
                    <a:pt x="220" y="11"/>
                  </a:lnTo>
                  <a:lnTo>
                    <a:pt x="220" y="33"/>
                  </a:lnTo>
                  <a:lnTo>
                    <a:pt x="231" y="44"/>
                  </a:lnTo>
                  <a:lnTo>
                    <a:pt x="330" y="44"/>
                  </a:lnTo>
                  <a:lnTo>
                    <a:pt x="341" y="55"/>
                  </a:lnTo>
                  <a:lnTo>
                    <a:pt x="341" y="100"/>
                  </a:lnTo>
                  <a:lnTo>
                    <a:pt x="165" y="806"/>
                  </a:lnTo>
                  <a:lnTo>
                    <a:pt x="154" y="828"/>
                  </a:lnTo>
                  <a:lnTo>
                    <a:pt x="154" y="839"/>
                  </a:lnTo>
                  <a:lnTo>
                    <a:pt x="132" y="850"/>
                  </a:lnTo>
                  <a:lnTo>
                    <a:pt x="121" y="850"/>
                  </a:lnTo>
                  <a:lnTo>
                    <a:pt x="88" y="861"/>
                  </a:lnTo>
                  <a:lnTo>
                    <a:pt x="11" y="861"/>
                  </a:lnTo>
                  <a:lnTo>
                    <a:pt x="11" y="872"/>
                  </a:lnTo>
                  <a:lnTo>
                    <a:pt x="0" y="883"/>
                  </a:lnTo>
                  <a:lnTo>
                    <a:pt x="11" y="894"/>
                  </a:lnTo>
                  <a:lnTo>
                    <a:pt x="11" y="905"/>
                  </a:lnTo>
                  <a:lnTo>
                    <a:pt x="385" y="905"/>
                  </a:lnTo>
                  <a:lnTo>
                    <a:pt x="396" y="894"/>
                  </a:lnTo>
                  <a:lnTo>
                    <a:pt x="396" y="861"/>
                  </a:lnTo>
                  <a:lnTo>
                    <a:pt x="330" y="861"/>
                  </a:lnTo>
                  <a:lnTo>
                    <a:pt x="308" y="850"/>
                  </a:lnTo>
                  <a:lnTo>
                    <a:pt x="286" y="850"/>
                  </a:lnTo>
                  <a:lnTo>
                    <a:pt x="275" y="839"/>
                  </a:lnTo>
                  <a:lnTo>
                    <a:pt x="275" y="817"/>
                  </a:lnTo>
                  <a:lnTo>
                    <a:pt x="286" y="773"/>
                  </a:lnTo>
                  <a:lnTo>
                    <a:pt x="308" y="695"/>
                  </a:lnTo>
                  <a:lnTo>
                    <a:pt x="341" y="574"/>
                  </a:lnTo>
                  <a:lnTo>
                    <a:pt x="561" y="420"/>
                  </a:lnTo>
                  <a:lnTo>
                    <a:pt x="748" y="795"/>
                  </a:lnTo>
                  <a:lnTo>
                    <a:pt x="759" y="806"/>
                  </a:lnTo>
                  <a:lnTo>
                    <a:pt x="759" y="839"/>
                  </a:lnTo>
                  <a:lnTo>
                    <a:pt x="748" y="850"/>
                  </a:lnTo>
                  <a:lnTo>
                    <a:pt x="737" y="850"/>
                  </a:lnTo>
                  <a:lnTo>
                    <a:pt x="715" y="861"/>
                  </a:lnTo>
                  <a:lnTo>
                    <a:pt x="682" y="861"/>
                  </a:lnTo>
                  <a:lnTo>
                    <a:pt x="671" y="872"/>
                  </a:lnTo>
                  <a:lnTo>
                    <a:pt x="671" y="905"/>
                  </a:lnTo>
                  <a:lnTo>
                    <a:pt x="1001" y="905"/>
                  </a:lnTo>
                  <a:lnTo>
                    <a:pt x="1012" y="894"/>
                  </a:lnTo>
                  <a:lnTo>
                    <a:pt x="1012" y="861"/>
                  </a:lnTo>
                  <a:lnTo>
                    <a:pt x="968" y="861"/>
                  </a:lnTo>
                  <a:lnTo>
                    <a:pt x="946" y="850"/>
                  </a:lnTo>
                  <a:lnTo>
                    <a:pt x="935" y="850"/>
                  </a:lnTo>
                  <a:lnTo>
                    <a:pt x="913" y="839"/>
                  </a:lnTo>
                  <a:lnTo>
                    <a:pt x="902" y="817"/>
                  </a:lnTo>
                  <a:lnTo>
                    <a:pt x="671" y="3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586"/>
            <p:cNvSpPr>
              <a:spLocks noEditPoints="1"/>
            </p:cNvSpPr>
            <p:nvPr/>
          </p:nvSpPr>
          <p:spPr bwMode="auto">
            <a:xfrm>
              <a:off x="20442" y="19581"/>
              <a:ext cx="726" cy="861"/>
            </a:xfrm>
            <a:custGeom>
              <a:avLst/>
              <a:gdLst/>
              <a:ahLst/>
              <a:cxnLst>
                <a:cxn ang="0">
                  <a:pos x="264" y="398"/>
                </a:cxn>
                <a:cxn ang="0">
                  <a:pos x="341" y="398"/>
                </a:cxn>
                <a:cxn ang="0">
                  <a:pos x="451" y="387"/>
                </a:cxn>
                <a:cxn ang="0">
                  <a:pos x="561" y="354"/>
                </a:cxn>
                <a:cxn ang="0">
                  <a:pos x="638" y="309"/>
                </a:cxn>
                <a:cxn ang="0">
                  <a:pos x="682" y="243"/>
                </a:cxn>
                <a:cxn ang="0">
                  <a:pos x="693" y="199"/>
                </a:cxn>
                <a:cxn ang="0">
                  <a:pos x="693" y="166"/>
                </a:cxn>
                <a:cxn ang="0">
                  <a:pos x="682" y="100"/>
                </a:cxn>
                <a:cxn ang="0">
                  <a:pos x="649" y="45"/>
                </a:cxn>
                <a:cxn ang="0">
                  <a:pos x="583" y="11"/>
                </a:cxn>
                <a:cxn ang="0">
                  <a:pos x="495" y="0"/>
                </a:cxn>
                <a:cxn ang="0">
                  <a:pos x="385" y="11"/>
                </a:cxn>
                <a:cxn ang="0">
                  <a:pos x="275" y="56"/>
                </a:cxn>
                <a:cxn ang="0">
                  <a:pos x="165" y="133"/>
                </a:cxn>
                <a:cxn ang="0">
                  <a:pos x="77" y="232"/>
                </a:cxn>
                <a:cxn ang="0">
                  <a:pos x="22" y="365"/>
                </a:cxn>
                <a:cxn ang="0">
                  <a:pos x="0" y="519"/>
                </a:cxn>
                <a:cxn ang="0">
                  <a:pos x="22" y="652"/>
                </a:cxn>
                <a:cxn ang="0">
                  <a:pos x="77" y="762"/>
                </a:cxn>
                <a:cxn ang="0">
                  <a:pos x="176" y="828"/>
                </a:cxn>
                <a:cxn ang="0">
                  <a:pos x="297" y="861"/>
                </a:cxn>
                <a:cxn ang="0">
                  <a:pos x="440" y="839"/>
                </a:cxn>
                <a:cxn ang="0">
                  <a:pos x="561" y="784"/>
                </a:cxn>
                <a:cxn ang="0">
                  <a:pos x="649" y="729"/>
                </a:cxn>
                <a:cxn ang="0">
                  <a:pos x="704" y="663"/>
                </a:cxn>
                <a:cxn ang="0">
                  <a:pos x="726" y="640"/>
                </a:cxn>
                <a:cxn ang="0">
                  <a:pos x="715" y="618"/>
                </a:cxn>
                <a:cxn ang="0">
                  <a:pos x="704" y="607"/>
                </a:cxn>
                <a:cxn ang="0">
                  <a:pos x="693" y="607"/>
                </a:cxn>
                <a:cxn ang="0">
                  <a:pos x="693" y="618"/>
                </a:cxn>
                <a:cxn ang="0">
                  <a:pos x="682" y="629"/>
                </a:cxn>
                <a:cxn ang="0">
                  <a:pos x="583" y="718"/>
                </a:cxn>
                <a:cxn ang="0">
                  <a:pos x="484" y="773"/>
                </a:cxn>
                <a:cxn ang="0">
                  <a:pos x="396" y="806"/>
                </a:cxn>
                <a:cxn ang="0">
                  <a:pos x="330" y="817"/>
                </a:cxn>
                <a:cxn ang="0">
                  <a:pos x="297" y="817"/>
                </a:cxn>
                <a:cxn ang="0">
                  <a:pos x="220" y="806"/>
                </a:cxn>
                <a:cxn ang="0">
                  <a:pos x="176" y="762"/>
                </a:cxn>
                <a:cxn ang="0">
                  <a:pos x="154" y="707"/>
                </a:cxn>
                <a:cxn ang="0">
                  <a:pos x="143" y="640"/>
                </a:cxn>
                <a:cxn ang="0">
                  <a:pos x="132" y="596"/>
                </a:cxn>
                <a:cxn ang="0">
                  <a:pos x="132" y="563"/>
                </a:cxn>
                <a:cxn ang="0">
                  <a:pos x="143" y="497"/>
                </a:cxn>
                <a:cxn ang="0">
                  <a:pos x="165" y="398"/>
                </a:cxn>
                <a:cxn ang="0">
                  <a:pos x="264" y="398"/>
                </a:cxn>
                <a:cxn ang="0">
                  <a:pos x="176" y="354"/>
                </a:cxn>
                <a:cxn ang="0">
                  <a:pos x="220" y="232"/>
                </a:cxn>
                <a:cxn ang="0">
                  <a:pos x="286" y="144"/>
                </a:cxn>
                <a:cxn ang="0">
                  <a:pos x="341" y="89"/>
                </a:cxn>
                <a:cxn ang="0">
                  <a:pos x="407" y="56"/>
                </a:cxn>
                <a:cxn ang="0">
                  <a:pos x="462" y="45"/>
                </a:cxn>
                <a:cxn ang="0">
                  <a:pos x="539" y="45"/>
                </a:cxn>
                <a:cxn ang="0">
                  <a:pos x="572" y="56"/>
                </a:cxn>
                <a:cxn ang="0">
                  <a:pos x="616" y="100"/>
                </a:cxn>
                <a:cxn ang="0">
                  <a:pos x="638" y="166"/>
                </a:cxn>
                <a:cxn ang="0">
                  <a:pos x="616" y="243"/>
                </a:cxn>
                <a:cxn ang="0">
                  <a:pos x="550" y="298"/>
                </a:cxn>
                <a:cxn ang="0">
                  <a:pos x="473" y="332"/>
                </a:cxn>
                <a:cxn ang="0">
                  <a:pos x="385" y="354"/>
                </a:cxn>
                <a:cxn ang="0">
                  <a:pos x="253" y="354"/>
                </a:cxn>
                <a:cxn ang="0">
                  <a:pos x="176" y="354"/>
                </a:cxn>
              </a:cxnLst>
              <a:rect l="0" t="0" r="r" b="b"/>
              <a:pathLst>
                <a:path w="726" h="861">
                  <a:moveTo>
                    <a:pt x="264" y="398"/>
                  </a:moveTo>
                  <a:lnTo>
                    <a:pt x="341" y="398"/>
                  </a:lnTo>
                  <a:lnTo>
                    <a:pt x="451" y="387"/>
                  </a:lnTo>
                  <a:lnTo>
                    <a:pt x="561" y="354"/>
                  </a:lnTo>
                  <a:lnTo>
                    <a:pt x="638" y="309"/>
                  </a:lnTo>
                  <a:lnTo>
                    <a:pt x="682" y="243"/>
                  </a:lnTo>
                  <a:lnTo>
                    <a:pt x="693" y="199"/>
                  </a:lnTo>
                  <a:lnTo>
                    <a:pt x="693" y="166"/>
                  </a:lnTo>
                  <a:lnTo>
                    <a:pt x="682" y="100"/>
                  </a:lnTo>
                  <a:lnTo>
                    <a:pt x="649" y="45"/>
                  </a:lnTo>
                  <a:lnTo>
                    <a:pt x="583" y="11"/>
                  </a:lnTo>
                  <a:lnTo>
                    <a:pt x="495" y="0"/>
                  </a:lnTo>
                  <a:lnTo>
                    <a:pt x="385" y="11"/>
                  </a:lnTo>
                  <a:lnTo>
                    <a:pt x="275" y="56"/>
                  </a:lnTo>
                  <a:lnTo>
                    <a:pt x="165" y="133"/>
                  </a:lnTo>
                  <a:lnTo>
                    <a:pt x="77" y="232"/>
                  </a:lnTo>
                  <a:lnTo>
                    <a:pt x="22" y="365"/>
                  </a:lnTo>
                  <a:lnTo>
                    <a:pt x="0" y="519"/>
                  </a:lnTo>
                  <a:lnTo>
                    <a:pt x="22" y="652"/>
                  </a:lnTo>
                  <a:lnTo>
                    <a:pt x="77" y="762"/>
                  </a:lnTo>
                  <a:lnTo>
                    <a:pt x="176" y="828"/>
                  </a:lnTo>
                  <a:lnTo>
                    <a:pt x="297" y="861"/>
                  </a:lnTo>
                  <a:lnTo>
                    <a:pt x="440" y="839"/>
                  </a:lnTo>
                  <a:lnTo>
                    <a:pt x="561" y="784"/>
                  </a:lnTo>
                  <a:lnTo>
                    <a:pt x="649" y="729"/>
                  </a:lnTo>
                  <a:lnTo>
                    <a:pt x="704" y="663"/>
                  </a:lnTo>
                  <a:lnTo>
                    <a:pt x="726" y="640"/>
                  </a:lnTo>
                  <a:lnTo>
                    <a:pt x="715" y="618"/>
                  </a:lnTo>
                  <a:lnTo>
                    <a:pt x="704" y="607"/>
                  </a:lnTo>
                  <a:lnTo>
                    <a:pt x="693" y="607"/>
                  </a:lnTo>
                  <a:lnTo>
                    <a:pt x="693" y="618"/>
                  </a:lnTo>
                  <a:lnTo>
                    <a:pt x="682" y="629"/>
                  </a:lnTo>
                  <a:lnTo>
                    <a:pt x="583" y="718"/>
                  </a:lnTo>
                  <a:lnTo>
                    <a:pt x="484" y="773"/>
                  </a:lnTo>
                  <a:lnTo>
                    <a:pt x="396" y="806"/>
                  </a:lnTo>
                  <a:lnTo>
                    <a:pt x="330" y="817"/>
                  </a:lnTo>
                  <a:lnTo>
                    <a:pt x="297" y="817"/>
                  </a:lnTo>
                  <a:lnTo>
                    <a:pt x="220" y="806"/>
                  </a:lnTo>
                  <a:lnTo>
                    <a:pt x="176" y="762"/>
                  </a:lnTo>
                  <a:lnTo>
                    <a:pt x="154" y="707"/>
                  </a:lnTo>
                  <a:lnTo>
                    <a:pt x="143" y="640"/>
                  </a:lnTo>
                  <a:lnTo>
                    <a:pt x="132" y="596"/>
                  </a:lnTo>
                  <a:lnTo>
                    <a:pt x="132" y="563"/>
                  </a:lnTo>
                  <a:lnTo>
                    <a:pt x="143" y="497"/>
                  </a:lnTo>
                  <a:lnTo>
                    <a:pt x="165" y="398"/>
                  </a:lnTo>
                  <a:lnTo>
                    <a:pt x="264" y="398"/>
                  </a:lnTo>
                  <a:close/>
                  <a:moveTo>
                    <a:pt x="176" y="354"/>
                  </a:moveTo>
                  <a:lnTo>
                    <a:pt x="220" y="232"/>
                  </a:lnTo>
                  <a:lnTo>
                    <a:pt x="286" y="144"/>
                  </a:lnTo>
                  <a:lnTo>
                    <a:pt x="341" y="89"/>
                  </a:lnTo>
                  <a:lnTo>
                    <a:pt x="407" y="56"/>
                  </a:lnTo>
                  <a:lnTo>
                    <a:pt x="462" y="45"/>
                  </a:lnTo>
                  <a:lnTo>
                    <a:pt x="539" y="45"/>
                  </a:lnTo>
                  <a:lnTo>
                    <a:pt x="572" y="56"/>
                  </a:lnTo>
                  <a:lnTo>
                    <a:pt x="616" y="100"/>
                  </a:lnTo>
                  <a:lnTo>
                    <a:pt x="638" y="166"/>
                  </a:lnTo>
                  <a:lnTo>
                    <a:pt x="616" y="243"/>
                  </a:lnTo>
                  <a:lnTo>
                    <a:pt x="550" y="298"/>
                  </a:lnTo>
                  <a:lnTo>
                    <a:pt x="473" y="332"/>
                  </a:lnTo>
                  <a:lnTo>
                    <a:pt x="385" y="354"/>
                  </a:lnTo>
                  <a:lnTo>
                    <a:pt x="253" y="354"/>
                  </a:lnTo>
                  <a:lnTo>
                    <a:pt x="176" y="3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587"/>
            <p:cNvSpPr>
              <a:spLocks/>
            </p:cNvSpPr>
            <p:nvPr/>
          </p:nvSpPr>
          <p:spPr bwMode="auto">
            <a:xfrm>
              <a:off x="21289" y="19581"/>
              <a:ext cx="769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208" y="828"/>
                </a:cxn>
                <a:cxn ang="0">
                  <a:pos x="230" y="773"/>
                </a:cxn>
                <a:cxn ang="0">
                  <a:pos x="285" y="552"/>
                </a:cxn>
                <a:cxn ang="0">
                  <a:pos x="318" y="431"/>
                </a:cxn>
                <a:cxn ang="0">
                  <a:pos x="351" y="265"/>
                </a:cxn>
                <a:cxn ang="0">
                  <a:pos x="417" y="155"/>
                </a:cxn>
                <a:cxn ang="0">
                  <a:pos x="461" y="100"/>
                </a:cxn>
                <a:cxn ang="0">
                  <a:pos x="494" y="78"/>
                </a:cxn>
                <a:cxn ang="0">
                  <a:pos x="571" y="45"/>
                </a:cxn>
                <a:cxn ang="0">
                  <a:pos x="670" y="56"/>
                </a:cxn>
                <a:cxn ang="0">
                  <a:pos x="692" y="67"/>
                </a:cxn>
                <a:cxn ang="0">
                  <a:pos x="626" y="100"/>
                </a:cxn>
                <a:cxn ang="0">
                  <a:pos x="593" y="166"/>
                </a:cxn>
                <a:cxn ang="0">
                  <a:pos x="604" y="199"/>
                </a:cxn>
                <a:cxn ang="0">
                  <a:pos x="637" y="232"/>
                </a:cxn>
                <a:cxn ang="0">
                  <a:pos x="769" y="166"/>
                </a:cxn>
                <a:cxn ang="0">
                  <a:pos x="747" y="56"/>
                </a:cxn>
                <a:cxn ang="0">
                  <a:pos x="659" y="0"/>
                </a:cxn>
                <a:cxn ang="0">
                  <a:pos x="527" y="11"/>
                </a:cxn>
                <a:cxn ang="0">
                  <a:pos x="406" y="100"/>
                </a:cxn>
                <a:cxn ang="0">
                  <a:pos x="362" y="100"/>
                </a:cxn>
                <a:cxn ang="0">
                  <a:pos x="296" y="23"/>
                </a:cxn>
                <a:cxn ang="0">
                  <a:pos x="198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33" y="166"/>
                </a:cxn>
                <a:cxn ang="0">
                  <a:pos x="11" y="265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19" y="45"/>
                </a:cxn>
                <a:cxn ang="0">
                  <a:pos x="252" y="89"/>
                </a:cxn>
                <a:cxn ang="0">
                  <a:pos x="241" y="188"/>
                </a:cxn>
                <a:cxn ang="0">
                  <a:pos x="230" y="243"/>
                </a:cxn>
                <a:cxn ang="0">
                  <a:pos x="110" y="729"/>
                </a:cxn>
              </a:cxnLst>
              <a:rect l="0" t="0" r="r" b="b"/>
              <a:pathLst>
                <a:path w="769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76" y="861"/>
                  </a:lnTo>
                  <a:lnTo>
                    <a:pt x="208" y="828"/>
                  </a:lnTo>
                  <a:lnTo>
                    <a:pt x="219" y="806"/>
                  </a:lnTo>
                  <a:lnTo>
                    <a:pt x="230" y="773"/>
                  </a:lnTo>
                  <a:lnTo>
                    <a:pt x="241" y="707"/>
                  </a:lnTo>
                  <a:lnTo>
                    <a:pt x="285" y="552"/>
                  </a:lnTo>
                  <a:lnTo>
                    <a:pt x="296" y="508"/>
                  </a:lnTo>
                  <a:lnTo>
                    <a:pt x="318" y="431"/>
                  </a:lnTo>
                  <a:lnTo>
                    <a:pt x="340" y="332"/>
                  </a:lnTo>
                  <a:lnTo>
                    <a:pt x="351" y="265"/>
                  </a:lnTo>
                  <a:lnTo>
                    <a:pt x="373" y="221"/>
                  </a:lnTo>
                  <a:lnTo>
                    <a:pt x="417" y="155"/>
                  </a:lnTo>
                  <a:lnTo>
                    <a:pt x="439" y="133"/>
                  </a:lnTo>
                  <a:lnTo>
                    <a:pt x="461" y="100"/>
                  </a:lnTo>
                  <a:lnTo>
                    <a:pt x="472" y="89"/>
                  </a:lnTo>
                  <a:lnTo>
                    <a:pt x="494" y="78"/>
                  </a:lnTo>
                  <a:lnTo>
                    <a:pt x="527" y="56"/>
                  </a:lnTo>
                  <a:lnTo>
                    <a:pt x="571" y="45"/>
                  </a:lnTo>
                  <a:lnTo>
                    <a:pt x="648" y="45"/>
                  </a:lnTo>
                  <a:lnTo>
                    <a:pt x="670" y="56"/>
                  </a:lnTo>
                  <a:lnTo>
                    <a:pt x="692" y="56"/>
                  </a:lnTo>
                  <a:lnTo>
                    <a:pt x="692" y="67"/>
                  </a:lnTo>
                  <a:lnTo>
                    <a:pt x="659" y="78"/>
                  </a:lnTo>
                  <a:lnTo>
                    <a:pt x="626" y="100"/>
                  </a:lnTo>
                  <a:lnTo>
                    <a:pt x="604" y="133"/>
                  </a:lnTo>
                  <a:lnTo>
                    <a:pt x="593" y="166"/>
                  </a:lnTo>
                  <a:lnTo>
                    <a:pt x="593" y="188"/>
                  </a:lnTo>
                  <a:lnTo>
                    <a:pt x="604" y="199"/>
                  </a:lnTo>
                  <a:lnTo>
                    <a:pt x="615" y="221"/>
                  </a:lnTo>
                  <a:lnTo>
                    <a:pt x="637" y="232"/>
                  </a:lnTo>
                  <a:lnTo>
                    <a:pt x="703" y="232"/>
                  </a:lnTo>
                  <a:lnTo>
                    <a:pt x="769" y="166"/>
                  </a:lnTo>
                  <a:lnTo>
                    <a:pt x="769" y="89"/>
                  </a:lnTo>
                  <a:lnTo>
                    <a:pt x="747" y="56"/>
                  </a:lnTo>
                  <a:lnTo>
                    <a:pt x="703" y="11"/>
                  </a:lnTo>
                  <a:lnTo>
                    <a:pt x="659" y="0"/>
                  </a:lnTo>
                  <a:lnTo>
                    <a:pt x="615" y="0"/>
                  </a:lnTo>
                  <a:lnTo>
                    <a:pt x="527" y="11"/>
                  </a:lnTo>
                  <a:lnTo>
                    <a:pt x="461" y="56"/>
                  </a:lnTo>
                  <a:lnTo>
                    <a:pt x="406" y="100"/>
                  </a:lnTo>
                  <a:lnTo>
                    <a:pt x="373" y="144"/>
                  </a:lnTo>
                  <a:lnTo>
                    <a:pt x="362" y="100"/>
                  </a:lnTo>
                  <a:lnTo>
                    <a:pt x="329" y="56"/>
                  </a:lnTo>
                  <a:lnTo>
                    <a:pt x="296" y="23"/>
                  </a:lnTo>
                  <a:lnTo>
                    <a:pt x="252" y="11"/>
                  </a:lnTo>
                  <a:lnTo>
                    <a:pt x="198" y="0"/>
                  </a:lnTo>
                  <a:lnTo>
                    <a:pt x="165" y="0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33" y="166"/>
                  </a:lnTo>
                  <a:lnTo>
                    <a:pt x="22" y="221"/>
                  </a:lnTo>
                  <a:lnTo>
                    <a:pt x="11" y="265"/>
                  </a:lnTo>
                  <a:lnTo>
                    <a:pt x="0" y="287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19" y="45"/>
                  </a:lnTo>
                  <a:lnTo>
                    <a:pt x="241" y="67"/>
                  </a:lnTo>
                  <a:lnTo>
                    <a:pt x="252" y="89"/>
                  </a:lnTo>
                  <a:lnTo>
                    <a:pt x="252" y="166"/>
                  </a:lnTo>
                  <a:lnTo>
                    <a:pt x="241" y="188"/>
                  </a:lnTo>
                  <a:lnTo>
                    <a:pt x="241" y="210"/>
                  </a:lnTo>
                  <a:lnTo>
                    <a:pt x="230" y="243"/>
                  </a:lnTo>
                  <a:lnTo>
                    <a:pt x="219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588"/>
            <p:cNvSpPr>
              <a:spLocks/>
            </p:cNvSpPr>
            <p:nvPr/>
          </p:nvSpPr>
          <p:spPr bwMode="auto">
            <a:xfrm>
              <a:off x="22190" y="19581"/>
              <a:ext cx="770" cy="861"/>
            </a:xfrm>
            <a:custGeom>
              <a:avLst/>
              <a:gdLst/>
              <a:ahLst/>
              <a:cxnLst>
                <a:cxn ang="0">
                  <a:pos x="110" y="751"/>
                </a:cxn>
                <a:cxn ang="0">
                  <a:pos x="99" y="828"/>
                </a:cxn>
                <a:cxn ang="0">
                  <a:pos x="132" y="861"/>
                </a:cxn>
                <a:cxn ang="0">
                  <a:pos x="187" y="850"/>
                </a:cxn>
                <a:cxn ang="0">
                  <a:pos x="220" y="806"/>
                </a:cxn>
                <a:cxn ang="0">
                  <a:pos x="242" y="707"/>
                </a:cxn>
                <a:cxn ang="0">
                  <a:pos x="297" y="508"/>
                </a:cxn>
                <a:cxn ang="0">
                  <a:pos x="341" y="332"/>
                </a:cxn>
                <a:cxn ang="0">
                  <a:pos x="374" y="221"/>
                </a:cxn>
                <a:cxn ang="0">
                  <a:pos x="440" y="133"/>
                </a:cxn>
                <a:cxn ang="0">
                  <a:pos x="473" y="89"/>
                </a:cxn>
                <a:cxn ang="0">
                  <a:pos x="528" y="56"/>
                </a:cxn>
                <a:cxn ang="0">
                  <a:pos x="649" y="45"/>
                </a:cxn>
                <a:cxn ang="0">
                  <a:pos x="682" y="56"/>
                </a:cxn>
                <a:cxn ang="0">
                  <a:pos x="649" y="78"/>
                </a:cxn>
                <a:cxn ang="0">
                  <a:pos x="605" y="133"/>
                </a:cxn>
                <a:cxn ang="0">
                  <a:pos x="594" y="188"/>
                </a:cxn>
                <a:cxn ang="0">
                  <a:pos x="616" y="221"/>
                </a:cxn>
                <a:cxn ang="0">
                  <a:pos x="704" y="232"/>
                </a:cxn>
                <a:cxn ang="0">
                  <a:pos x="770" y="89"/>
                </a:cxn>
                <a:cxn ang="0">
                  <a:pos x="726" y="34"/>
                </a:cxn>
                <a:cxn ang="0">
                  <a:pos x="660" y="0"/>
                </a:cxn>
                <a:cxn ang="0">
                  <a:pos x="528" y="11"/>
                </a:cxn>
                <a:cxn ang="0">
                  <a:pos x="407" y="100"/>
                </a:cxn>
                <a:cxn ang="0">
                  <a:pos x="330" y="56"/>
                </a:cxn>
                <a:cxn ang="0">
                  <a:pos x="253" y="11"/>
                </a:cxn>
                <a:cxn ang="0">
                  <a:pos x="154" y="0"/>
                </a:cxn>
                <a:cxn ang="0">
                  <a:pos x="99" y="45"/>
                </a:cxn>
                <a:cxn ang="0">
                  <a:pos x="66" y="89"/>
                </a:cxn>
                <a:cxn ang="0">
                  <a:pos x="11" y="221"/>
                </a:cxn>
                <a:cxn ang="0">
                  <a:pos x="0" y="298"/>
                </a:cxn>
                <a:cxn ang="0">
                  <a:pos x="44" y="309"/>
                </a:cxn>
                <a:cxn ang="0">
                  <a:pos x="55" y="265"/>
                </a:cxn>
                <a:cxn ang="0">
                  <a:pos x="132" y="67"/>
                </a:cxn>
                <a:cxn ang="0">
                  <a:pos x="209" y="45"/>
                </a:cxn>
                <a:cxn ang="0">
                  <a:pos x="242" y="67"/>
                </a:cxn>
                <a:cxn ang="0">
                  <a:pos x="253" y="166"/>
                </a:cxn>
                <a:cxn ang="0">
                  <a:pos x="242" y="210"/>
                </a:cxn>
                <a:cxn ang="0">
                  <a:pos x="220" y="287"/>
                </a:cxn>
              </a:cxnLst>
              <a:rect l="0" t="0" r="r" b="b"/>
              <a:pathLst>
                <a:path w="770" h="861">
                  <a:moveTo>
                    <a:pt x="110" y="729"/>
                  </a:moveTo>
                  <a:lnTo>
                    <a:pt x="110" y="751"/>
                  </a:lnTo>
                  <a:lnTo>
                    <a:pt x="99" y="773"/>
                  </a:lnTo>
                  <a:lnTo>
                    <a:pt x="99" y="828"/>
                  </a:lnTo>
                  <a:lnTo>
                    <a:pt x="110" y="850"/>
                  </a:lnTo>
                  <a:lnTo>
                    <a:pt x="132" y="861"/>
                  </a:lnTo>
                  <a:lnTo>
                    <a:pt x="165" y="861"/>
                  </a:lnTo>
                  <a:lnTo>
                    <a:pt x="187" y="850"/>
                  </a:lnTo>
                  <a:lnTo>
                    <a:pt x="209" y="828"/>
                  </a:lnTo>
                  <a:lnTo>
                    <a:pt x="220" y="806"/>
                  </a:lnTo>
                  <a:lnTo>
                    <a:pt x="231" y="773"/>
                  </a:lnTo>
                  <a:lnTo>
                    <a:pt x="242" y="707"/>
                  </a:lnTo>
                  <a:lnTo>
                    <a:pt x="286" y="552"/>
                  </a:lnTo>
                  <a:lnTo>
                    <a:pt x="297" y="508"/>
                  </a:lnTo>
                  <a:lnTo>
                    <a:pt x="319" y="431"/>
                  </a:lnTo>
                  <a:lnTo>
                    <a:pt x="341" y="332"/>
                  </a:lnTo>
                  <a:lnTo>
                    <a:pt x="352" y="265"/>
                  </a:lnTo>
                  <a:lnTo>
                    <a:pt x="374" y="221"/>
                  </a:lnTo>
                  <a:lnTo>
                    <a:pt x="418" y="155"/>
                  </a:lnTo>
                  <a:lnTo>
                    <a:pt x="440" y="133"/>
                  </a:lnTo>
                  <a:lnTo>
                    <a:pt x="462" y="100"/>
                  </a:lnTo>
                  <a:lnTo>
                    <a:pt x="473" y="89"/>
                  </a:lnTo>
                  <a:lnTo>
                    <a:pt x="495" y="78"/>
                  </a:lnTo>
                  <a:lnTo>
                    <a:pt x="528" y="56"/>
                  </a:lnTo>
                  <a:lnTo>
                    <a:pt x="572" y="45"/>
                  </a:lnTo>
                  <a:lnTo>
                    <a:pt x="649" y="45"/>
                  </a:lnTo>
                  <a:lnTo>
                    <a:pt x="671" y="56"/>
                  </a:lnTo>
                  <a:lnTo>
                    <a:pt x="682" y="56"/>
                  </a:lnTo>
                  <a:lnTo>
                    <a:pt x="693" y="67"/>
                  </a:lnTo>
                  <a:lnTo>
                    <a:pt x="649" y="78"/>
                  </a:lnTo>
                  <a:lnTo>
                    <a:pt x="627" y="100"/>
                  </a:lnTo>
                  <a:lnTo>
                    <a:pt x="605" y="133"/>
                  </a:lnTo>
                  <a:lnTo>
                    <a:pt x="594" y="166"/>
                  </a:lnTo>
                  <a:lnTo>
                    <a:pt x="594" y="188"/>
                  </a:lnTo>
                  <a:lnTo>
                    <a:pt x="605" y="199"/>
                  </a:lnTo>
                  <a:lnTo>
                    <a:pt x="616" y="221"/>
                  </a:lnTo>
                  <a:lnTo>
                    <a:pt x="638" y="232"/>
                  </a:lnTo>
                  <a:lnTo>
                    <a:pt x="704" y="232"/>
                  </a:lnTo>
                  <a:lnTo>
                    <a:pt x="770" y="166"/>
                  </a:lnTo>
                  <a:lnTo>
                    <a:pt x="770" y="89"/>
                  </a:lnTo>
                  <a:lnTo>
                    <a:pt x="748" y="56"/>
                  </a:lnTo>
                  <a:lnTo>
                    <a:pt x="726" y="34"/>
                  </a:lnTo>
                  <a:lnTo>
                    <a:pt x="693" y="11"/>
                  </a:lnTo>
                  <a:lnTo>
                    <a:pt x="660" y="0"/>
                  </a:lnTo>
                  <a:lnTo>
                    <a:pt x="616" y="0"/>
                  </a:lnTo>
                  <a:lnTo>
                    <a:pt x="528" y="11"/>
                  </a:lnTo>
                  <a:lnTo>
                    <a:pt x="462" y="56"/>
                  </a:lnTo>
                  <a:lnTo>
                    <a:pt x="407" y="100"/>
                  </a:lnTo>
                  <a:lnTo>
                    <a:pt x="374" y="144"/>
                  </a:lnTo>
                  <a:lnTo>
                    <a:pt x="330" y="56"/>
                  </a:lnTo>
                  <a:lnTo>
                    <a:pt x="297" y="23"/>
                  </a:lnTo>
                  <a:lnTo>
                    <a:pt x="253" y="11"/>
                  </a:lnTo>
                  <a:lnTo>
                    <a:pt x="198" y="0"/>
                  </a:lnTo>
                  <a:lnTo>
                    <a:pt x="154" y="0"/>
                  </a:lnTo>
                  <a:lnTo>
                    <a:pt x="132" y="23"/>
                  </a:lnTo>
                  <a:lnTo>
                    <a:pt x="99" y="45"/>
                  </a:lnTo>
                  <a:lnTo>
                    <a:pt x="88" y="67"/>
                  </a:lnTo>
                  <a:lnTo>
                    <a:pt x="66" y="89"/>
                  </a:lnTo>
                  <a:lnTo>
                    <a:pt x="55" y="111"/>
                  </a:lnTo>
                  <a:lnTo>
                    <a:pt x="11" y="221"/>
                  </a:lnTo>
                  <a:lnTo>
                    <a:pt x="0" y="265"/>
                  </a:lnTo>
                  <a:lnTo>
                    <a:pt x="0" y="298"/>
                  </a:lnTo>
                  <a:lnTo>
                    <a:pt x="11" y="309"/>
                  </a:lnTo>
                  <a:lnTo>
                    <a:pt x="44" y="309"/>
                  </a:lnTo>
                  <a:lnTo>
                    <a:pt x="44" y="287"/>
                  </a:lnTo>
                  <a:lnTo>
                    <a:pt x="55" y="265"/>
                  </a:lnTo>
                  <a:lnTo>
                    <a:pt x="88" y="144"/>
                  </a:lnTo>
                  <a:lnTo>
                    <a:pt x="132" y="67"/>
                  </a:lnTo>
                  <a:lnTo>
                    <a:pt x="198" y="45"/>
                  </a:lnTo>
                  <a:lnTo>
                    <a:pt x="209" y="45"/>
                  </a:lnTo>
                  <a:lnTo>
                    <a:pt x="231" y="56"/>
                  </a:lnTo>
                  <a:lnTo>
                    <a:pt x="242" y="67"/>
                  </a:lnTo>
                  <a:lnTo>
                    <a:pt x="253" y="89"/>
                  </a:lnTo>
                  <a:lnTo>
                    <a:pt x="253" y="166"/>
                  </a:lnTo>
                  <a:lnTo>
                    <a:pt x="242" y="188"/>
                  </a:lnTo>
                  <a:lnTo>
                    <a:pt x="242" y="210"/>
                  </a:lnTo>
                  <a:lnTo>
                    <a:pt x="231" y="243"/>
                  </a:lnTo>
                  <a:lnTo>
                    <a:pt x="220" y="287"/>
                  </a:lnTo>
                  <a:lnTo>
                    <a:pt x="110" y="7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89"/>
            <p:cNvSpPr>
              <a:spLocks/>
            </p:cNvSpPr>
            <p:nvPr/>
          </p:nvSpPr>
          <p:spPr bwMode="auto">
            <a:xfrm>
              <a:off x="23224" y="18997"/>
              <a:ext cx="440" cy="1898"/>
            </a:xfrm>
            <a:custGeom>
              <a:avLst/>
              <a:gdLst/>
              <a:ahLst/>
              <a:cxnLst>
                <a:cxn ang="0">
                  <a:pos x="440" y="1876"/>
                </a:cxn>
                <a:cxn ang="0">
                  <a:pos x="407" y="1842"/>
                </a:cxn>
                <a:cxn ang="0">
                  <a:pos x="286" y="1688"/>
                </a:cxn>
                <a:cxn ang="0">
                  <a:pos x="198" y="1500"/>
                </a:cxn>
                <a:cxn ang="0">
                  <a:pos x="143" y="1313"/>
                </a:cxn>
                <a:cxn ang="0">
                  <a:pos x="121" y="1125"/>
                </a:cxn>
                <a:cxn ang="0">
                  <a:pos x="110" y="949"/>
                </a:cxn>
                <a:cxn ang="0">
                  <a:pos x="121" y="750"/>
                </a:cxn>
                <a:cxn ang="0">
                  <a:pos x="154" y="562"/>
                </a:cxn>
                <a:cxn ang="0">
                  <a:pos x="209" y="375"/>
                </a:cxn>
                <a:cxn ang="0">
                  <a:pos x="297" y="198"/>
                </a:cxn>
                <a:cxn ang="0">
                  <a:pos x="418" y="55"/>
                </a:cxn>
                <a:cxn ang="0">
                  <a:pos x="429" y="33"/>
                </a:cxn>
                <a:cxn ang="0">
                  <a:pos x="440" y="33"/>
                </a:cxn>
                <a:cxn ang="0">
                  <a:pos x="440" y="11"/>
                </a:cxn>
                <a:cxn ang="0">
                  <a:pos x="429" y="0"/>
                </a:cxn>
                <a:cxn ang="0">
                  <a:pos x="418" y="0"/>
                </a:cxn>
                <a:cxn ang="0">
                  <a:pos x="396" y="11"/>
                </a:cxn>
                <a:cxn ang="0">
                  <a:pos x="341" y="55"/>
                </a:cxn>
                <a:cxn ang="0">
                  <a:pos x="264" y="132"/>
                </a:cxn>
                <a:cxn ang="0">
                  <a:pos x="187" y="242"/>
                </a:cxn>
                <a:cxn ang="0">
                  <a:pos x="121" y="364"/>
                </a:cxn>
                <a:cxn ang="0">
                  <a:pos x="44" y="573"/>
                </a:cxn>
                <a:cxn ang="0">
                  <a:pos x="11" y="772"/>
                </a:cxn>
                <a:cxn ang="0">
                  <a:pos x="0" y="949"/>
                </a:cxn>
                <a:cxn ang="0">
                  <a:pos x="11" y="1125"/>
                </a:cxn>
                <a:cxn ang="0">
                  <a:pos x="44" y="1324"/>
                </a:cxn>
                <a:cxn ang="0">
                  <a:pos x="121" y="1544"/>
                </a:cxn>
                <a:cxn ang="0">
                  <a:pos x="198" y="1666"/>
                </a:cxn>
                <a:cxn ang="0">
                  <a:pos x="275" y="1765"/>
                </a:cxn>
                <a:cxn ang="0">
                  <a:pos x="341" y="1842"/>
                </a:cxn>
                <a:cxn ang="0">
                  <a:pos x="396" y="1887"/>
                </a:cxn>
                <a:cxn ang="0">
                  <a:pos x="418" y="1898"/>
                </a:cxn>
                <a:cxn ang="0">
                  <a:pos x="429" y="1898"/>
                </a:cxn>
                <a:cxn ang="0">
                  <a:pos x="440" y="1887"/>
                </a:cxn>
                <a:cxn ang="0">
                  <a:pos x="440" y="1876"/>
                </a:cxn>
              </a:cxnLst>
              <a:rect l="0" t="0" r="r" b="b"/>
              <a:pathLst>
                <a:path w="440" h="1898">
                  <a:moveTo>
                    <a:pt x="440" y="1876"/>
                  </a:moveTo>
                  <a:lnTo>
                    <a:pt x="407" y="1842"/>
                  </a:lnTo>
                  <a:lnTo>
                    <a:pt x="286" y="1688"/>
                  </a:lnTo>
                  <a:lnTo>
                    <a:pt x="198" y="1500"/>
                  </a:lnTo>
                  <a:lnTo>
                    <a:pt x="143" y="1313"/>
                  </a:lnTo>
                  <a:lnTo>
                    <a:pt x="121" y="1125"/>
                  </a:lnTo>
                  <a:lnTo>
                    <a:pt x="110" y="949"/>
                  </a:lnTo>
                  <a:lnTo>
                    <a:pt x="121" y="750"/>
                  </a:lnTo>
                  <a:lnTo>
                    <a:pt x="154" y="562"/>
                  </a:lnTo>
                  <a:lnTo>
                    <a:pt x="209" y="375"/>
                  </a:lnTo>
                  <a:lnTo>
                    <a:pt x="297" y="198"/>
                  </a:lnTo>
                  <a:lnTo>
                    <a:pt x="418" y="55"/>
                  </a:lnTo>
                  <a:lnTo>
                    <a:pt x="429" y="33"/>
                  </a:lnTo>
                  <a:lnTo>
                    <a:pt x="440" y="33"/>
                  </a:lnTo>
                  <a:lnTo>
                    <a:pt x="440" y="11"/>
                  </a:lnTo>
                  <a:lnTo>
                    <a:pt x="429" y="0"/>
                  </a:lnTo>
                  <a:lnTo>
                    <a:pt x="418" y="0"/>
                  </a:lnTo>
                  <a:lnTo>
                    <a:pt x="396" y="11"/>
                  </a:lnTo>
                  <a:lnTo>
                    <a:pt x="341" y="55"/>
                  </a:lnTo>
                  <a:lnTo>
                    <a:pt x="264" y="132"/>
                  </a:lnTo>
                  <a:lnTo>
                    <a:pt x="187" y="242"/>
                  </a:lnTo>
                  <a:lnTo>
                    <a:pt x="121" y="364"/>
                  </a:lnTo>
                  <a:lnTo>
                    <a:pt x="44" y="573"/>
                  </a:lnTo>
                  <a:lnTo>
                    <a:pt x="11" y="772"/>
                  </a:lnTo>
                  <a:lnTo>
                    <a:pt x="0" y="949"/>
                  </a:lnTo>
                  <a:lnTo>
                    <a:pt x="11" y="1125"/>
                  </a:lnTo>
                  <a:lnTo>
                    <a:pt x="44" y="1324"/>
                  </a:lnTo>
                  <a:lnTo>
                    <a:pt x="121" y="1544"/>
                  </a:lnTo>
                  <a:lnTo>
                    <a:pt x="198" y="1666"/>
                  </a:lnTo>
                  <a:lnTo>
                    <a:pt x="275" y="1765"/>
                  </a:lnTo>
                  <a:lnTo>
                    <a:pt x="341" y="1842"/>
                  </a:lnTo>
                  <a:lnTo>
                    <a:pt x="396" y="1887"/>
                  </a:lnTo>
                  <a:lnTo>
                    <a:pt x="418" y="1898"/>
                  </a:lnTo>
                  <a:lnTo>
                    <a:pt x="429" y="1898"/>
                  </a:lnTo>
                  <a:lnTo>
                    <a:pt x="440" y="1887"/>
                  </a:lnTo>
                  <a:lnTo>
                    <a:pt x="440" y="1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590"/>
            <p:cNvSpPr>
              <a:spLocks/>
            </p:cNvSpPr>
            <p:nvPr/>
          </p:nvSpPr>
          <p:spPr bwMode="auto">
            <a:xfrm>
              <a:off x="23873" y="19107"/>
              <a:ext cx="858" cy="133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264" y="11"/>
                </a:cxn>
                <a:cxn ang="0">
                  <a:pos x="154" y="33"/>
                </a:cxn>
                <a:cxn ang="0">
                  <a:pos x="165" y="77"/>
                </a:cxn>
                <a:cxn ang="0">
                  <a:pos x="275" y="88"/>
                </a:cxn>
                <a:cxn ang="0">
                  <a:pos x="297" y="99"/>
                </a:cxn>
                <a:cxn ang="0">
                  <a:pos x="286" y="143"/>
                </a:cxn>
                <a:cxn ang="0">
                  <a:pos x="11" y="1258"/>
                </a:cxn>
                <a:cxn ang="0">
                  <a:pos x="0" y="1280"/>
                </a:cxn>
                <a:cxn ang="0">
                  <a:pos x="44" y="1335"/>
                </a:cxn>
                <a:cxn ang="0">
                  <a:pos x="88" y="1324"/>
                </a:cxn>
                <a:cxn ang="0">
                  <a:pos x="121" y="1291"/>
                </a:cxn>
                <a:cxn ang="0">
                  <a:pos x="176" y="1092"/>
                </a:cxn>
                <a:cxn ang="0">
                  <a:pos x="220" y="927"/>
                </a:cxn>
                <a:cxn ang="0">
                  <a:pos x="275" y="883"/>
                </a:cxn>
                <a:cxn ang="0">
                  <a:pos x="396" y="927"/>
                </a:cxn>
                <a:cxn ang="0">
                  <a:pos x="451" y="1037"/>
                </a:cxn>
                <a:cxn ang="0">
                  <a:pos x="440" y="1081"/>
                </a:cxn>
                <a:cxn ang="0">
                  <a:pos x="462" y="1247"/>
                </a:cxn>
                <a:cxn ang="0">
                  <a:pos x="616" y="1335"/>
                </a:cxn>
                <a:cxn ang="0">
                  <a:pos x="693" y="1313"/>
                </a:cxn>
                <a:cxn ang="0">
                  <a:pos x="759" y="1236"/>
                </a:cxn>
                <a:cxn ang="0">
                  <a:pos x="825" y="1070"/>
                </a:cxn>
                <a:cxn ang="0">
                  <a:pos x="792" y="1026"/>
                </a:cxn>
                <a:cxn ang="0">
                  <a:pos x="781" y="1059"/>
                </a:cxn>
                <a:cxn ang="0">
                  <a:pos x="715" y="1225"/>
                </a:cxn>
                <a:cxn ang="0">
                  <a:pos x="616" y="1291"/>
                </a:cxn>
                <a:cxn ang="0">
                  <a:pos x="583" y="1280"/>
                </a:cxn>
                <a:cxn ang="0">
                  <a:pos x="561" y="1236"/>
                </a:cxn>
                <a:cxn ang="0">
                  <a:pos x="550" y="1170"/>
                </a:cxn>
                <a:cxn ang="0">
                  <a:pos x="572" y="1092"/>
                </a:cxn>
                <a:cxn ang="0">
                  <a:pos x="550" y="960"/>
                </a:cxn>
                <a:cxn ang="0">
                  <a:pos x="407" y="861"/>
                </a:cxn>
                <a:cxn ang="0">
                  <a:pos x="407" y="750"/>
                </a:cxn>
                <a:cxn ang="0">
                  <a:pos x="638" y="541"/>
                </a:cxn>
                <a:cxn ang="0">
                  <a:pos x="770" y="519"/>
                </a:cxn>
                <a:cxn ang="0">
                  <a:pos x="792" y="530"/>
                </a:cxn>
                <a:cxn ang="0">
                  <a:pos x="759" y="552"/>
                </a:cxn>
                <a:cxn ang="0">
                  <a:pos x="693" y="618"/>
                </a:cxn>
                <a:cxn ang="0">
                  <a:pos x="682" y="640"/>
                </a:cxn>
                <a:cxn ang="0">
                  <a:pos x="715" y="695"/>
                </a:cxn>
                <a:cxn ang="0">
                  <a:pos x="792" y="706"/>
                </a:cxn>
                <a:cxn ang="0">
                  <a:pos x="858" y="629"/>
                </a:cxn>
                <a:cxn ang="0">
                  <a:pos x="847" y="541"/>
                </a:cxn>
                <a:cxn ang="0">
                  <a:pos x="803" y="497"/>
                </a:cxn>
                <a:cxn ang="0">
                  <a:pos x="693" y="474"/>
                </a:cxn>
                <a:cxn ang="0">
                  <a:pos x="550" y="552"/>
                </a:cxn>
                <a:cxn ang="0">
                  <a:pos x="242" y="817"/>
                </a:cxn>
              </a:cxnLst>
              <a:rect l="0" t="0" r="r" b="b"/>
              <a:pathLst>
                <a:path w="858" h="1335">
                  <a:moveTo>
                    <a:pt x="440" y="11"/>
                  </a:moveTo>
                  <a:lnTo>
                    <a:pt x="440" y="0"/>
                  </a:lnTo>
                  <a:lnTo>
                    <a:pt x="352" y="0"/>
                  </a:lnTo>
                  <a:lnTo>
                    <a:pt x="264" y="11"/>
                  </a:lnTo>
                  <a:lnTo>
                    <a:pt x="176" y="11"/>
                  </a:lnTo>
                  <a:lnTo>
                    <a:pt x="154" y="33"/>
                  </a:lnTo>
                  <a:lnTo>
                    <a:pt x="154" y="66"/>
                  </a:lnTo>
                  <a:lnTo>
                    <a:pt x="165" y="77"/>
                  </a:lnTo>
                  <a:lnTo>
                    <a:pt x="264" y="77"/>
                  </a:lnTo>
                  <a:lnTo>
                    <a:pt x="275" y="88"/>
                  </a:lnTo>
                  <a:lnTo>
                    <a:pt x="286" y="88"/>
                  </a:lnTo>
                  <a:lnTo>
                    <a:pt x="297" y="99"/>
                  </a:lnTo>
                  <a:lnTo>
                    <a:pt x="297" y="110"/>
                  </a:lnTo>
                  <a:lnTo>
                    <a:pt x="286" y="143"/>
                  </a:lnTo>
                  <a:lnTo>
                    <a:pt x="11" y="1236"/>
                  </a:lnTo>
                  <a:lnTo>
                    <a:pt x="11" y="1258"/>
                  </a:lnTo>
                  <a:lnTo>
                    <a:pt x="0" y="1269"/>
                  </a:lnTo>
                  <a:lnTo>
                    <a:pt x="0" y="1280"/>
                  </a:lnTo>
                  <a:lnTo>
                    <a:pt x="11" y="1302"/>
                  </a:lnTo>
                  <a:lnTo>
                    <a:pt x="44" y="1335"/>
                  </a:lnTo>
                  <a:lnTo>
                    <a:pt x="55" y="1335"/>
                  </a:lnTo>
                  <a:lnTo>
                    <a:pt x="88" y="1324"/>
                  </a:lnTo>
                  <a:lnTo>
                    <a:pt x="110" y="1313"/>
                  </a:lnTo>
                  <a:lnTo>
                    <a:pt x="121" y="1291"/>
                  </a:lnTo>
                  <a:lnTo>
                    <a:pt x="154" y="1192"/>
                  </a:lnTo>
                  <a:lnTo>
                    <a:pt x="176" y="1092"/>
                  </a:lnTo>
                  <a:lnTo>
                    <a:pt x="198" y="1004"/>
                  </a:lnTo>
                  <a:lnTo>
                    <a:pt x="220" y="927"/>
                  </a:lnTo>
                  <a:lnTo>
                    <a:pt x="231" y="883"/>
                  </a:lnTo>
                  <a:lnTo>
                    <a:pt x="275" y="883"/>
                  </a:lnTo>
                  <a:lnTo>
                    <a:pt x="341" y="905"/>
                  </a:lnTo>
                  <a:lnTo>
                    <a:pt x="396" y="927"/>
                  </a:lnTo>
                  <a:lnTo>
                    <a:pt x="429" y="971"/>
                  </a:lnTo>
                  <a:lnTo>
                    <a:pt x="451" y="1037"/>
                  </a:lnTo>
                  <a:lnTo>
                    <a:pt x="451" y="1059"/>
                  </a:lnTo>
                  <a:lnTo>
                    <a:pt x="440" y="1081"/>
                  </a:lnTo>
                  <a:lnTo>
                    <a:pt x="440" y="1148"/>
                  </a:lnTo>
                  <a:lnTo>
                    <a:pt x="462" y="1247"/>
                  </a:lnTo>
                  <a:lnTo>
                    <a:pt x="517" y="1313"/>
                  </a:lnTo>
                  <a:lnTo>
                    <a:pt x="616" y="1335"/>
                  </a:lnTo>
                  <a:lnTo>
                    <a:pt x="660" y="1324"/>
                  </a:lnTo>
                  <a:lnTo>
                    <a:pt x="693" y="1313"/>
                  </a:lnTo>
                  <a:lnTo>
                    <a:pt x="726" y="1280"/>
                  </a:lnTo>
                  <a:lnTo>
                    <a:pt x="759" y="1236"/>
                  </a:lnTo>
                  <a:lnTo>
                    <a:pt x="803" y="1148"/>
                  </a:lnTo>
                  <a:lnTo>
                    <a:pt x="825" y="1070"/>
                  </a:lnTo>
                  <a:lnTo>
                    <a:pt x="825" y="1026"/>
                  </a:lnTo>
                  <a:lnTo>
                    <a:pt x="792" y="1026"/>
                  </a:lnTo>
                  <a:lnTo>
                    <a:pt x="781" y="1037"/>
                  </a:lnTo>
                  <a:lnTo>
                    <a:pt x="781" y="1059"/>
                  </a:lnTo>
                  <a:lnTo>
                    <a:pt x="748" y="1148"/>
                  </a:lnTo>
                  <a:lnTo>
                    <a:pt x="715" y="1225"/>
                  </a:lnTo>
                  <a:lnTo>
                    <a:pt x="671" y="1280"/>
                  </a:lnTo>
                  <a:lnTo>
                    <a:pt x="616" y="1291"/>
                  </a:lnTo>
                  <a:lnTo>
                    <a:pt x="594" y="1291"/>
                  </a:lnTo>
                  <a:lnTo>
                    <a:pt x="583" y="1280"/>
                  </a:lnTo>
                  <a:lnTo>
                    <a:pt x="561" y="1269"/>
                  </a:lnTo>
                  <a:lnTo>
                    <a:pt x="561" y="1236"/>
                  </a:lnTo>
                  <a:lnTo>
                    <a:pt x="550" y="1203"/>
                  </a:lnTo>
                  <a:lnTo>
                    <a:pt x="550" y="1170"/>
                  </a:lnTo>
                  <a:lnTo>
                    <a:pt x="561" y="1126"/>
                  </a:lnTo>
                  <a:lnTo>
                    <a:pt x="572" y="1092"/>
                  </a:lnTo>
                  <a:lnTo>
                    <a:pt x="572" y="1037"/>
                  </a:lnTo>
                  <a:lnTo>
                    <a:pt x="550" y="960"/>
                  </a:lnTo>
                  <a:lnTo>
                    <a:pt x="495" y="905"/>
                  </a:lnTo>
                  <a:lnTo>
                    <a:pt x="407" y="861"/>
                  </a:lnTo>
                  <a:lnTo>
                    <a:pt x="297" y="839"/>
                  </a:lnTo>
                  <a:lnTo>
                    <a:pt x="407" y="750"/>
                  </a:lnTo>
                  <a:lnTo>
                    <a:pt x="550" y="607"/>
                  </a:lnTo>
                  <a:lnTo>
                    <a:pt x="638" y="541"/>
                  </a:lnTo>
                  <a:lnTo>
                    <a:pt x="726" y="519"/>
                  </a:lnTo>
                  <a:lnTo>
                    <a:pt x="770" y="519"/>
                  </a:lnTo>
                  <a:lnTo>
                    <a:pt x="770" y="530"/>
                  </a:lnTo>
                  <a:lnTo>
                    <a:pt x="792" y="530"/>
                  </a:lnTo>
                  <a:lnTo>
                    <a:pt x="792" y="541"/>
                  </a:lnTo>
                  <a:lnTo>
                    <a:pt x="759" y="552"/>
                  </a:lnTo>
                  <a:lnTo>
                    <a:pt x="715" y="574"/>
                  </a:lnTo>
                  <a:lnTo>
                    <a:pt x="693" y="618"/>
                  </a:lnTo>
                  <a:lnTo>
                    <a:pt x="693" y="629"/>
                  </a:lnTo>
                  <a:lnTo>
                    <a:pt x="682" y="640"/>
                  </a:lnTo>
                  <a:lnTo>
                    <a:pt x="682" y="662"/>
                  </a:lnTo>
                  <a:lnTo>
                    <a:pt x="715" y="695"/>
                  </a:lnTo>
                  <a:lnTo>
                    <a:pt x="737" y="706"/>
                  </a:lnTo>
                  <a:lnTo>
                    <a:pt x="792" y="706"/>
                  </a:lnTo>
                  <a:lnTo>
                    <a:pt x="836" y="662"/>
                  </a:lnTo>
                  <a:lnTo>
                    <a:pt x="858" y="629"/>
                  </a:lnTo>
                  <a:lnTo>
                    <a:pt x="858" y="563"/>
                  </a:lnTo>
                  <a:lnTo>
                    <a:pt x="847" y="541"/>
                  </a:lnTo>
                  <a:lnTo>
                    <a:pt x="825" y="508"/>
                  </a:lnTo>
                  <a:lnTo>
                    <a:pt x="803" y="497"/>
                  </a:lnTo>
                  <a:lnTo>
                    <a:pt x="770" y="474"/>
                  </a:lnTo>
                  <a:lnTo>
                    <a:pt x="693" y="474"/>
                  </a:lnTo>
                  <a:lnTo>
                    <a:pt x="627" y="497"/>
                  </a:lnTo>
                  <a:lnTo>
                    <a:pt x="550" y="552"/>
                  </a:lnTo>
                  <a:lnTo>
                    <a:pt x="352" y="750"/>
                  </a:lnTo>
                  <a:lnTo>
                    <a:pt x="242" y="817"/>
                  </a:lnTo>
                  <a:lnTo>
                    <a:pt x="440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591"/>
            <p:cNvSpPr>
              <a:spLocks/>
            </p:cNvSpPr>
            <p:nvPr/>
          </p:nvSpPr>
          <p:spPr bwMode="auto">
            <a:xfrm>
              <a:off x="24940" y="18997"/>
              <a:ext cx="440" cy="1898"/>
            </a:xfrm>
            <a:custGeom>
              <a:avLst/>
              <a:gdLst/>
              <a:ahLst/>
              <a:cxnLst>
                <a:cxn ang="0">
                  <a:pos x="440" y="949"/>
                </a:cxn>
                <a:cxn ang="0">
                  <a:pos x="429" y="772"/>
                </a:cxn>
                <a:cxn ang="0">
                  <a:pos x="396" y="573"/>
                </a:cxn>
                <a:cxn ang="0">
                  <a:pos x="308" y="353"/>
                </a:cxn>
                <a:cxn ang="0">
                  <a:pos x="242" y="231"/>
                </a:cxn>
                <a:cxn ang="0">
                  <a:pos x="165" y="132"/>
                </a:cxn>
                <a:cxn ang="0">
                  <a:pos x="99" y="55"/>
                </a:cxn>
                <a:cxn ang="0">
                  <a:pos x="44" y="11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1" y="33"/>
                </a:cxn>
                <a:cxn ang="0">
                  <a:pos x="11" y="44"/>
                </a:cxn>
                <a:cxn ang="0">
                  <a:pos x="33" y="66"/>
                </a:cxn>
                <a:cxn ang="0">
                  <a:pos x="154" y="220"/>
                </a:cxn>
                <a:cxn ang="0">
                  <a:pos x="253" y="430"/>
                </a:cxn>
                <a:cxn ang="0">
                  <a:pos x="308" y="673"/>
                </a:cxn>
                <a:cxn ang="0">
                  <a:pos x="330" y="949"/>
                </a:cxn>
                <a:cxn ang="0">
                  <a:pos x="319" y="1147"/>
                </a:cxn>
                <a:cxn ang="0">
                  <a:pos x="286" y="1335"/>
                </a:cxn>
                <a:cxn ang="0">
                  <a:pos x="231" y="1522"/>
                </a:cxn>
                <a:cxn ang="0">
                  <a:pos x="143" y="1688"/>
                </a:cxn>
                <a:cxn ang="0">
                  <a:pos x="22" y="1842"/>
                </a:cxn>
                <a:cxn ang="0">
                  <a:pos x="0" y="1864"/>
                </a:cxn>
                <a:cxn ang="0">
                  <a:pos x="0" y="1887"/>
                </a:cxn>
                <a:cxn ang="0">
                  <a:pos x="11" y="1898"/>
                </a:cxn>
                <a:cxn ang="0">
                  <a:pos x="22" y="1898"/>
                </a:cxn>
                <a:cxn ang="0">
                  <a:pos x="44" y="1887"/>
                </a:cxn>
                <a:cxn ang="0">
                  <a:pos x="99" y="1842"/>
                </a:cxn>
                <a:cxn ang="0">
                  <a:pos x="165" y="1765"/>
                </a:cxn>
                <a:cxn ang="0">
                  <a:pos x="242" y="1655"/>
                </a:cxn>
                <a:cxn ang="0">
                  <a:pos x="319" y="1522"/>
                </a:cxn>
                <a:cxn ang="0">
                  <a:pos x="396" y="1324"/>
                </a:cxn>
                <a:cxn ang="0">
                  <a:pos x="429" y="1125"/>
                </a:cxn>
                <a:cxn ang="0">
                  <a:pos x="440" y="949"/>
                </a:cxn>
              </a:cxnLst>
              <a:rect l="0" t="0" r="r" b="b"/>
              <a:pathLst>
                <a:path w="440" h="1898">
                  <a:moveTo>
                    <a:pt x="440" y="949"/>
                  </a:moveTo>
                  <a:lnTo>
                    <a:pt x="429" y="772"/>
                  </a:lnTo>
                  <a:lnTo>
                    <a:pt x="396" y="573"/>
                  </a:lnTo>
                  <a:lnTo>
                    <a:pt x="308" y="353"/>
                  </a:lnTo>
                  <a:lnTo>
                    <a:pt x="242" y="231"/>
                  </a:lnTo>
                  <a:lnTo>
                    <a:pt x="165" y="132"/>
                  </a:lnTo>
                  <a:lnTo>
                    <a:pt x="99" y="55"/>
                  </a:lnTo>
                  <a:lnTo>
                    <a:pt x="44" y="11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1" y="33"/>
                  </a:lnTo>
                  <a:lnTo>
                    <a:pt x="11" y="44"/>
                  </a:lnTo>
                  <a:lnTo>
                    <a:pt x="33" y="66"/>
                  </a:lnTo>
                  <a:lnTo>
                    <a:pt x="154" y="220"/>
                  </a:lnTo>
                  <a:lnTo>
                    <a:pt x="253" y="430"/>
                  </a:lnTo>
                  <a:lnTo>
                    <a:pt x="308" y="673"/>
                  </a:lnTo>
                  <a:lnTo>
                    <a:pt x="330" y="949"/>
                  </a:lnTo>
                  <a:lnTo>
                    <a:pt x="319" y="1147"/>
                  </a:lnTo>
                  <a:lnTo>
                    <a:pt x="286" y="1335"/>
                  </a:lnTo>
                  <a:lnTo>
                    <a:pt x="231" y="1522"/>
                  </a:lnTo>
                  <a:lnTo>
                    <a:pt x="143" y="1688"/>
                  </a:lnTo>
                  <a:lnTo>
                    <a:pt x="22" y="1842"/>
                  </a:lnTo>
                  <a:lnTo>
                    <a:pt x="0" y="1864"/>
                  </a:lnTo>
                  <a:lnTo>
                    <a:pt x="0" y="1887"/>
                  </a:lnTo>
                  <a:lnTo>
                    <a:pt x="11" y="1898"/>
                  </a:lnTo>
                  <a:lnTo>
                    <a:pt x="22" y="1898"/>
                  </a:lnTo>
                  <a:lnTo>
                    <a:pt x="44" y="1887"/>
                  </a:lnTo>
                  <a:lnTo>
                    <a:pt x="99" y="1842"/>
                  </a:lnTo>
                  <a:lnTo>
                    <a:pt x="165" y="1765"/>
                  </a:lnTo>
                  <a:lnTo>
                    <a:pt x="242" y="1655"/>
                  </a:lnTo>
                  <a:lnTo>
                    <a:pt x="319" y="1522"/>
                  </a:lnTo>
                  <a:lnTo>
                    <a:pt x="396" y="1324"/>
                  </a:lnTo>
                  <a:lnTo>
                    <a:pt x="429" y="1125"/>
                  </a:lnTo>
                  <a:lnTo>
                    <a:pt x="440" y="9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7" name="Group 1028"/>
          <p:cNvGrpSpPr>
            <a:grpSpLocks/>
          </p:cNvGrpSpPr>
          <p:nvPr/>
        </p:nvGrpSpPr>
        <p:grpSpPr bwMode="auto">
          <a:xfrm>
            <a:off x="336150" y="1976483"/>
            <a:ext cx="3703637" cy="2579687"/>
            <a:chOff x="1584" y="1392"/>
            <a:chExt cx="2333" cy="1625"/>
          </a:xfrm>
        </p:grpSpPr>
        <p:sp>
          <p:nvSpPr>
            <p:cNvPr id="208" name="Rectangle 1030"/>
            <p:cNvSpPr>
              <a:spLocks noChangeArrowheads="1"/>
            </p:cNvSpPr>
            <p:nvPr/>
          </p:nvSpPr>
          <p:spPr bwMode="auto">
            <a:xfrm>
              <a:off x="158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" name="Rectangle 1031"/>
            <p:cNvSpPr>
              <a:spLocks noChangeArrowheads="1"/>
            </p:cNvSpPr>
            <p:nvPr/>
          </p:nvSpPr>
          <p:spPr bwMode="auto">
            <a:xfrm>
              <a:off x="2976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" name="Rectangle 1032"/>
            <p:cNvSpPr>
              <a:spLocks noChangeArrowheads="1"/>
            </p:cNvSpPr>
            <p:nvPr/>
          </p:nvSpPr>
          <p:spPr bwMode="auto">
            <a:xfrm>
              <a:off x="1632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" name="Rectangle 1033"/>
            <p:cNvSpPr>
              <a:spLocks noChangeArrowheads="1"/>
            </p:cNvSpPr>
            <p:nvPr/>
          </p:nvSpPr>
          <p:spPr bwMode="auto">
            <a:xfrm>
              <a:off x="201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" name="Rectangle 1034"/>
            <p:cNvSpPr>
              <a:spLocks noChangeArrowheads="1"/>
            </p:cNvSpPr>
            <p:nvPr/>
          </p:nvSpPr>
          <p:spPr bwMode="auto">
            <a:xfrm>
              <a:off x="2304" y="153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" name="Rectangle 1035"/>
            <p:cNvSpPr>
              <a:spLocks noChangeArrowheads="1"/>
            </p:cNvSpPr>
            <p:nvPr/>
          </p:nvSpPr>
          <p:spPr bwMode="auto">
            <a:xfrm>
              <a:off x="1824" y="235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4" name="Rectangle 1036"/>
            <p:cNvSpPr>
              <a:spLocks noChangeArrowheads="1"/>
            </p:cNvSpPr>
            <p:nvPr/>
          </p:nvSpPr>
          <p:spPr bwMode="auto">
            <a:xfrm>
              <a:off x="2544" y="139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" name="Rectangle 1037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" name="Rectangle 1038"/>
            <p:cNvSpPr>
              <a:spLocks noChangeArrowheads="1"/>
            </p:cNvSpPr>
            <p:nvPr/>
          </p:nvSpPr>
          <p:spPr bwMode="auto">
            <a:xfrm>
              <a:off x="2448" y="172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7" name="Rectangle 1039"/>
            <p:cNvSpPr>
              <a:spLocks noChangeArrowheads="1"/>
            </p:cNvSpPr>
            <p:nvPr/>
          </p:nvSpPr>
          <p:spPr bwMode="auto">
            <a:xfrm>
              <a:off x="321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8" name="Rectangle 1040"/>
            <p:cNvSpPr>
              <a:spLocks noChangeArrowheads="1"/>
            </p:cNvSpPr>
            <p:nvPr/>
          </p:nvSpPr>
          <p:spPr bwMode="auto">
            <a:xfrm>
              <a:off x="3024" y="249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9" name="Rectangle 1041"/>
            <p:cNvSpPr>
              <a:spLocks noChangeArrowheads="1"/>
            </p:cNvSpPr>
            <p:nvPr/>
          </p:nvSpPr>
          <p:spPr bwMode="auto">
            <a:xfrm>
              <a:off x="3408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0" name="Rectangle 1042"/>
            <p:cNvSpPr>
              <a:spLocks noChangeArrowheads="1"/>
            </p:cNvSpPr>
            <p:nvPr/>
          </p:nvSpPr>
          <p:spPr bwMode="auto">
            <a:xfrm>
              <a:off x="3408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1" name="Rectangle 1043"/>
            <p:cNvSpPr>
              <a:spLocks noChangeArrowheads="1"/>
            </p:cNvSpPr>
            <p:nvPr/>
          </p:nvSpPr>
          <p:spPr bwMode="auto">
            <a:xfrm>
              <a:off x="3072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" name="Rectangle 104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3" name="Rectangle 1045"/>
            <p:cNvSpPr>
              <a:spLocks noChangeArrowheads="1"/>
            </p:cNvSpPr>
            <p:nvPr/>
          </p:nvSpPr>
          <p:spPr bwMode="auto">
            <a:xfrm>
              <a:off x="1680" y="244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" name="Rectangle 1046"/>
            <p:cNvSpPr>
              <a:spLocks noChangeArrowheads="1"/>
            </p:cNvSpPr>
            <p:nvPr/>
          </p:nvSpPr>
          <p:spPr bwMode="auto">
            <a:xfrm>
              <a:off x="1728" y="2688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" name="Rectangle 1047"/>
            <p:cNvSpPr>
              <a:spLocks noChangeArrowheads="1"/>
            </p:cNvSpPr>
            <p:nvPr/>
          </p:nvSpPr>
          <p:spPr bwMode="auto">
            <a:xfrm>
              <a:off x="2112" y="264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" name="Rectangle 1048"/>
            <p:cNvSpPr>
              <a:spLocks noChangeArrowheads="1"/>
            </p:cNvSpPr>
            <p:nvPr/>
          </p:nvSpPr>
          <p:spPr bwMode="auto">
            <a:xfrm>
              <a:off x="2016" y="225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" name="Rectangle 1049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8" name="Rectangle 1050"/>
            <p:cNvSpPr>
              <a:spLocks noChangeArrowheads="1"/>
            </p:cNvSpPr>
            <p:nvPr/>
          </p:nvSpPr>
          <p:spPr bwMode="auto">
            <a:xfrm>
              <a:off x="1776" y="254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" name="Rectangle 1051"/>
            <p:cNvSpPr>
              <a:spLocks noChangeArrowheads="1"/>
            </p:cNvSpPr>
            <p:nvPr/>
          </p:nvSpPr>
          <p:spPr bwMode="auto">
            <a:xfrm>
              <a:off x="1824" y="2784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" name="Rectangle 1052"/>
            <p:cNvSpPr>
              <a:spLocks noChangeArrowheads="1"/>
            </p:cNvSpPr>
            <p:nvPr/>
          </p:nvSpPr>
          <p:spPr bwMode="auto">
            <a:xfrm>
              <a:off x="2208" y="2736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" name="Rectangle 1053"/>
            <p:cNvSpPr>
              <a:spLocks noChangeArrowheads="1"/>
            </p:cNvSpPr>
            <p:nvPr/>
          </p:nvSpPr>
          <p:spPr bwMode="auto">
            <a:xfrm>
              <a:off x="2736" y="2592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" name="Rectangle 1054"/>
            <p:cNvSpPr>
              <a:spLocks noChangeArrowheads="1"/>
            </p:cNvSpPr>
            <p:nvPr/>
          </p:nvSpPr>
          <p:spPr bwMode="auto">
            <a:xfrm>
              <a:off x="1920" y="2880"/>
              <a:ext cx="125" cy="13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3" name="Rectangle 1055"/>
            <p:cNvSpPr>
              <a:spLocks noChangeArrowheads="1"/>
            </p:cNvSpPr>
            <p:nvPr/>
          </p:nvSpPr>
          <p:spPr bwMode="auto">
            <a:xfrm>
              <a:off x="2400" y="1632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" name="Rectangle 1056"/>
            <p:cNvSpPr>
              <a:spLocks noChangeArrowheads="1"/>
            </p:cNvSpPr>
            <p:nvPr/>
          </p:nvSpPr>
          <p:spPr bwMode="auto">
            <a:xfrm>
              <a:off x="2880" y="148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" name="Rectangle 1057"/>
            <p:cNvSpPr>
              <a:spLocks noChangeArrowheads="1"/>
            </p:cNvSpPr>
            <p:nvPr/>
          </p:nvSpPr>
          <p:spPr bwMode="auto">
            <a:xfrm>
              <a:off x="2496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" name="Rectangle 1058"/>
            <p:cNvSpPr>
              <a:spLocks noChangeArrowheads="1"/>
            </p:cNvSpPr>
            <p:nvPr/>
          </p:nvSpPr>
          <p:spPr bwMode="auto">
            <a:xfrm>
              <a:off x="312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" name="Rectangle 1059"/>
            <p:cNvSpPr>
              <a:spLocks noChangeArrowheads="1"/>
            </p:cNvSpPr>
            <p:nvPr/>
          </p:nvSpPr>
          <p:spPr bwMode="auto">
            <a:xfrm>
              <a:off x="2832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" name="Rectangle 1060"/>
            <p:cNvSpPr>
              <a:spLocks noChangeArrowheads="1"/>
            </p:cNvSpPr>
            <p:nvPr/>
          </p:nvSpPr>
          <p:spPr bwMode="auto">
            <a:xfrm>
              <a:off x="2640" y="158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" name="Rectangle 1061"/>
            <p:cNvSpPr>
              <a:spLocks noChangeArrowheads="1"/>
            </p:cNvSpPr>
            <p:nvPr/>
          </p:nvSpPr>
          <p:spPr bwMode="auto">
            <a:xfrm>
              <a:off x="2688" y="1776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" name="Rectangle 1062"/>
            <p:cNvSpPr>
              <a:spLocks noChangeArrowheads="1"/>
            </p:cNvSpPr>
            <p:nvPr/>
          </p:nvSpPr>
          <p:spPr bwMode="auto">
            <a:xfrm>
              <a:off x="2496" y="216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1" name="Rectangle 1063"/>
            <p:cNvSpPr>
              <a:spLocks noChangeArrowheads="1"/>
            </p:cNvSpPr>
            <p:nvPr/>
          </p:nvSpPr>
          <p:spPr bwMode="auto">
            <a:xfrm>
              <a:off x="3312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2" name="Rectangle 1064"/>
            <p:cNvSpPr>
              <a:spLocks noChangeArrowheads="1"/>
            </p:cNvSpPr>
            <p:nvPr/>
          </p:nvSpPr>
          <p:spPr bwMode="auto">
            <a:xfrm>
              <a:off x="3504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3" name="Rectangle 1065"/>
            <p:cNvSpPr>
              <a:spLocks noChangeArrowheads="1"/>
            </p:cNvSpPr>
            <p:nvPr/>
          </p:nvSpPr>
          <p:spPr bwMode="auto">
            <a:xfrm>
              <a:off x="3504" y="225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" name="Rectangle 1066"/>
            <p:cNvSpPr>
              <a:spLocks noChangeArrowheads="1"/>
            </p:cNvSpPr>
            <p:nvPr/>
          </p:nvSpPr>
          <p:spPr bwMode="auto">
            <a:xfrm>
              <a:off x="3168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" name="Rectangle 1067"/>
            <p:cNvSpPr>
              <a:spLocks noChangeArrowheads="1"/>
            </p:cNvSpPr>
            <p:nvPr/>
          </p:nvSpPr>
          <p:spPr bwMode="auto">
            <a:xfrm>
              <a:off x="3600" y="2544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" name="Rectangle 1068"/>
            <p:cNvSpPr>
              <a:spLocks noChangeArrowheads="1"/>
            </p:cNvSpPr>
            <p:nvPr/>
          </p:nvSpPr>
          <p:spPr bwMode="auto">
            <a:xfrm>
              <a:off x="2640" y="2400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7" name="Rectangle 1069"/>
            <p:cNvSpPr>
              <a:spLocks noChangeArrowheads="1"/>
            </p:cNvSpPr>
            <p:nvPr/>
          </p:nvSpPr>
          <p:spPr bwMode="auto">
            <a:xfrm>
              <a:off x="3216" y="259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8" name="Rectangle 1070"/>
            <p:cNvSpPr>
              <a:spLocks noChangeArrowheads="1"/>
            </p:cNvSpPr>
            <p:nvPr/>
          </p:nvSpPr>
          <p:spPr bwMode="auto">
            <a:xfrm>
              <a:off x="355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" name="Rectangle 1071"/>
            <p:cNvSpPr>
              <a:spLocks noChangeArrowheads="1"/>
            </p:cNvSpPr>
            <p:nvPr/>
          </p:nvSpPr>
          <p:spPr bwMode="auto">
            <a:xfrm>
              <a:off x="3600" y="235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" name="Rectangle 1072"/>
            <p:cNvSpPr>
              <a:spLocks noChangeArrowheads="1"/>
            </p:cNvSpPr>
            <p:nvPr/>
          </p:nvSpPr>
          <p:spPr bwMode="auto">
            <a:xfrm>
              <a:off x="3264" y="2832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1" name="Rectangle 1073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2" name="Rectangle 1074"/>
            <p:cNvSpPr>
              <a:spLocks noChangeArrowheads="1"/>
            </p:cNvSpPr>
            <p:nvPr/>
          </p:nvSpPr>
          <p:spPr bwMode="auto">
            <a:xfrm>
              <a:off x="2880" y="1968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3" name="Rectangle 1075"/>
            <p:cNvSpPr>
              <a:spLocks noChangeArrowheads="1"/>
            </p:cNvSpPr>
            <p:nvPr/>
          </p:nvSpPr>
          <p:spPr bwMode="auto">
            <a:xfrm>
              <a:off x="3312" y="268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" name="Rectangle 1076"/>
            <p:cNvSpPr>
              <a:spLocks noChangeArrowheads="1"/>
            </p:cNvSpPr>
            <p:nvPr/>
          </p:nvSpPr>
          <p:spPr bwMode="auto">
            <a:xfrm>
              <a:off x="3696" y="264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5" name="Rectangle 1077"/>
            <p:cNvSpPr>
              <a:spLocks noChangeArrowheads="1"/>
            </p:cNvSpPr>
            <p:nvPr/>
          </p:nvSpPr>
          <p:spPr bwMode="auto">
            <a:xfrm>
              <a:off x="3696" y="2448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" name="Rectangle 1078"/>
            <p:cNvSpPr>
              <a:spLocks noChangeArrowheads="1"/>
            </p:cNvSpPr>
            <p:nvPr/>
          </p:nvSpPr>
          <p:spPr bwMode="auto">
            <a:xfrm>
              <a:off x="3504" y="2880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7" name="Rectangle 1079"/>
            <p:cNvSpPr>
              <a:spLocks noChangeArrowheads="1"/>
            </p:cNvSpPr>
            <p:nvPr/>
          </p:nvSpPr>
          <p:spPr bwMode="auto">
            <a:xfrm>
              <a:off x="3792" y="2736"/>
              <a:ext cx="125" cy="137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8" name="Rectangle 1080"/>
            <p:cNvSpPr>
              <a:spLocks noChangeArrowheads="1"/>
            </p:cNvSpPr>
            <p:nvPr/>
          </p:nvSpPr>
          <p:spPr bwMode="auto">
            <a:xfrm>
              <a:off x="3168" y="2304"/>
              <a:ext cx="125" cy="13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1701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Cross-validation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Divide training examples into two sets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A training set (80%) and a validation set (20%)</a:t>
            </a:r>
          </a:p>
          <a:p>
            <a:pPr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Predict the class labels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for validation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set by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using the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examples in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training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set</a:t>
            </a:r>
          </a:p>
          <a:p>
            <a:pPr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Choose the number of neighbors </a:t>
            </a:r>
            <a:r>
              <a:rPr lang="en-US" altLang="zh-CN" i="1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k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that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maximizes the classification accuracy</a:t>
            </a:r>
          </a:p>
          <a:p>
            <a:pPr lvl="1"/>
            <a:endParaRPr lang="en-US" altLang="zh-CN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8561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expecte</a:t>
            </a:r>
            <a:r>
              <a:rPr lang="en-GB" dirty="0" smtClean="0"/>
              <a:t>d loss for classification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sz="2800" dirty="0"/>
              <a:t> </a:t>
            </a:r>
            <a:r>
              <a:rPr lang="en-GB" sz="2800" dirty="0" smtClean="0"/>
              <a:t>consider 0-1 loss</a:t>
            </a:r>
          </a:p>
          <a:p>
            <a:endParaRPr lang="en-GB" dirty="0"/>
          </a:p>
          <a:p>
            <a:r>
              <a:rPr lang="en-GB" dirty="0" smtClean="0"/>
              <a:t> point-wise loss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sz="2800" dirty="0"/>
          </a:p>
          <a:p>
            <a:r>
              <a:rPr lang="en-GB" dirty="0"/>
              <a:t> </a:t>
            </a:r>
            <a:r>
              <a:rPr lang="en-GB" dirty="0" smtClean="0"/>
              <a:t>Bayes Optimal Classifier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Bayes Optimal Solution for Classification</a:t>
            </a:r>
            <a:endParaRPr lang="en-US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303" y="1988148"/>
            <a:ext cx="5677705" cy="798541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02" y="4075207"/>
            <a:ext cx="6245476" cy="885055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03" y="5788424"/>
            <a:ext cx="6259354" cy="486626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308" y="2923708"/>
            <a:ext cx="6141385" cy="75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08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 </a:t>
            </a:r>
            <a:r>
              <a:rPr lang="en-GB" sz="2800" dirty="0" smtClean="0"/>
              <a:t>Bayes’ theorem</a:t>
            </a:r>
          </a:p>
          <a:p>
            <a:endParaRPr lang="en-GB" dirty="0"/>
          </a:p>
          <a:p>
            <a:endParaRPr lang="en-GB" sz="2800" dirty="0" smtClean="0"/>
          </a:p>
          <a:p>
            <a:endParaRPr lang="en-GB" dirty="0"/>
          </a:p>
          <a:p>
            <a:r>
              <a:rPr lang="en-GB" sz="2800" dirty="0" smtClean="0"/>
              <a:t> KNN </a:t>
            </a:r>
            <a:r>
              <a:rPr lang="en-GB" dirty="0" smtClean="0"/>
              <a:t>uses</a:t>
            </a:r>
            <a:r>
              <a:rPr lang="en-GB" sz="2800" dirty="0" smtClean="0"/>
              <a:t> Non-parametric Density Estimation</a:t>
            </a:r>
          </a:p>
          <a:p>
            <a:endParaRPr lang="en-GB" sz="2800" dirty="0" smtClean="0"/>
          </a:p>
          <a:p>
            <a:r>
              <a:rPr lang="en-GB" dirty="0"/>
              <a:t> Given a data set with       </a:t>
            </a:r>
            <a:r>
              <a:rPr lang="en-GB" dirty="0" smtClean="0"/>
              <a:t> data </a:t>
            </a:r>
            <a:r>
              <a:rPr lang="en-GB" dirty="0"/>
              <a:t>points from class </a:t>
            </a:r>
            <a:r>
              <a:rPr lang="en-GB" dirty="0" smtClean="0"/>
              <a:t>     and </a:t>
            </a:r>
            <a:endParaRPr lang="en-GB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Probabilistic Interpretation of KNN</a:t>
            </a:r>
            <a:endParaRPr lang="en-US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2235200"/>
            <a:ext cx="5689600" cy="1092200"/>
          </a:xfrm>
          <a:prstGeom prst="rect">
            <a:avLst/>
          </a:prstGeom>
        </p:spPr>
      </p:pic>
      <p:pic>
        <p:nvPicPr>
          <p:cNvPr id="70" name="Picture 6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153" y="4690804"/>
            <a:ext cx="410294" cy="295793"/>
          </a:xfrm>
          <a:prstGeom prst="rect">
            <a:avLst/>
          </a:prstGeom>
        </p:spPr>
      </p:pic>
      <p:pic>
        <p:nvPicPr>
          <p:cNvPr id="72" name="Picture 7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240" y="4681262"/>
            <a:ext cx="324417" cy="305335"/>
          </a:xfrm>
          <a:prstGeom prst="rect">
            <a:avLst/>
          </a:prstGeom>
        </p:spPr>
      </p:pic>
      <p:pic>
        <p:nvPicPr>
          <p:cNvPr id="73" name="Picture 7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407" y="5109190"/>
            <a:ext cx="1649733" cy="350520"/>
          </a:xfrm>
          <a:prstGeom prst="rect">
            <a:avLst/>
          </a:prstGeom>
          <a:noFill/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140" y="5335250"/>
            <a:ext cx="2641600" cy="939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29000" y="2146300"/>
            <a:ext cx="1790700" cy="6223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4446946" y="2844800"/>
            <a:ext cx="1229953" cy="4826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601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 Estimate </a:t>
            </a:r>
            <a:endParaRPr lang="en-GB" sz="2800" dirty="0" smtClean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Probabilistic Interpretation of KNN</a:t>
            </a:r>
            <a:endParaRPr lang="en-US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199" y="3213100"/>
            <a:ext cx="8483601" cy="3644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charset="2"/>
              <a:buChar char="q"/>
              <a:defRPr sz="28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008000"/>
              </a:buClr>
              <a:buSzPct val="90000"/>
              <a:buFont typeface="Wingdings" charset="2"/>
              <a:buChar char="q"/>
              <a:defRPr sz="26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charset="2"/>
              <a:buChar char="v"/>
              <a:defRPr sz="24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charset="2"/>
              <a:buChar char="v"/>
              <a:defRPr sz="20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Courier New"/>
              <a:buChar char="o"/>
              <a:defRPr sz="20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  <a:r>
              <a:rPr lang="en-GB" dirty="0" smtClean="0"/>
              <a:t>Consider a small neighbourhood      containing </a:t>
            </a:r>
            <a:r>
              <a:rPr lang="en-GB" dirty="0">
                <a:latin typeface="CMBX12" pitchFamily="34" charset="2"/>
              </a:rPr>
              <a:t>x</a:t>
            </a:r>
            <a:r>
              <a:rPr lang="en-GB" dirty="0" smtClean="0"/>
              <a:t> such that</a:t>
            </a:r>
          </a:p>
          <a:p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 Given the total number </a:t>
            </a:r>
            <a:r>
              <a:rPr lang="en-GB" dirty="0">
                <a:latin typeface="CMMI12" pitchFamily="34" charset="2"/>
              </a:rPr>
              <a:t>N</a:t>
            </a:r>
            <a:r>
              <a:rPr lang="en-GB" dirty="0" smtClean="0"/>
              <a:t> data points, </a:t>
            </a:r>
            <a:r>
              <a:rPr lang="en-GB" dirty="0">
                <a:latin typeface="CMMI12" pitchFamily="34" charset="2"/>
              </a:rPr>
              <a:t>K</a:t>
            </a:r>
            <a:r>
              <a:rPr lang="en-GB" dirty="0" smtClean="0"/>
              <a:t> data points fall inside 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dirty="0" smtClean="0"/>
              <a:t> </a:t>
            </a:r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76" y="2168578"/>
            <a:ext cx="1879715" cy="353043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569" y="3279324"/>
            <a:ext cx="257626" cy="257626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300" y="4885874"/>
            <a:ext cx="257626" cy="257626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26" y="5459520"/>
            <a:ext cx="1616364" cy="288636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26" y="3881033"/>
            <a:ext cx="3549512" cy="79196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4076592" y="1395483"/>
            <a:ext cx="2529634" cy="1761961"/>
            <a:chOff x="6142851" y="2091136"/>
            <a:chExt cx="2529634" cy="1761961"/>
          </a:xfrm>
          <a:solidFill>
            <a:schemeClr val="bg1">
              <a:lumMod val="50000"/>
            </a:schemeClr>
          </a:solidFill>
        </p:grpSpPr>
        <p:grpSp>
          <p:nvGrpSpPr>
            <p:cNvPr id="22" name="Group 1028"/>
            <p:cNvGrpSpPr>
              <a:grpSpLocks/>
            </p:cNvGrpSpPr>
            <p:nvPr/>
          </p:nvGrpSpPr>
          <p:grpSpPr bwMode="auto">
            <a:xfrm>
              <a:off x="6142851" y="2091136"/>
              <a:ext cx="2529634" cy="1761961"/>
              <a:chOff x="1584" y="1392"/>
              <a:chExt cx="2333" cy="1625"/>
            </a:xfrm>
            <a:grpFill/>
          </p:grpSpPr>
          <p:sp>
            <p:nvSpPr>
              <p:cNvPr id="23" name="Rectangle 1030"/>
              <p:cNvSpPr>
                <a:spLocks noChangeArrowheads="1"/>
              </p:cNvSpPr>
              <p:nvPr/>
            </p:nvSpPr>
            <p:spPr bwMode="auto">
              <a:xfrm>
                <a:off x="1584" y="235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Rectangle 1031"/>
              <p:cNvSpPr>
                <a:spLocks noChangeArrowheads="1"/>
              </p:cNvSpPr>
              <p:nvPr/>
            </p:nvSpPr>
            <p:spPr bwMode="auto">
              <a:xfrm>
                <a:off x="2976" y="177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Rectangle 1032"/>
              <p:cNvSpPr>
                <a:spLocks noChangeArrowheads="1"/>
              </p:cNvSpPr>
              <p:nvPr/>
            </p:nvSpPr>
            <p:spPr bwMode="auto">
              <a:xfrm>
                <a:off x="1632" y="259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Rectangle 1033"/>
              <p:cNvSpPr>
                <a:spLocks noChangeArrowheads="1"/>
              </p:cNvSpPr>
              <p:nvPr/>
            </p:nvSpPr>
            <p:spPr bwMode="auto">
              <a:xfrm>
                <a:off x="2016" y="254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Rectangle 1034"/>
              <p:cNvSpPr>
                <a:spLocks noChangeArrowheads="1"/>
              </p:cNvSpPr>
              <p:nvPr/>
            </p:nvSpPr>
            <p:spPr bwMode="auto">
              <a:xfrm>
                <a:off x="2304" y="153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Rectangle 1035"/>
              <p:cNvSpPr>
                <a:spLocks noChangeArrowheads="1"/>
              </p:cNvSpPr>
              <p:nvPr/>
            </p:nvSpPr>
            <p:spPr bwMode="auto">
              <a:xfrm>
                <a:off x="1824" y="235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Rectangle 1036"/>
              <p:cNvSpPr>
                <a:spLocks noChangeArrowheads="1"/>
              </p:cNvSpPr>
              <p:nvPr/>
            </p:nvSpPr>
            <p:spPr bwMode="auto">
              <a:xfrm>
                <a:off x="2544" y="139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Rectangle 1037"/>
              <p:cNvSpPr>
                <a:spLocks noChangeArrowheads="1"/>
              </p:cNvSpPr>
              <p:nvPr/>
            </p:nvSpPr>
            <p:spPr bwMode="auto">
              <a:xfrm>
                <a:off x="1728" y="268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Rectangle 1038"/>
              <p:cNvSpPr>
                <a:spLocks noChangeArrowheads="1"/>
              </p:cNvSpPr>
              <p:nvPr/>
            </p:nvSpPr>
            <p:spPr bwMode="auto">
              <a:xfrm>
                <a:off x="2448" y="172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Rectangle 1039"/>
              <p:cNvSpPr>
                <a:spLocks noChangeArrowheads="1"/>
              </p:cNvSpPr>
              <p:nvPr/>
            </p:nvSpPr>
            <p:spPr bwMode="auto">
              <a:xfrm>
                <a:off x="3216" y="216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Rectangle 1040"/>
              <p:cNvSpPr>
                <a:spLocks noChangeArrowheads="1"/>
              </p:cNvSpPr>
              <p:nvPr/>
            </p:nvSpPr>
            <p:spPr bwMode="auto">
              <a:xfrm>
                <a:off x="3024" y="249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Rectangle 1041"/>
              <p:cNvSpPr>
                <a:spLocks noChangeArrowheads="1"/>
              </p:cNvSpPr>
              <p:nvPr/>
            </p:nvSpPr>
            <p:spPr bwMode="auto">
              <a:xfrm>
                <a:off x="3408" y="235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Rectangle 1042"/>
              <p:cNvSpPr>
                <a:spLocks noChangeArrowheads="1"/>
              </p:cNvSpPr>
              <p:nvPr/>
            </p:nvSpPr>
            <p:spPr bwMode="auto">
              <a:xfrm>
                <a:off x="3408" y="216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Rectangle 1043"/>
              <p:cNvSpPr>
                <a:spLocks noChangeArrowheads="1"/>
              </p:cNvSpPr>
              <p:nvPr/>
            </p:nvSpPr>
            <p:spPr bwMode="auto">
              <a:xfrm>
                <a:off x="3072" y="264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Rectangle 1044"/>
              <p:cNvSpPr>
                <a:spLocks noChangeArrowheads="1"/>
              </p:cNvSpPr>
              <p:nvPr/>
            </p:nvSpPr>
            <p:spPr bwMode="auto">
              <a:xfrm>
                <a:off x="3504" y="244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Rectangle 1045"/>
              <p:cNvSpPr>
                <a:spLocks noChangeArrowheads="1"/>
              </p:cNvSpPr>
              <p:nvPr/>
            </p:nvSpPr>
            <p:spPr bwMode="auto">
              <a:xfrm>
                <a:off x="1680" y="244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Rectangle 1046"/>
              <p:cNvSpPr>
                <a:spLocks noChangeArrowheads="1"/>
              </p:cNvSpPr>
              <p:nvPr/>
            </p:nvSpPr>
            <p:spPr bwMode="auto">
              <a:xfrm>
                <a:off x="1728" y="268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Rectangle 1047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Rectangle 1048"/>
              <p:cNvSpPr>
                <a:spLocks noChangeArrowheads="1"/>
              </p:cNvSpPr>
              <p:nvPr/>
            </p:nvSpPr>
            <p:spPr bwMode="auto">
              <a:xfrm>
                <a:off x="2016" y="225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Rectangle 1049"/>
              <p:cNvSpPr>
                <a:spLocks noChangeArrowheads="1"/>
              </p:cNvSpPr>
              <p:nvPr/>
            </p:nvSpPr>
            <p:spPr bwMode="auto">
              <a:xfrm>
                <a:off x="1824" y="278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Rectangle 1050"/>
              <p:cNvSpPr>
                <a:spLocks noChangeArrowheads="1"/>
              </p:cNvSpPr>
              <p:nvPr/>
            </p:nvSpPr>
            <p:spPr bwMode="auto">
              <a:xfrm>
                <a:off x="1776" y="254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Rectangle 1051"/>
              <p:cNvSpPr>
                <a:spLocks noChangeArrowheads="1"/>
              </p:cNvSpPr>
              <p:nvPr/>
            </p:nvSpPr>
            <p:spPr bwMode="auto">
              <a:xfrm>
                <a:off x="1824" y="278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Rectangle 1052"/>
              <p:cNvSpPr>
                <a:spLocks noChangeArrowheads="1"/>
              </p:cNvSpPr>
              <p:nvPr/>
            </p:nvSpPr>
            <p:spPr bwMode="auto">
              <a:xfrm>
                <a:off x="2208" y="273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Rectangle 1053"/>
              <p:cNvSpPr>
                <a:spLocks noChangeArrowheads="1"/>
              </p:cNvSpPr>
              <p:nvPr/>
            </p:nvSpPr>
            <p:spPr bwMode="auto">
              <a:xfrm>
                <a:off x="2736" y="259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Rectangle 1054"/>
              <p:cNvSpPr>
                <a:spLocks noChangeArrowheads="1"/>
              </p:cNvSpPr>
              <p:nvPr/>
            </p:nvSpPr>
            <p:spPr bwMode="auto">
              <a:xfrm>
                <a:off x="1920" y="288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Rectangle 1055"/>
              <p:cNvSpPr>
                <a:spLocks noChangeArrowheads="1"/>
              </p:cNvSpPr>
              <p:nvPr/>
            </p:nvSpPr>
            <p:spPr bwMode="auto">
              <a:xfrm>
                <a:off x="2400" y="163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Rectangle 1056"/>
              <p:cNvSpPr>
                <a:spLocks noChangeArrowheads="1"/>
              </p:cNvSpPr>
              <p:nvPr/>
            </p:nvSpPr>
            <p:spPr bwMode="auto">
              <a:xfrm>
                <a:off x="2880" y="148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Rectangle 1057"/>
              <p:cNvSpPr>
                <a:spLocks noChangeArrowheads="1"/>
              </p:cNvSpPr>
              <p:nvPr/>
            </p:nvSpPr>
            <p:spPr bwMode="auto">
              <a:xfrm>
                <a:off x="2496" y="196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Rectangle 1058"/>
              <p:cNvSpPr>
                <a:spLocks noChangeArrowheads="1"/>
              </p:cNvSpPr>
              <p:nvPr/>
            </p:nvSpPr>
            <p:spPr bwMode="auto">
              <a:xfrm>
                <a:off x="3120" y="158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Rectangle 1059"/>
              <p:cNvSpPr>
                <a:spLocks noChangeArrowheads="1"/>
              </p:cNvSpPr>
              <p:nvPr/>
            </p:nvSpPr>
            <p:spPr bwMode="auto">
              <a:xfrm>
                <a:off x="2832" y="177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Rectangle 1060"/>
              <p:cNvSpPr>
                <a:spLocks noChangeArrowheads="1"/>
              </p:cNvSpPr>
              <p:nvPr/>
            </p:nvSpPr>
            <p:spPr bwMode="auto">
              <a:xfrm>
                <a:off x="2640" y="158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Rectangle 1061"/>
              <p:cNvSpPr>
                <a:spLocks noChangeArrowheads="1"/>
              </p:cNvSpPr>
              <p:nvPr/>
            </p:nvSpPr>
            <p:spPr bwMode="auto">
              <a:xfrm>
                <a:off x="2688" y="177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Rectangle 1062"/>
              <p:cNvSpPr>
                <a:spLocks noChangeArrowheads="1"/>
              </p:cNvSpPr>
              <p:nvPr/>
            </p:nvSpPr>
            <p:spPr bwMode="auto">
              <a:xfrm>
                <a:off x="2496" y="2160"/>
                <a:ext cx="125" cy="13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Rectangle 1063"/>
              <p:cNvSpPr>
                <a:spLocks noChangeArrowheads="1"/>
              </p:cNvSpPr>
              <p:nvPr/>
            </p:nvSpPr>
            <p:spPr bwMode="auto">
              <a:xfrm>
                <a:off x="3312" y="244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Rectangle 1064"/>
              <p:cNvSpPr>
                <a:spLocks noChangeArrowheads="1"/>
              </p:cNvSpPr>
              <p:nvPr/>
            </p:nvSpPr>
            <p:spPr bwMode="auto">
              <a:xfrm>
                <a:off x="3504" y="244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Rectangle 1065"/>
              <p:cNvSpPr>
                <a:spLocks noChangeArrowheads="1"/>
              </p:cNvSpPr>
              <p:nvPr/>
            </p:nvSpPr>
            <p:spPr bwMode="auto">
              <a:xfrm>
                <a:off x="3504" y="225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Rectangle 1066"/>
              <p:cNvSpPr>
                <a:spLocks noChangeArrowheads="1"/>
              </p:cNvSpPr>
              <p:nvPr/>
            </p:nvSpPr>
            <p:spPr bwMode="auto">
              <a:xfrm>
                <a:off x="3168" y="273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Rectangle 1067"/>
              <p:cNvSpPr>
                <a:spLocks noChangeArrowheads="1"/>
              </p:cNvSpPr>
              <p:nvPr/>
            </p:nvSpPr>
            <p:spPr bwMode="auto">
              <a:xfrm>
                <a:off x="3600" y="254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Rectangle 1068"/>
              <p:cNvSpPr>
                <a:spLocks noChangeArrowheads="1"/>
              </p:cNvSpPr>
              <p:nvPr/>
            </p:nvSpPr>
            <p:spPr bwMode="auto">
              <a:xfrm>
                <a:off x="2640" y="240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Rectangle 1069"/>
              <p:cNvSpPr>
                <a:spLocks noChangeArrowheads="1"/>
              </p:cNvSpPr>
              <p:nvPr/>
            </p:nvSpPr>
            <p:spPr bwMode="auto">
              <a:xfrm>
                <a:off x="3216" y="259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Rectangle 1070"/>
              <p:cNvSpPr>
                <a:spLocks noChangeArrowheads="1"/>
              </p:cNvSpPr>
              <p:nvPr/>
            </p:nvSpPr>
            <p:spPr bwMode="auto">
              <a:xfrm>
                <a:off x="3552" y="268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Rectangle 1071"/>
              <p:cNvSpPr>
                <a:spLocks noChangeArrowheads="1"/>
              </p:cNvSpPr>
              <p:nvPr/>
            </p:nvSpPr>
            <p:spPr bwMode="auto">
              <a:xfrm>
                <a:off x="3600" y="235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Rectangle 1072"/>
              <p:cNvSpPr>
                <a:spLocks noChangeArrowheads="1"/>
              </p:cNvSpPr>
              <p:nvPr/>
            </p:nvSpPr>
            <p:spPr bwMode="auto">
              <a:xfrm>
                <a:off x="3264" y="2832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Rectangle 1073"/>
              <p:cNvSpPr>
                <a:spLocks noChangeArrowheads="1"/>
              </p:cNvSpPr>
              <p:nvPr/>
            </p:nvSpPr>
            <p:spPr bwMode="auto">
              <a:xfrm>
                <a:off x="3696" y="264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Rectangle 1074"/>
              <p:cNvSpPr>
                <a:spLocks noChangeArrowheads="1"/>
              </p:cNvSpPr>
              <p:nvPr/>
            </p:nvSpPr>
            <p:spPr bwMode="auto">
              <a:xfrm>
                <a:off x="2880" y="196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Rectangle 1075"/>
              <p:cNvSpPr>
                <a:spLocks noChangeArrowheads="1"/>
              </p:cNvSpPr>
              <p:nvPr/>
            </p:nvSpPr>
            <p:spPr bwMode="auto">
              <a:xfrm>
                <a:off x="3312" y="268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Rectangle 1076"/>
              <p:cNvSpPr>
                <a:spLocks noChangeArrowheads="1"/>
              </p:cNvSpPr>
              <p:nvPr/>
            </p:nvSpPr>
            <p:spPr bwMode="auto">
              <a:xfrm>
                <a:off x="3696" y="264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Rectangle 1077"/>
              <p:cNvSpPr>
                <a:spLocks noChangeArrowheads="1"/>
              </p:cNvSpPr>
              <p:nvPr/>
            </p:nvSpPr>
            <p:spPr bwMode="auto">
              <a:xfrm>
                <a:off x="3696" y="2448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Rectangle 1078"/>
              <p:cNvSpPr>
                <a:spLocks noChangeArrowheads="1"/>
              </p:cNvSpPr>
              <p:nvPr/>
            </p:nvSpPr>
            <p:spPr bwMode="auto">
              <a:xfrm>
                <a:off x="3504" y="2880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Rectangle 1079"/>
              <p:cNvSpPr>
                <a:spLocks noChangeArrowheads="1"/>
              </p:cNvSpPr>
              <p:nvPr/>
            </p:nvSpPr>
            <p:spPr bwMode="auto">
              <a:xfrm>
                <a:off x="3792" y="2736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Rectangle 1080"/>
              <p:cNvSpPr>
                <a:spLocks noChangeArrowheads="1"/>
              </p:cNvSpPr>
              <p:nvPr/>
            </p:nvSpPr>
            <p:spPr bwMode="auto">
              <a:xfrm>
                <a:off x="3168" y="2304"/>
                <a:ext cx="125" cy="13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8" name="Oval 77"/>
            <p:cNvSpPr/>
            <p:nvPr/>
          </p:nvSpPr>
          <p:spPr>
            <a:xfrm>
              <a:off x="6461168" y="2169827"/>
              <a:ext cx="1562615" cy="1477579"/>
            </a:xfrm>
            <a:prstGeom prst="ellipse">
              <a:avLst/>
            </a:prstGeom>
            <a:noFill/>
            <a:ln w="349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9" name="Straight Arrow Connector 78"/>
            <p:cNvCxnSpPr/>
            <p:nvPr/>
          </p:nvCxnSpPr>
          <p:spPr>
            <a:xfrm flipH="1" flipV="1">
              <a:off x="6547762" y="2616702"/>
              <a:ext cx="588224" cy="31986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0" name="Picture 7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353" y="2508175"/>
            <a:ext cx="257626" cy="257626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961" y="3720494"/>
            <a:ext cx="23114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928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 Estimate </a:t>
            </a:r>
            <a:endParaRPr lang="en-GB" sz="2800" dirty="0" smtClean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Probabilistic Interpretation of KNN</a:t>
            </a:r>
            <a:endParaRPr lang="en-US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199" y="3213100"/>
            <a:ext cx="8483601" cy="3644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charset="2"/>
              <a:buChar char="q"/>
              <a:defRPr sz="28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008000"/>
              </a:buClr>
              <a:buSzPct val="90000"/>
              <a:buFont typeface="Wingdings" charset="2"/>
              <a:buChar char="q"/>
              <a:defRPr sz="26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charset="2"/>
              <a:buChar char="v"/>
              <a:defRPr sz="24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charset="2"/>
              <a:buChar char="v"/>
              <a:defRPr sz="20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Courier New"/>
              <a:buChar char="o"/>
              <a:defRPr sz="2000" kern="12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  <a:r>
              <a:rPr lang="en-GB" dirty="0" smtClean="0"/>
              <a:t>Consider a small neighbourhood      containing </a:t>
            </a:r>
            <a:r>
              <a:rPr lang="en-GB" dirty="0" smtClean="0">
                <a:latin typeface="CMBX12" pitchFamily="34" charset="2"/>
              </a:rPr>
              <a:t>x </a:t>
            </a:r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dirty="0" smtClean="0"/>
              <a:t> </a:t>
            </a:r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29" y="3380924"/>
            <a:ext cx="257626" cy="257626"/>
          </a:xfrm>
          <a:prstGeom prst="rect">
            <a:avLst/>
          </a:prstGeom>
        </p:spPr>
      </p:pic>
      <p:pic>
        <p:nvPicPr>
          <p:cNvPr id="80" name="Picture 7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353" y="2508175"/>
            <a:ext cx="257626" cy="257626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0" y="2186990"/>
            <a:ext cx="1739900" cy="469900"/>
          </a:xfrm>
          <a:prstGeom prst="rect">
            <a:avLst/>
          </a:prstGeom>
        </p:spPr>
      </p:pic>
      <p:grpSp>
        <p:nvGrpSpPr>
          <p:cNvPr id="70" name="Group 69"/>
          <p:cNvGrpSpPr/>
          <p:nvPr/>
        </p:nvGrpSpPr>
        <p:grpSpPr>
          <a:xfrm>
            <a:off x="4097424" y="1400339"/>
            <a:ext cx="2529634" cy="1761961"/>
            <a:chOff x="6142851" y="2091136"/>
            <a:chExt cx="2529634" cy="1761961"/>
          </a:xfrm>
        </p:grpSpPr>
        <p:grpSp>
          <p:nvGrpSpPr>
            <p:cNvPr id="72" name="Group 1028"/>
            <p:cNvGrpSpPr>
              <a:grpSpLocks/>
            </p:cNvGrpSpPr>
            <p:nvPr/>
          </p:nvGrpSpPr>
          <p:grpSpPr bwMode="auto">
            <a:xfrm>
              <a:off x="6142851" y="2091136"/>
              <a:ext cx="2529634" cy="1761961"/>
              <a:chOff x="1584" y="1392"/>
              <a:chExt cx="2333" cy="1625"/>
            </a:xfrm>
          </p:grpSpPr>
          <p:sp>
            <p:nvSpPr>
              <p:cNvPr id="81" name="Rectangle 1030"/>
              <p:cNvSpPr>
                <a:spLocks noChangeArrowheads="1"/>
              </p:cNvSpPr>
              <p:nvPr/>
            </p:nvSpPr>
            <p:spPr bwMode="auto">
              <a:xfrm>
                <a:off x="1584" y="235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Rectangle 1031"/>
              <p:cNvSpPr>
                <a:spLocks noChangeArrowheads="1"/>
              </p:cNvSpPr>
              <p:nvPr/>
            </p:nvSpPr>
            <p:spPr bwMode="auto">
              <a:xfrm>
                <a:off x="2976" y="177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Rectangle 1032"/>
              <p:cNvSpPr>
                <a:spLocks noChangeArrowheads="1"/>
              </p:cNvSpPr>
              <p:nvPr/>
            </p:nvSpPr>
            <p:spPr bwMode="auto">
              <a:xfrm>
                <a:off x="1632" y="259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Rectangle 1033"/>
              <p:cNvSpPr>
                <a:spLocks noChangeArrowheads="1"/>
              </p:cNvSpPr>
              <p:nvPr/>
            </p:nvSpPr>
            <p:spPr bwMode="auto">
              <a:xfrm>
                <a:off x="2016" y="254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Rectangle 1034"/>
              <p:cNvSpPr>
                <a:spLocks noChangeArrowheads="1"/>
              </p:cNvSpPr>
              <p:nvPr/>
            </p:nvSpPr>
            <p:spPr bwMode="auto">
              <a:xfrm>
                <a:off x="2304" y="153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Rectangle 1035"/>
              <p:cNvSpPr>
                <a:spLocks noChangeArrowheads="1"/>
              </p:cNvSpPr>
              <p:nvPr/>
            </p:nvSpPr>
            <p:spPr bwMode="auto">
              <a:xfrm>
                <a:off x="1824" y="235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Rectangle 1036"/>
              <p:cNvSpPr>
                <a:spLocks noChangeArrowheads="1"/>
              </p:cNvSpPr>
              <p:nvPr/>
            </p:nvSpPr>
            <p:spPr bwMode="auto">
              <a:xfrm>
                <a:off x="2544" y="1392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Rectangle 1037"/>
              <p:cNvSpPr>
                <a:spLocks noChangeArrowheads="1"/>
              </p:cNvSpPr>
              <p:nvPr/>
            </p:nvSpPr>
            <p:spPr bwMode="auto">
              <a:xfrm>
                <a:off x="1728" y="2688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Rectangle 1038"/>
              <p:cNvSpPr>
                <a:spLocks noChangeArrowheads="1"/>
              </p:cNvSpPr>
              <p:nvPr/>
            </p:nvSpPr>
            <p:spPr bwMode="auto">
              <a:xfrm>
                <a:off x="2448" y="172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Rectangle 1039"/>
              <p:cNvSpPr>
                <a:spLocks noChangeArrowheads="1"/>
              </p:cNvSpPr>
              <p:nvPr/>
            </p:nvSpPr>
            <p:spPr bwMode="auto">
              <a:xfrm>
                <a:off x="3216" y="216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Rectangle 1040"/>
              <p:cNvSpPr>
                <a:spLocks noChangeArrowheads="1"/>
              </p:cNvSpPr>
              <p:nvPr/>
            </p:nvSpPr>
            <p:spPr bwMode="auto">
              <a:xfrm>
                <a:off x="3024" y="249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Rectangle 1041"/>
              <p:cNvSpPr>
                <a:spLocks noChangeArrowheads="1"/>
              </p:cNvSpPr>
              <p:nvPr/>
            </p:nvSpPr>
            <p:spPr bwMode="auto">
              <a:xfrm>
                <a:off x="3408" y="235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Rectangle 1042"/>
              <p:cNvSpPr>
                <a:spLocks noChangeArrowheads="1"/>
              </p:cNvSpPr>
              <p:nvPr/>
            </p:nvSpPr>
            <p:spPr bwMode="auto">
              <a:xfrm>
                <a:off x="3408" y="216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Rectangle 1043"/>
              <p:cNvSpPr>
                <a:spLocks noChangeArrowheads="1"/>
              </p:cNvSpPr>
              <p:nvPr/>
            </p:nvSpPr>
            <p:spPr bwMode="auto">
              <a:xfrm>
                <a:off x="3072" y="264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Rectangle 1044"/>
              <p:cNvSpPr>
                <a:spLocks noChangeArrowheads="1"/>
              </p:cNvSpPr>
              <p:nvPr/>
            </p:nvSpPr>
            <p:spPr bwMode="auto">
              <a:xfrm>
                <a:off x="3504" y="2448"/>
                <a:ext cx="125" cy="137"/>
              </a:xfrm>
              <a:prstGeom prst="rect">
                <a:avLst/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Rectangle 1045"/>
              <p:cNvSpPr>
                <a:spLocks noChangeArrowheads="1"/>
              </p:cNvSpPr>
              <p:nvPr/>
            </p:nvSpPr>
            <p:spPr bwMode="auto">
              <a:xfrm>
                <a:off x="1680" y="2448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Rectangle 1046"/>
              <p:cNvSpPr>
                <a:spLocks noChangeArrowheads="1"/>
              </p:cNvSpPr>
              <p:nvPr/>
            </p:nvSpPr>
            <p:spPr bwMode="auto">
              <a:xfrm>
                <a:off x="1728" y="2688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Rectangle 1047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Rectangle 1048"/>
              <p:cNvSpPr>
                <a:spLocks noChangeArrowheads="1"/>
              </p:cNvSpPr>
              <p:nvPr/>
            </p:nvSpPr>
            <p:spPr bwMode="auto">
              <a:xfrm>
                <a:off x="2016" y="2256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Rectangle 1049"/>
              <p:cNvSpPr>
                <a:spLocks noChangeArrowheads="1"/>
              </p:cNvSpPr>
              <p:nvPr/>
            </p:nvSpPr>
            <p:spPr bwMode="auto">
              <a:xfrm>
                <a:off x="1824" y="278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Rectangle 1050"/>
              <p:cNvSpPr>
                <a:spLocks noChangeArrowheads="1"/>
              </p:cNvSpPr>
              <p:nvPr/>
            </p:nvSpPr>
            <p:spPr bwMode="auto">
              <a:xfrm>
                <a:off x="1776" y="254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Rectangle 1051"/>
              <p:cNvSpPr>
                <a:spLocks noChangeArrowheads="1"/>
              </p:cNvSpPr>
              <p:nvPr/>
            </p:nvSpPr>
            <p:spPr bwMode="auto">
              <a:xfrm>
                <a:off x="1824" y="278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Rectangle 1052"/>
              <p:cNvSpPr>
                <a:spLocks noChangeArrowheads="1"/>
              </p:cNvSpPr>
              <p:nvPr/>
            </p:nvSpPr>
            <p:spPr bwMode="auto">
              <a:xfrm>
                <a:off x="2208" y="2736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Rectangle 1053"/>
              <p:cNvSpPr>
                <a:spLocks noChangeArrowheads="1"/>
              </p:cNvSpPr>
              <p:nvPr/>
            </p:nvSpPr>
            <p:spPr bwMode="auto">
              <a:xfrm>
                <a:off x="2736" y="259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" name="Rectangle 1054"/>
              <p:cNvSpPr>
                <a:spLocks noChangeArrowheads="1"/>
              </p:cNvSpPr>
              <p:nvPr/>
            </p:nvSpPr>
            <p:spPr bwMode="auto">
              <a:xfrm>
                <a:off x="1920" y="2880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Rectangle 1055"/>
              <p:cNvSpPr>
                <a:spLocks noChangeArrowheads="1"/>
              </p:cNvSpPr>
              <p:nvPr/>
            </p:nvSpPr>
            <p:spPr bwMode="auto">
              <a:xfrm>
                <a:off x="2400" y="1632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Rectangle 1056"/>
              <p:cNvSpPr>
                <a:spLocks noChangeArrowheads="1"/>
              </p:cNvSpPr>
              <p:nvPr/>
            </p:nvSpPr>
            <p:spPr bwMode="auto">
              <a:xfrm>
                <a:off x="2880" y="148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" name="Rectangle 1057"/>
              <p:cNvSpPr>
                <a:spLocks noChangeArrowheads="1"/>
              </p:cNvSpPr>
              <p:nvPr/>
            </p:nvSpPr>
            <p:spPr bwMode="auto">
              <a:xfrm>
                <a:off x="2496" y="196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" name="Rectangle 1058"/>
              <p:cNvSpPr>
                <a:spLocks noChangeArrowheads="1"/>
              </p:cNvSpPr>
              <p:nvPr/>
            </p:nvSpPr>
            <p:spPr bwMode="auto">
              <a:xfrm>
                <a:off x="3120" y="1584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Rectangle 1059"/>
              <p:cNvSpPr>
                <a:spLocks noChangeArrowheads="1"/>
              </p:cNvSpPr>
              <p:nvPr/>
            </p:nvSpPr>
            <p:spPr bwMode="auto">
              <a:xfrm>
                <a:off x="2832" y="177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Rectangle 1060"/>
              <p:cNvSpPr>
                <a:spLocks noChangeArrowheads="1"/>
              </p:cNvSpPr>
              <p:nvPr/>
            </p:nvSpPr>
            <p:spPr bwMode="auto">
              <a:xfrm>
                <a:off x="2640" y="1584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Rectangle 1061"/>
              <p:cNvSpPr>
                <a:spLocks noChangeArrowheads="1"/>
              </p:cNvSpPr>
              <p:nvPr/>
            </p:nvSpPr>
            <p:spPr bwMode="auto">
              <a:xfrm>
                <a:off x="2688" y="177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Rectangle 1062"/>
              <p:cNvSpPr>
                <a:spLocks noChangeArrowheads="1"/>
              </p:cNvSpPr>
              <p:nvPr/>
            </p:nvSpPr>
            <p:spPr bwMode="auto">
              <a:xfrm>
                <a:off x="2496" y="216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" name="Rectangle 1063"/>
              <p:cNvSpPr>
                <a:spLocks noChangeArrowheads="1"/>
              </p:cNvSpPr>
              <p:nvPr/>
            </p:nvSpPr>
            <p:spPr bwMode="auto">
              <a:xfrm>
                <a:off x="3312" y="244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" name="Rectangle 1064"/>
              <p:cNvSpPr>
                <a:spLocks noChangeArrowheads="1"/>
              </p:cNvSpPr>
              <p:nvPr/>
            </p:nvSpPr>
            <p:spPr bwMode="auto">
              <a:xfrm>
                <a:off x="3504" y="244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" name="Rectangle 1065"/>
              <p:cNvSpPr>
                <a:spLocks noChangeArrowheads="1"/>
              </p:cNvSpPr>
              <p:nvPr/>
            </p:nvSpPr>
            <p:spPr bwMode="auto">
              <a:xfrm>
                <a:off x="3504" y="225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7" name="Rectangle 1066"/>
              <p:cNvSpPr>
                <a:spLocks noChangeArrowheads="1"/>
              </p:cNvSpPr>
              <p:nvPr/>
            </p:nvSpPr>
            <p:spPr bwMode="auto">
              <a:xfrm>
                <a:off x="3168" y="273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" name="Rectangle 1067"/>
              <p:cNvSpPr>
                <a:spLocks noChangeArrowheads="1"/>
              </p:cNvSpPr>
              <p:nvPr/>
            </p:nvSpPr>
            <p:spPr bwMode="auto">
              <a:xfrm>
                <a:off x="3600" y="2544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9" name="Rectangle 1068"/>
              <p:cNvSpPr>
                <a:spLocks noChangeArrowheads="1"/>
              </p:cNvSpPr>
              <p:nvPr/>
            </p:nvSpPr>
            <p:spPr bwMode="auto">
              <a:xfrm>
                <a:off x="2640" y="2400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0" name="Rectangle 1069"/>
              <p:cNvSpPr>
                <a:spLocks noChangeArrowheads="1"/>
              </p:cNvSpPr>
              <p:nvPr/>
            </p:nvSpPr>
            <p:spPr bwMode="auto">
              <a:xfrm>
                <a:off x="3216" y="259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1" name="Rectangle 1070"/>
              <p:cNvSpPr>
                <a:spLocks noChangeArrowheads="1"/>
              </p:cNvSpPr>
              <p:nvPr/>
            </p:nvSpPr>
            <p:spPr bwMode="auto">
              <a:xfrm>
                <a:off x="3552" y="268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Rectangle 1071"/>
              <p:cNvSpPr>
                <a:spLocks noChangeArrowheads="1"/>
              </p:cNvSpPr>
              <p:nvPr/>
            </p:nvSpPr>
            <p:spPr bwMode="auto">
              <a:xfrm>
                <a:off x="3600" y="235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" name="Rectangle 1072"/>
              <p:cNvSpPr>
                <a:spLocks noChangeArrowheads="1"/>
              </p:cNvSpPr>
              <p:nvPr/>
            </p:nvSpPr>
            <p:spPr bwMode="auto">
              <a:xfrm>
                <a:off x="3264" y="283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" name="Rectangle 1073"/>
              <p:cNvSpPr>
                <a:spLocks noChangeArrowheads="1"/>
              </p:cNvSpPr>
              <p:nvPr/>
            </p:nvSpPr>
            <p:spPr bwMode="auto">
              <a:xfrm>
                <a:off x="3696" y="2640"/>
                <a:ext cx="125" cy="137"/>
              </a:xfrm>
              <a:prstGeom prst="rect">
                <a:avLst/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5" name="Rectangle 1074"/>
              <p:cNvSpPr>
                <a:spLocks noChangeArrowheads="1"/>
              </p:cNvSpPr>
              <p:nvPr/>
            </p:nvSpPr>
            <p:spPr bwMode="auto">
              <a:xfrm>
                <a:off x="2880" y="196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6" name="Rectangle 1075"/>
              <p:cNvSpPr>
                <a:spLocks noChangeArrowheads="1"/>
              </p:cNvSpPr>
              <p:nvPr/>
            </p:nvSpPr>
            <p:spPr bwMode="auto">
              <a:xfrm>
                <a:off x="3312" y="268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7" name="Rectangle 1076"/>
              <p:cNvSpPr>
                <a:spLocks noChangeArrowheads="1"/>
              </p:cNvSpPr>
              <p:nvPr/>
            </p:nvSpPr>
            <p:spPr bwMode="auto">
              <a:xfrm>
                <a:off x="3696" y="264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8" name="Rectangle 1077"/>
              <p:cNvSpPr>
                <a:spLocks noChangeArrowheads="1"/>
              </p:cNvSpPr>
              <p:nvPr/>
            </p:nvSpPr>
            <p:spPr bwMode="auto">
              <a:xfrm>
                <a:off x="3696" y="244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9" name="Rectangle 1078"/>
              <p:cNvSpPr>
                <a:spLocks noChangeArrowheads="1"/>
              </p:cNvSpPr>
              <p:nvPr/>
            </p:nvSpPr>
            <p:spPr bwMode="auto">
              <a:xfrm>
                <a:off x="3504" y="288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0" name="Rectangle 1079"/>
              <p:cNvSpPr>
                <a:spLocks noChangeArrowheads="1"/>
              </p:cNvSpPr>
              <p:nvPr/>
            </p:nvSpPr>
            <p:spPr bwMode="auto">
              <a:xfrm>
                <a:off x="3792" y="273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1" name="Rectangle 1080"/>
              <p:cNvSpPr>
                <a:spLocks noChangeArrowheads="1"/>
              </p:cNvSpPr>
              <p:nvPr/>
            </p:nvSpPr>
            <p:spPr bwMode="auto">
              <a:xfrm>
                <a:off x="3168" y="2304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3" name="Oval 72"/>
            <p:cNvSpPr/>
            <p:nvPr/>
          </p:nvSpPr>
          <p:spPr>
            <a:xfrm>
              <a:off x="6461168" y="2169827"/>
              <a:ext cx="1562615" cy="1477579"/>
            </a:xfrm>
            <a:prstGeom prst="ellipse">
              <a:avLst/>
            </a:prstGeom>
            <a:noFill/>
            <a:ln w="349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4" name="Straight Arrow Connector 73"/>
            <p:cNvCxnSpPr/>
            <p:nvPr/>
          </p:nvCxnSpPr>
          <p:spPr>
            <a:xfrm flipH="1" flipV="1">
              <a:off x="6547762" y="2616702"/>
              <a:ext cx="588224" cy="3198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Rounded Rectangular Callout 131"/>
          <p:cNvSpPr/>
          <p:nvPr/>
        </p:nvSpPr>
        <p:spPr>
          <a:xfrm>
            <a:off x="4250228" y="3751497"/>
            <a:ext cx="2984108" cy="486812"/>
          </a:xfrm>
          <a:prstGeom prst="wedgeRoundRectCallout">
            <a:avLst>
              <a:gd name="adj1" fmla="val -59870"/>
              <a:gd name="adj2" fmla="val 123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latin typeface="Times New Roman"/>
                <a:cs typeface="Times New Roman"/>
              </a:rPr>
              <a:t># of neighbors in class k</a:t>
            </a:r>
            <a:endParaRPr lang="en-US" sz="2200" dirty="0">
              <a:latin typeface="Times New Roman"/>
              <a:cs typeface="Times New Roman"/>
            </a:endParaRPr>
          </a:p>
        </p:txBody>
      </p:sp>
      <p:sp>
        <p:nvSpPr>
          <p:cNvPr id="133" name="Rounded Rectangular Callout 132"/>
          <p:cNvSpPr/>
          <p:nvPr/>
        </p:nvSpPr>
        <p:spPr>
          <a:xfrm>
            <a:off x="4285005" y="4800600"/>
            <a:ext cx="2692459" cy="630249"/>
          </a:xfrm>
          <a:prstGeom prst="wedgeRoundRectCallout">
            <a:avLst>
              <a:gd name="adj1" fmla="val -70835"/>
              <a:gd name="adj2" fmla="val -5437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latin typeface="Times New Roman"/>
                <a:cs typeface="Times New Roman"/>
              </a:rPr>
              <a:t># of points in class k</a:t>
            </a:r>
            <a:endParaRPr lang="en-US" sz="2200" dirty="0">
              <a:latin typeface="Times New Roman"/>
              <a:cs typeface="Times New Roman"/>
            </a:endParaRPr>
          </a:p>
        </p:txBody>
      </p:sp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24" y="3784600"/>
            <a:ext cx="34036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436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Given a data set with       data points from class  and                      ,  we have</a:t>
            </a:r>
          </a:p>
          <a:p>
            <a:endParaRPr lang="en-GB" sz="2800" dirty="0" smtClean="0"/>
          </a:p>
          <a:p>
            <a:pPr>
              <a:spcBef>
                <a:spcPts val="2100"/>
              </a:spcBef>
            </a:pPr>
            <a:r>
              <a:rPr lang="en-GB" sz="2800" dirty="0" smtClean="0"/>
              <a:t> and correspondingly</a:t>
            </a:r>
          </a:p>
          <a:p>
            <a:endParaRPr lang="en-GB" sz="2800" dirty="0" smtClean="0"/>
          </a:p>
          <a:p>
            <a:pPr>
              <a:spcBef>
                <a:spcPts val="1800"/>
              </a:spcBef>
            </a:pPr>
            <a:r>
              <a:rPr lang="en-GB" sz="2800" dirty="0" smtClean="0"/>
              <a:t> Since                      , Bayes’ theorem gives</a:t>
            </a:r>
            <a:endParaRPr lang="en-GB" sz="2800" dirty="0"/>
          </a:p>
        </p:txBody>
      </p:sp>
      <p:pic>
        <p:nvPicPr>
          <p:cNvPr id="8" name="Picture 7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0140" y="2060886"/>
            <a:ext cx="1649733" cy="350520"/>
          </a:xfrm>
          <a:prstGeom prst="rect">
            <a:avLst/>
          </a:prstGeom>
          <a:noFill/>
        </p:spPr>
      </p:pic>
      <p:pic>
        <p:nvPicPr>
          <p:cNvPr id="10" name="Picture 9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902" y="2456230"/>
            <a:ext cx="1633235" cy="690260"/>
          </a:xfrm>
          <a:prstGeom prst="rect">
            <a:avLst/>
          </a:prstGeom>
          <a:noFill/>
        </p:spPr>
      </p:pic>
      <p:pic>
        <p:nvPicPr>
          <p:cNvPr id="12" name="Picture 11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7278" y="3592934"/>
            <a:ext cx="2263146" cy="724207"/>
          </a:xfrm>
          <a:prstGeom prst="rect">
            <a:avLst/>
          </a:prstGeom>
          <a:noFill/>
        </p:spPr>
      </p:pic>
      <p:pic>
        <p:nvPicPr>
          <p:cNvPr id="14" name="Picture 13" descr="TP_tmp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6498" y="4429836"/>
            <a:ext cx="1800230" cy="315468"/>
          </a:xfrm>
          <a:prstGeom prst="rect">
            <a:avLst/>
          </a:prstGeom>
          <a:noFill/>
        </p:spPr>
      </p:pic>
      <p:pic>
        <p:nvPicPr>
          <p:cNvPr id="16" name="Picture 15" descr="TP_tmp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212" y="5252034"/>
            <a:ext cx="3830200" cy="71323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Probabilistic Interpretation of KNN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153" y="1642804"/>
            <a:ext cx="410294" cy="295793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232" y="1633262"/>
            <a:ext cx="324417" cy="30533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142851" y="2091136"/>
            <a:ext cx="2529634" cy="1761961"/>
            <a:chOff x="6142851" y="2091136"/>
            <a:chExt cx="2529634" cy="1761961"/>
          </a:xfrm>
        </p:grpSpPr>
        <p:grpSp>
          <p:nvGrpSpPr>
            <p:cNvPr id="13" name="Group 1028"/>
            <p:cNvGrpSpPr>
              <a:grpSpLocks/>
            </p:cNvGrpSpPr>
            <p:nvPr/>
          </p:nvGrpSpPr>
          <p:grpSpPr bwMode="auto">
            <a:xfrm>
              <a:off x="6142851" y="2091136"/>
              <a:ext cx="2529634" cy="1761961"/>
              <a:chOff x="1584" y="1392"/>
              <a:chExt cx="2333" cy="1625"/>
            </a:xfrm>
          </p:grpSpPr>
          <p:sp>
            <p:nvSpPr>
              <p:cNvPr id="15" name="Rectangle 1030"/>
              <p:cNvSpPr>
                <a:spLocks noChangeArrowheads="1"/>
              </p:cNvSpPr>
              <p:nvPr/>
            </p:nvSpPr>
            <p:spPr bwMode="auto">
              <a:xfrm>
                <a:off x="1584" y="235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Rectangle 1031"/>
              <p:cNvSpPr>
                <a:spLocks noChangeArrowheads="1"/>
              </p:cNvSpPr>
              <p:nvPr/>
            </p:nvSpPr>
            <p:spPr bwMode="auto">
              <a:xfrm>
                <a:off x="2976" y="177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Rectangle 1032"/>
              <p:cNvSpPr>
                <a:spLocks noChangeArrowheads="1"/>
              </p:cNvSpPr>
              <p:nvPr/>
            </p:nvSpPr>
            <p:spPr bwMode="auto">
              <a:xfrm>
                <a:off x="1632" y="259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Rectangle 1033"/>
              <p:cNvSpPr>
                <a:spLocks noChangeArrowheads="1"/>
              </p:cNvSpPr>
              <p:nvPr/>
            </p:nvSpPr>
            <p:spPr bwMode="auto">
              <a:xfrm>
                <a:off x="2016" y="254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Rectangle 1034"/>
              <p:cNvSpPr>
                <a:spLocks noChangeArrowheads="1"/>
              </p:cNvSpPr>
              <p:nvPr/>
            </p:nvSpPr>
            <p:spPr bwMode="auto">
              <a:xfrm>
                <a:off x="2304" y="153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Rectangle 1035"/>
              <p:cNvSpPr>
                <a:spLocks noChangeArrowheads="1"/>
              </p:cNvSpPr>
              <p:nvPr/>
            </p:nvSpPr>
            <p:spPr bwMode="auto">
              <a:xfrm>
                <a:off x="1824" y="235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Rectangle 1036"/>
              <p:cNvSpPr>
                <a:spLocks noChangeArrowheads="1"/>
              </p:cNvSpPr>
              <p:nvPr/>
            </p:nvSpPr>
            <p:spPr bwMode="auto">
              <a:xfrm>
                <a:off x="2544" y="1392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Rectangle 1037"/>
              <p:cNvSpPr>
                <a:spLocks noChangeArrowheads="1"/>
              </p:cNvSpPr>
              <p:nvPr/>
            </p:nvSpPr>
            <p:spPr bwMode="auto">
              <a:xfrm>
                <a:off x="1728" y="2688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Rectangle 1038"/>
              <p:cNvSpPr>
                <a:spLocks noChangeArrowheads="1"/>
              </p:cNvSpPr>
              <p:nvPr/>
            </p:nvSpPr>
            <p:spPr bwMode="auto">
              <a:xfrm>
                <a:off x="2448" y="172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Rectangle 1039"/>
              <p:cNvSpPr>
                <a:spLocks noChangeArrowheads="1"/>
              </p:cNvSpPr>
              <p:nvPr/>
            </p:nvSpPr>
            <p:spPr bwMode="auto">
              <a:xfrm>
                <a:off x="3216" y="216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Rectangle 1040"/>
              <p:cNvSpPr>
                <a:spLocks noChangeArrowheads="1"/>
              </p:cNvSpPr>
              <p:nvPr/>
            </p:nvSpPr>
            <p:spPr bwMode="auto">
              <a:xfrm>
                <a:off x="3024" y="249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Rectangle 1041"/>
              <p:cNvSpPr>
                <a:spLocks noChangeArrowheads="1"/>
              </p:cNvSpPr>
              <p:nvPr/>
            </p:nvSpPr>
            <p:spPr bwMode="auto">
              <a:xfrm>
                <a:off x="3408" y="235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Rectangle 1042"/>
              <p:cNvSpPr>
                <a:spLocks noChangeArrowheads="1"/>
              </p:cNvSpPr>
              <p:nvPr/>
            </p:nvSpPr>
            <p:spPr bwMode="auto">
              <a:xfrm>
                <a:off x="3408" y="216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Rectangle 1043"/>
              <p:cNvSpPr>
                <a:spLocks noChangeArrowheads="1"/>
              </p:cNvSpPr>
              <p:nvPr/>
            </p:nvSpPr>
            <p:spPr bwMode="auto">
              <a:xfrm>
                <a:off x="3072" y="264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Rectangle 1044"/>
              <p:cNvSpPr>
                <a:spLocks noChangeArrowheads="1"/>
              </p:cNvSpPr>
              <p:nvPr/>
            </p:nvSpPr>
            <p:spPr bwMode="auto">
              <a:xfrm>
                <a:off x="3504" y="2448"/>
                <a:ext cx="125" cy="137"/>
              </a:xfrm>
              <a:prstGeom prst="rect">
                <a:avLst/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Rectangle 1045"/>
              <p:cNvSpPr>
                <a:spLocks noChangeArrowheads="1"/>
              </p:cNvSpPr>
              <p:nvPr/>
            </p:nvSpPr>
            <p:spPr bwMode="auto">
              <a:xfrm>
                <a:off x="1680" y="2448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Rectangle 1046"/>
              <p:cNvSpPr>
                <a:spLocks noChangeArrowheads="1"/>
              </p:cNvSpPr>
              <p:nvPr/>
            </p:nvSpPr>
            <p:spPr bwMode="auto">
              <a:xfrm>
                <a:off x="1728" y="2688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Rectangle 1047"/>
              <p:cNvSpPr>
                <a:spLocks noChangeArrowheads="1"/>
              </p:cNvSpPr>
              <p:nvPr/>
            </p:nvSpPr>
            <p:spPr bwMode="auto">
              <a:xfrm>
                <a:off x="2112" y="2640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Rectangle 1048"/>
              <p:cNvSpPr>
                <a:spLocks noChangeArrowheads="1"/>
              </p:cNvSpPr>
              <p:nvPr/>
            </p:nvSpPr>
            <p:spPr bwMode="auto">
              <a:xfrm>
                <a:off x="2016" y="2256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Rectangle 1049"/>
              <p:cNvSpPr>
                <a:spLocks noChangeArrowheads="1"/>
              </p:cNvSpPr>
              <p:nvPr/>
            </p:nvSpPr>
            <p:spPr bwMode="auto">
              <a:xfrm>
                <a:off x="1824" y="278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Rectangle 1050"/>
              <p:cNvSpPr>
                <a:spLocks noChangeArrowheads="1"/>
              </p:cNvSpPr>
              <p:nvPr/>
            </p:nvSpPr>
            <p:spPr bwMode="auto">
              <a:xfrm>
                <a:off x="1776" y="254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Rectangle 1051"/>
              <p:cNvSpPr>
                <a:spLocks noChangeArrowheads="1"/>
              </p:cNvSpPr>
              <p:nvPr/>
            </p:nvSpPr>
            <p:spPr bwMode="auto">
              <a:xfrm>
                <a:off x="1824" y="2784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Rectangle 1052"/>
              <p:cNvSpPr>
                <a:spLocks noChangeArrowheads="1"/>
              </p:cNvSpPr>
              <p:nvPr/>
            </p:nvSpPr>
            <p:spPr bwMode="auto">
              <a:xfrm>
                <a:off x="2208" y="2736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Rectangle 1053"/>
              <p:cNvSpPr>
                <a:spLocks noChangeArrowheads="1"/>
              </p:cNvSpPr>
              <p:nvPr/>
            </p:nvSpPr>
            <p:spPr bwMode="auto">
              <a:xfrm>
                <a:off x="2736" y="2592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Rectangle 1054"/>
              <p:cNvSpPr>
                <a:spLocks noChangeArrowheads="1"/>
              </p:cNvSpPr>
              <p:nvPr/>
            </p:nvSpPr>
            <p:spPr bwMode="auto">
              <a:xfrm>
                <a:off x="1920" y="2880"/>
                <a:ext cx="125" cy="13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Rectangle 1055"/>
              <p:cNvSpPr>
                <a:spLocks noChangeArrowheads="1"/>
              </p:cNvSpPr>
              <p:nvPr/>
            </p:nvSpPr>
            <p:spPr bwMode="auto">
              <a:xfrm>
                <a:off x="2400" y="1632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Rectangle 1056"/>
              <p:cNvSpPr>
                <a:spLocks noChangeArrowheads="1"/>
              </p:cNvSpPr>
              <p:nvPr/>
            </p:nvSpPr>
            <p:spPr bwMode="auto">
              <a:xfrm>
                <a:off x="2880" y="148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Rectangle 1057"/>
              <p:cNvSpPr>
                <a:spLocks noChangeArrowheads="1"/>
              </p:cNvSpPr>
              <p:nvPr/>
            </p:nvSpPr>
            <p:spPr bwMode="auto">
              <a:xfrm>
                <a:off x="2496" y="196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Rectangle 1058"/>
              <p:cNvSpPr>
                <a:spLocks noChangeArrowheads="1"/>
              </p:cNvSpPr>
              <p:nvPr/>
            </p:nvSpPr>
            <p:spPr bwMode="auto">
              <a:xfrm>
                <a:off x="3120" y="1584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Rectangle 1059"/>
              <p:cNvSpPr>
                <a:spLocks noChangeArrowheads="1"/>
              </p:cNvSpPr>
              <p:nvPr/>
            </p:nvSpPr>
            <p:spPr bwMode="auto">
              <a:xfrm>
                <a:off x="2832" y="177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Rectangle 1060"/>
              <p:cNvSpPr>
                <a:spLocks noChangeArrowheads="1"/>
              </p:cNvSpPr>
              <p:nvPr/>
            </p:nvSpPr>
            <p:spPr bwMode="auto">
              <a:xfrm>
                <a:off x="2640" y="1584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Rectangle 1061"/>
              <p:cNvSpPr>
                <a:spLocks noChangeArrowheads="1"/>
              </p:cNvSpPr>
              <p:nvPr/>
            </p:nvSpPr>
            <p:spPr bwMode="auto">
              <a:xfrm>
                <a:off x="2688" y="1776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Rectangle 1062"/>
              <p:cNvSpPr>
                <a:spLocks noChangeArrowheads="1"/>
              </p:cNvSpPr>
              <p:nvPr/>
            </p:nvSpPr>
            <p:spPr bwMode="auto">
              <a:xfrm>
                <a:off x="2496" y="216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Rectangle 1063"/>
              <p:cNvSpPr>
                <a:spLocks noChangeArrowheads="1"/>
              </p:cNvSpPr>
              <p:nvPr/>
            </p:nvSpPr>
            <p:spPr bwMode="auto">
              <a:xfrm>
                <a:off x="3312" y="244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Rectangle 1064"/>
              <p:cNvSpPr>
                <a:spLocks noChangeArrowheads="1"/>
              </p:cNvSpPr>
              <p:nvPr/>
            </p:nvSpPr>
            <p:spPr bwMode="auto">
              <a:xfrm>
                <a:off x="3504" y="244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Rectangle 1065"/>
              <p:cNvSpPr>
                <a:spLocks noChangeArrowheads="1"/>
              </p:cNvSpPr>
              <p:nvPr/>
            </p:nvSpPr>
            <p:spPr bwMode="auto">
              <a:xfrm>
                <a:off x="3504" y="225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Rectangle 1066"/>
              <p:cNvSpPr>
                <a:spLocks noChangeArrowheads="1"/>
              </p:cNvSpPr>
              <p:nvPr/>
            </p:nvSpPr>
            <p:spPr bwMode="auto">
              <a:xfrm>
                <a:off x="3168" y="273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Rectangle 1067"/>
              <p:cNvSpPr>
                <a:spLocks noChangeArrowheads="1"/>
              </p:cNvSpPr>
              <p:nvPr/>
            </p:nvSpPr>
            <p:spPr bwMode="auto">
              <a:xfrm>
                <a:off x="3600" y="2544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Rectangle 1068"/>
              <p:cNvSpPr>
                <a:spLocks noChangeArrowheads="1"/>
              </p:cNvSpPr>
              <p:nvPr/>
            </p:nvSpPr>
            <p:spPr bwMode="auto">
              <a:xfrm>
                <a:off x="2640" y="2400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Rectangle 1069"/>
              <p:cNvSpPr>
                <a:spLocks noChangeArrowheads="1"/>
              </p:cNvSpPr>
              <p:nvPr/>
            </p:nvSpPr>
            <p:spPr bwMode="auto">
              <a:xfrm>
                <a:off x="3216" y="259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Rectangle 1070"/>
              <p:cNvSpPr>
                <a:spLocks noChangeArrowheads="1"/>
              </p:cNvSpPr>
              <p:nvPr/>
            </p:nvSpPr>
            <p:spPr bwMode="auto">
              <a:xfrm>
                <a:off x="3552" y="268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Rectangle 1071"/>
              <p:cNvSpPr>
                <a:spLocks noChangeArrowheads="1"/>
              </p:cNvSpPr>
              <p:nvPr/>
            </p:nvSpPr>
            <p:spPr bwMode="auto">
              <a:xfrm>
                <a:off x="3600" y="235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Rectangle 1072"/>
              <p:cNvSpPr>
                <a:spLocks noChangeArrowheads="1"/>
              </p:cNvSpPr>
              <p:nvPr/>
            </p:nvSpPr>
            <p:spPr bwMode="auto">
              <a:xfrm>
                <a:off x="3264" y="2832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Rectangle 1073"/>
              <p:cNvSpPr>
                <a:spLocks noChangeArrowheads="1"/>
              </p:cNvSpPr>
              <p:nvPr/>
            </p:nvSpPr>
            <p:spPr bwMode="auto">
              <a:xfrm>
                <a:off x="3696" y="2640"/>
                <a:ext cx="125" cy="137"/>
              </a:xfrm>
              <a:prstGeom prst="rect">
                <a:avLst/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Rectangle 1074"/>
              <p:cNvSpPr>
                <a:spLocks noChangeArrowheads="1"/>
              </p:cNvSpPr>
              <p:nvPr/>
            </p:nvSpPr>
            <p:spPr bwMode="auto">
              <a:xfrm>
                <a:off x="2880" y="1968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Rectangle 1075"/>
              <p:cNvSpPr>
                <a:spLocks noChangeArrowheads="1"/>
              </p:cNvSpPr>
              <p:nvPr/>
            </p:nvSpPr>
            <p:spPr bwMode="auto">
              <a:xfrm>
                <a:off x="3312" y="268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Rectangle 1076"/>
              <p:cNvSpPr>
                <a:spLocks noChangeArrowheads="1"/>
              </p:cNvSpPr>
              <p:nvPr/>
            </p:nvSpPr>
            <p:spPr bwMode="auto">
              <a:xfrm>
                <a:off x="3696" y="264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Rectangle 1077"/>
              <p:cNvSpPr>
                <a:spLocks noChangeArrowheads="1"/>
              </p:cNvSpPr>
              <p:nvPr/>
            </p:nvSpPr>
            <p:spPr bwMode="auto">
              <a:xfrm>
                <a:off x="3696" y="2448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Rectangle 1078"/>
              <p:cNvSpPr>
                <a:spLocks noChangeArrowheads="1"/>
              </p:cNvSpPr>
              <p:nvPr/>
            </p:nvSpPr>
            <p:spPr bwMode="auto">
              <a:xfrm>
                <a:off x="3504" y="2880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Rectangle 1079"/>
              <p:cNvSpPr>
                <a:spLocks noChangeArrowheads="1"/>
              </p:cNvSpPr>
              <p:nvPr/>
            </p:nvSpPr>
            <p:spPr bwMode="auto">
              <a:xfrm>
                <a:off x="3792" y="2736"/>
                <a:ext cx="125" cy="137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Rectangle 1080"/>
              <p:cNvSpPr>
                <a:spLocks noChangeArrowheads="1"/>
              </p:cNvSpPr>
              <p:nvPr/>
            </p:nvSpPr>
            <p:spPr bwMode="auto">
              <a:xfrm>
                <a:off x="3168" y="2304"/>
                <a:ext cx="125" cy="137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" name="Oval 2"/>
            <p:cNvSpPr/>
            <p:nvPr/>
          </p:nvSpPr>
          <p:spPr>
            <a:xfrm>
              <a:off x="6461168" y="2169827"/>
              <a:ext cx="1562615" cy="1477579"/>
            </a:xfrm>
            <a:prstGeom prst="ellipse">
              <a:avLst/>
            </a:prstGeom>
            <a:noFill/>
            <a:ln w="349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 flipH="1" flipV="1">
              <a:off x="6547762" y="2616702"/>
              <a:ext cx="588224" cy="3198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" name="Picture 70" descr="latex-image-1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694" y="5398105"/>
            <a:ext cx="3349136" cy="486626"/>
          </a:xfrm>
          <a:prstGeom prst="rect">
            <a:avLst/>
          </a:prstGeom>
        </p:spPr>
      </p:pic>
      <p:sp>
        <p:nvSpPr>
          <p:cNvPr id="70" name="Rectangle 69"/>
          <p:cNvSpPr/>
          <p:nvPr/>
        </p:nvSpPr>
        <p:spPr>
          <a:xfrm>
            <a:off x="301928" y="5086954"/>
            <a:ext cx="4447872" cy="100904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769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Probabilistic </a:t>
            </a:r>
            <a:r>
              <a:rPr lang="en-US" altLang="zh-CN" dirty="0" smtClean="0">
                <a:ea typeface="宋体" charset="-122"/>
              </a:rPr>
              <a:t>Interpretation </a:t>
            </a:r>
            <a:r>
              <a:rPr lang="en-US" altLang="zh-CN" dirty="0">
                <a:ea typeface="宋体" charset="-122"/>
              </a:rPr>
              <a:t>of KNN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6370"/>
            <a:ext cx="8115328" cy="3124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Estimate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conditional probability Pr(</a:t>
            </a:r>
            <a:r>
              <a:rPr lang="en-US" altLang="zh-CN" dirty="0" err="1" smtClean="0">
                <a:latin typeface="Times New Roman" pitchFamily="18" charset="0"/>
                <a:ea typeface="宋体" charset="-122"/>
                <a:cs typeface="Times New Roman" pitchFamily="18" charset="0"/>
              </a:rPr>
              <a:t>y|x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)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Count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of data points in class y in the neighborhood of </a:t>
            </a:r>
            <a:r>
              <a:rPr lang="en-US" altLang="zh-CN" i="1" dirty="0">
                <a:latin typeface="Times New Roman" pitchFamily="18" charset="0"/>
                <a:ea typeface="宋体" charset="-122"/>
                <a:cs typeface="Times New Roman" pitchFamily="18" charset="0"/>
              </a:rPr>
              <a:t>x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Bias and variance tradeoff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A small neighborhood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  <a:sym typeface="Wingdings" pitchFamily="2" charset="2"/>
              </a:rPr>
              <a:t> large variance  unreliable estimation </a:t>
            </a:r>
            <a:endParaRPr lang="en-US" altLang="zh-CN" dirty="0" smtClean="0">
              <a:latin typeface="Times New Roman" pitchFamily="18" charset="0"/>
              <a:ea typeface="宋体" charset="-122"/>
              <a:cs typeface="Times New Roman" pitchFamily="18" charset="0"/>
              <a:sym typeface="Wingdings" pitchFamily="2" charset="2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  <a:sym typeface="Wingdings" pitchFamily="2" charset="2"/>
              </a:rPr>
              <a:t>A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  <a:sym typeface="Wingdings" pitchFamily="2" charset="2"/>
              </a:rPr>
              <a:t>large neighborhood  large bias  inaccurate estimation</a:t>
            </a:r>
            <a:endParaRPr lang="en-US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grpSp>
        <p:nvGrpSpPr>
          <p:cNvPr id="2" name="Group 113"/>
          <p:cNvGrpSpPr>
            <a:grpSpLocks/>
          </p:cNvGrpSpPr>
          <p:nvPr/>
        </p:nvGrpSpPr>
        <p:grpSpPr bwMode="auto">
          <a:xfrm>
            <a:off x="3810000" y="4357694"/>
            <a:ext cx="4476776" cy="1838324"/>
            <a:chOff x="1056" y="2112"/>
            <a:chExt cx="3744" cy="1728"/>
          </a:xfrm>
        </p:grpSpPr>
        <p:grpSp>
          <p:nvGrpSpPr>
            <p:cNvPr id="3" name="Group 111"/>
            <p:cNvGrpSpPr>
              <a:grpSpLocks/>
            </p:cNvGrpSpPr>
            <p:nvPr/>
          </p:nvGrpSpPr>
          <p:grpSpPr bwMode="auto">
            <a:xfrm>
              <a:off x="1056" y="2112"/>
              <a:ext cx="3744" cy="1728"/>
              <a:chOff x="-144" y="1776"/>
              <a:chExt cx="3552" cy="1920"/>
            </a:xfrm>
          </p:grpSpPr>
          <p:grpSp>
            <p:nvGrpSpPr>
              <p:cNvPr id="4" name="Group 57"/>
              <p:cNvGrpSpPr>
                <a:grpSpLocks/>
              </p:cNvGrpSpPr>
              <p:nvPr/>
            </p:nvGrpSpPr>
            <p:grpSpPr bwMode="auto">
              <a:xfrm>
                <a:off x="-144" y="1776"/>
                <a:ext cx="3552" cy="1920"/>
                <a:chOff x="1152" y="1344"/>
                <a:chExt cx="3552" cy="1920"/>
              </a:xfrm>
            </p:grpSpPr>
            <p:sp>
              <p:nvSpPr>
                <p:cNvPr id="91194" name="Oval 58"/>
                <p:cNvSpPr>
                  <a:spLocks noChangeArrowheads="1"/>
                </p:cNvSpPr>
                <p:nvPr/>
              </p:nvSpPr>
              <p:spPr bwMode="auto">
                <a:xfrm>
                  <a:off x="1152" y="1344"/>
                  <a:ext cx="3552" cy="1920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195" name="Rectangle 59"/>
                <p:cNvSpPr>
                  <a:spLocks noChangeArrowheads="1"/>
                </p:cNvSpPr>
                <p:nvPr/>
              </p:nvSpPr>
              <p:spPr bwMode="auto">
                <a:xfrm>
                  <a:off x="1584" y="2352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196" name="Rectangle 60"/>
                <p:cNvSpPr>
                  <a:spLocks noChangeArrowheads="1"/>
                </p:cNvSpPr>
                <p:nvPr/>
              </p:nvSpPr>
              <p:spPr bwMode="auto">
                <a:xfrm>
                  <a:off x="2976" y="1776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197" name="Rectangle 61"/>
                <p:cNvSpPr>
                  <a:spLocks noChangeArrowheads="1"/>
                </p:cNvSpPr>
                <p:nvPr/>
              </p:nvSpPr>
              <p:spPr bwMode="auto">
                <a:xfrm>
                  <a:off x="1632" y="2592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198" name="Rectangle 62"/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199" name="Rectangle 63"/>
                <p:cNvSpPr>
                  <a:spLocks noChangeArrowheads="1"/>
                </p:cNvSpPr>
                <p:nvPr/>
              </p:nvSpPr>
              <p:spPr bwMode="auto">
                <a:xfrm>
                  <a:off x="2304" y="1536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0" name="Rectangle 64"/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1" name="Rectangle 65"/>
                <p:cNvSpPr>
                  <a:spLocks noChangeArrowheads="1"/>
                </p:cNvSpPr>
                <p:nvPr/>
              </p:nvSpPr>
              <p:spPr bwMode="auto">
                <a:xfrm>
                  <a:off x="2544" y="1392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2" name="Rectangle 66"/>
                <p:cNvSpPr>
                  <a:spLocks noChangeArrowheads="1"/>
                </p:cNvSpPr>
                <p:nvPr/>
              </p:nvSpPr>
              <p:spPr bwMode="auto">
                <a:xfrm>
                  <a:off x="1728" y="2688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3" name="Rectangle 67"/>
                <p:cNvSpPr>
                  <a:spLocks noChangeArrowheads="1"/>
                </p:cNvSpPr>
                <p:nvPr/>
              </p:nvSpPr>
              <p:spPr bwMode="auto">
                <a:xfrm>
                  <a:off x="2448" y="1728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4" name="Rectangle 68"/>
                <p:cNvSpPr>
                  <a:spLocks noChangeArrowheads="1"/>
                </p:cNvSpPr>
                <p:nvPr/>
              </p:nvSpPr>
              <p:spPr bwMode="auto">
                <a:xfrm>
                  <a:off x="3216" y="2160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5" name="Rectangle 69"/>
                <p:cNvSpPr>
                  <a:spLocks noChangeArrowheads="1"/>
                </p:cNvSpPr>
                <p:nvPr/>
              </p:nvSpPr>
              <p:spPr bwMode="auto">
                <a:xfrm>
                  <a:off x="3024" y="2496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6" name="Rectangle 70"/>
                <p:cNvSpPr>
                  <a:spLocks noChangeArrowheads="1"/>
                </p:cNvSpPr>
                <p:nvPr/>
              </p:nvSpPr>
              <p:spPr bwMode="auto">
                <a:xfrm>
                  <a:off x="3408" y="2352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7" name="Rectangle 71"/>
                <p:cNvSpPr>
                  <a:spLocks noChangeArrowheads="1"/>
                </p:cNvSpPr>
                <p:nvPr/>
              </p:nvSpPr>
              <p:spPr bwMode="auto">
                <a:xfrm>
                  <a:off x="3408" y="2160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8" name="Rectangle 72"/>
                <p:cNvSpPr>
                  <a:spLocks noChangeArrowheads="1"/>
                </p:cNvSpPr>
                <p:nvPr/>
              </p:nvSpPr>
              <p:spPr bwMode="auto">
                <a:xfrm>
                  <a:off x="3072" y="2640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09" name="Rectangle 73"/>
                <p:cNvSpPr>
                  <a:spLocks noChangeArrowheads="1"/>
                </p:cNvSpPr>
                <p:nvPr/>
              </p:nvSpPr>
              <p:spPr bwMode="auto">
                <a:xfrm>
                  <a:off x="3504" y="2448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0" name="Rectangle 74"/>
                <p:cNvSpPr>
                  <a:spLocks noChangeArrowheads="1"/>
                </p:cNvSpPr>
                <p:nvPr/>
              </p:nvSpPr>
              <p:spPr bwMode="auto">
                <a:xfrm>
                  <a:off x="1680" y="2448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1" name="Rectangle 75"/>
                <p:cNvSpPr>
                  <a:spLocks noChangeArrowheads="1"/>
                </p:cNvSpPr>
                <p:nvPr/>
              </p:nvSpPr>
              <p:spPr bwMode="auto">
                <a:xfrm>
                  <a:off x="1728" y="2688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2" name="Rectangle 76"/>
                <p:cNvSpPr>
                  <a:spLocks noChangeArrowheads="1"/>
                </p:cNvSpPr>
                <p:nvPr/>
              </p:nvSpPr>
              <p:spPr bwMode="auto">
                <a:xfrm>
                  <a:off x="2112" y="2640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3" name="Rectangle 77"/>
                <p:cNvSpPr>
                  <a:spLocks noChangeArrowheads="1"/>
                </p:cNvSpPr>
                <p:nvPr/>
              </p:nvSpPr>
              <p:spPr bwMode="auto">
                <a:xfrm>
                  <a:off x="2016" y="2256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4" name="Rectangle 78"/>
                <p:cNvSpPr>
                  <a:spLocks noChangeArrowheads="1"/>
                </p:cNvSpPr>
                <p:nvPr/>
              </p:nvSpPr>
              <p:spPr bwMode="auto">
                <a:xfrm>
                  <a:off x="1824" y="2784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5" name="Rectangle 79"/>
                <p:cNvSpPr>
                  <a:spLocks noChangeArrowheads="1"/>
                </p:cNvSpPr>
                <p:nvPr/>
              </p:nvSpPr>
              <p:spPr bwMode="auto">
                <a:xfrm>
                  <a:off x="1776" y="2544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6" name="Rectangle 80"/>
                <p:cNvSpPr>
                  <a:spLocks noChangeArrowheads="1"/>
                </p:cNvSpPr>
                <p:nvPr/>
              </p:nvSpPr>
              <p:spPr bwMode="auto">
                <a:xfrm>
                  <a:off x="1824" y="2784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7" name="Rectangle 81"/>
                <p:cNvSpPr>
                  <a:spLocks noChangeArrowheads="1"/>
                </p:cNvSpPr>
                <p:nvPr/>
              </p:nvSpPr>
              <p:spPr bwMode="auto">
                <a:xfrm>
                  <a:off x="2208" y="2736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8" name="Rectangle 82"/>
                <p:cNvSpPr>
                  <a:spLocks noChangeArrowheads="1"/>
                </p:cNvSpPr>
                <p:nvPr/>
              </p:nvSpPr>
              <p:spPr bwMode="auto">
                <a:xfrm>
                  <a:off x="2736" y="2592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19" name="Rectangle 83"/>
                <p:cNvSpPr>
                  <a:spLocks noChangeArrowheads="1"/>
                </p:cNvSpPr>
                <p:nvPr/>
              </p:nvSpPr>
              <p:spPr bwMode="auto">
                <a:xfrm>
                  <a:off x="1920" y="2880"/>
                  <a:ext cx="125" cy="13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0" name="Rectangle 84"/>
                <p:cNvSpPr>
                  <a:spLocks noChangeArrowheads="1"/>
                </p:cNvSpPr>
                <p:nvPr/>
              </p:nvSpPr>
              <p:spPr bwMode="auto">
                <a:xfrm>
                  <a:off x="2400" y="1632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1" name="Rectangle 85"/>
                <p:cNvSpPr>
                  <a:spLocks noChangeArrowheads="1"/>
                </p:cNvSpPr>
                <p:nvPr/>
              </p:nvSpPr>
              <p:spPr bwMode="auto">
                <a:xfrm>
                  <a:off x="2880" y="1488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2" name="Rectangle 86"/>
                <p:cNvSpPr>
                  <a:spLocks noChangeArrowheads="1"/>
                </p:cNvSpPr>
                <p:nvPr/>
              </p:nvSpPr>
              <p:spPr bwMode="auto">
                <a:xfrm>
                  <a:off x="2496" y="1968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3" name="Rectangle 87"/>
                <p:cNvSpPr>
                  <a:spLocks noChangeArrowheads="1"/>
                </p:cNvSpPr>
                <p:nvPr/>
              </p:nvSpPr>
              <p:spPr bwMode="auto">
                <a:xfrm>
                  <a:off x="3120" y="1584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4" name="Rectangle 88"/>
                <p:cNvSpPr>
                  <a:spLocks noChangeArrowheads="1"/>
                </p:cNvSpPr>
                <p:nvPr/>
              </p:nvSpPr>
              <p:spPr bwMode="auto">
                <a:xfrm>
                  <a:off x="2832" y="1776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5" name="Rectangle 89"/>
                <p:cNvSpPr>
                  <a:spLocks noChangeArrowheads="1"/>
                </p:cNvSpPr>
                <p:nvPr/>
              </p:nvSpPr>
              <p:spPr bwMode="auto">
                <a:xfrm>
                  <a:off x="2640" y="1584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6" name="Rectangle 90"/>
                <p:cNvSpPr>
                  <a:spLocks noChangeArrowheads="1"/>
                </p:cNvSpPr>
                <p:nvPr/>
              </p:nvSpPr>
              <p:spPr bwMode="auto">
                <a:xfrm>
                  <a:off x="2688" y="1776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7" name="Rectangle 91"/>
                <p:cNvSpPr>
                  <a:spLocks noChangeArrowheads="1"/>
                </p:cNvSpPr>
                <p:nvPr/>
              </p:nvSpPr>
              <p:spPr bwMode="auto">
                <a:xfrm>
                  <a:off x="2496" y="2160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8" name="Rectangle 92"/>
                <p:cNvSpPr>
                  <a:spLocks noChangeArrowheads="1"/>
                </p:cNvSpPr>
                <p:nvPr/>
              </p:nvSpPr>
              <p:spPr bwMode="auto">
                <a:xfrm>
                  <a:off x="3312" y="2448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29" name="Rectangle 93"/>
                <p:cNvSpPr>
                  <a:spLocks noChangeArrowheads="1"/>
                </p:cNvSpPr>
                <p:nvPr/>
              </p:nvSpPr>
              <p:spPr bwMode="auto">
                <a:xfrm>
                  <a:off x="3504" y="2448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0" name="Rectangle 94"/>
                <p:cNvSpPr>
                  <a:spLocks noChangeArrowheads="1"/>
                </p:cNvSpPr>
                <p:nvPr/>
              </p:nvSpPr>
              <p:spPr bwMode="auto">
                <a:xfrm>
                  <a:off x="3504" y="2256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1" name="Rectangle 95"/>
                <p:cNvSpPr>
                  <a:spLocks noChangeArrowheads="1"/>
                </p:cNvSpPr>
                <p:nvPr/>
              </p:nvSpPr>
              <p:spPr bwMode="auto">
                <a:xfrm>
                  <a:off x="3168" y="2736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2" name="Rectangle 96"/>
                <p:cNvSpPr>
                  <a:spLocks noChangeArrowheads="1"/>
                </p:cNvSpPr>
                <p:nvPr/>
              </p:nvSpPr>
              <p:spPr bwMode="auto">
                <a:xfrm>
                  <a:off x="3600" y="2544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3" name="Rectangle 97"/>
                <p:cNvSpPr>
                  <a:spLocks noChangeArrowheads="1"/>
                </p:cNvSpPr>
                <p:nvPr/>
              </p:nvSpPr>
              <p:spPr bwMode="auto">
                <a:xfrm>
                  <a:off x="2640" y="2400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4" name="Rectangle 98"/>
                <p:cNvSpPr>
                  <a:spLocks noChangeArrowheads="1"/>
                </p:cNvSpPr>
                <p:nvPr/>
              </p:nvSpPr>
              <p:spPr bwMode="auto">
                <a:xfrm>
                  <a:off x="3216" y="2592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5" name="Rectangle 99"/>
                <p:cNvSpPr>
                  <a:spLocks noChangeArrowheads="1"/>
                </p:cNvSpPr>
                <p:nvPr/>
              </p:nvSpPr>
              <p:spPr bwMode="auto">
                <a:xfrm>
                  <a:off x="3552" y="2688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6" name="Rectangle 100"/>
                <p:cNvSpPr>
                  <a:spLocks noChangeArrowheads="1"/>
                </p:cNvSpPr>
                <p:nvPr/>
              </p:nvSpPr>
              <p:spPr bwMode="auto">
                <a:xfrm>
                  <a:off x="3600" y="2352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7" name="Rectangle 101"/>
                <p:cNvSpPr>
                  <a:spLocks noChangeArrowheads="1"/>
                </p:cNvSpPr>
                <p:nvPr/>
              </p:nvSpPr>
              <p:spPr bwMode="auto">
                <a:xfrm>
                  <a:off x="3264" y="2832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8" name="Rectangle 102"/>
                <p:cNvSpPr>
                  <a:spLocks noChangeArrowheads="1"/>
                </p:cNvSpPr>
                <p:nvPr/>
              </p:nvSpPr>
              <p:spPr bwMode="auto">
                <a:xfrm>
                  <a:off x="3696" y="2640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39" name="Rectangle 103"/>
                <p:cNvSpPr>
                  <a:spLocks noChangeArrowheads="1"/>
                </p:cNvSpPr>
                <p:nvPr/>
              </p:nvSpPr>
              <p:spPr bwMode="auto">
                <a:xfrm>
                  <a:off x="2880" y="1968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40" name="Rectangle 104"/>
                <p:cNvSpPr>
                  <a:spLocks noChangeArrowheads="1"/>
                </p:cNvSpPr>
                <p:nvPr/>
              </p:nvSpPr>
              <p:spPr bwMode="auto">
                <a:xfrm>
                  <a:off x="3312" y="2688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41" name="Rectangle 105"/>
                <p:cNvSpPr>
                  <a:spLocks noChangeArrowheads="1"/>
                </p:cNvSpPr>
                <p:nvPr/>
              </p:nvSpPr>
              <p:spPr bwMode="auto">
                <a:xfrm>
                  <a:off x="3696" y="2640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42" name="Rectangle 106"/>
                <p:cNvSpPr>
                  <a:spLocks noChangeArrowheads="1"/>
                </p:cNvSpPr>
                <p:nvPr/>
              </p:nvSpPr>
              <p:spPr bwMode="auto">
                <a:xfrm>
                  <a:off x="3696" y="2448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43" name="Rectangle 107"/>
                <p:cNvSpPr>
                  <a:spLocks noChangeArrowheads="1"/>
                </p:cNvSpPr>
                <p:nvPr/>
              </p:nvSpPr>
              <p:spPr bwMode="auto">
                <a:xfrm>
                  <a:off x="3504" y="2880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44" name="Rectangle 108"/>
                <p:cNvSpPr>
                  <a:spLocks noChangeArrowheads="1"/>
                </p:cNvSpPr>
                <p:nvPr/>
              </p:nvSpPr>
              <p:spPr bwMode="auto">
                <a:xfrm>
                  <a:off x="3792" y="2736"/>
                  <a:ext cx="125" cy="137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1245" name="Rectangle 109"/>
                <p:cNvSpPr>
                  <a:spLocks noChangeArrowheads="1"/>
                </p:cNvSpPr>
                <p:nvPr/>
              </p:nvSpPr>
              <p:spPr bwMode="auto">
                <a:xfrm>
                  <a:off x="3168" y="2304"/>
                  <a:ext cx="125" cy="137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91246" name="Rectangle 110"/>
              <p:cNvSpPr>
                <a:spLocks noChangeArrowheads="1"/>
              </p:cNvSpPr>
              <p:nvPr/>
            </p:nvSpPr>
            <p:spPr bwMode="auto">
              <a:xfrm>
                <a:off x="1536" y="2640"/>
                <a:ext cx="125" cy="137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1248" name="Oval 112"/>
            <p:cNvSpPr>
              <a:spLocks noChangeArrowheads="1"/>
            </p:cNvSpPr>
            <p:nvPr/>
          </p:nvSpPr>
          <p:spPr bwMode="auto">
            <a:xfrm>
              <a:off x="2400" y="2592"/>
              <a:ext cx="1056" cy="816"/>
            </a:xfrm>
            <a:prstGeom prst="ellipse">
              <a:avLst/>
            </a:prstGeom>
            <a:noFill/>
            <a:ln w="28575">
              <a:solidFill>
                <a:srgbClr val="0066FF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4268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K nearest neighborhood classification</a:t>
            </a:r>
          </a:p>
          <a:p>
            <a:pPr lvl="1"/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008000"/>
                </a:solidFill>
              </a:rPr>
              <a:t>Basic variant</a:t>
            </a:r>
          </a:p>
          <a:p>
            <a:pPr lvl="1"/>
            <a:r>
              <a:rPr lang="en-US" b="1" dirty="0">
                <a:solidFill>
                  <a:srgbClr val="008000"/>
                </a:solidFill>
              </a:rPr>
              <a:t> I</a:t>
            </a:r>
            <a:r>
              <a:rPr lang="en-US" b="1" dirty="0" smtClean="0">
                <a:solidFill>
                  <a:srgbClr val="008000"/>
                </a:solidFill>
              </a:rPr>
              <a:t>mproved variants</a:t>
            </a:r>
            <a:endParaRPr lang="en-US" b="1" dirty="0">
              <a:solidFill>
                <a:srgbClr val="008000"/>
              </a:solidFill>
            </a:endParaRP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Probabilistic Generative Model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Discriminant Functions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Probabilistic Discriminative Model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8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K nearest neighborhood classification</a:t>
            </a:r>
          </a:p>
          <a:p>
            <a:pPr lvl="1"/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dirty="0" smtClean="0"/>
              <a:t>Basic variant</a:t>
            </a:r>
          </a:p>
          <a:p>
            <a:pPr lvl="1"/>
            <a:r>
              <a:rPr lang="en-US" b="1" dirty="0">
                <a:solidFill>
                  <a:srgbClr val="008000"/>
                </a:solidFill>
              </a:rPr>
              <a:t> I</a:t>
            </a:r>
            <a:r>
              <a:rPr lang="en-US" b="1" dirty="0" smtClean="0">
                <a:solidFill>
                  <a:srgbClr val="008000"/>
                </a:solidFill>
              </a:rPr>
              <a:t>mproved variants</a:t>
            </a:r>
            <a:endParaRPr lang="en-US" b="1" dirty="0">
              <a:solidFill>
                <a:srgbClr val="008000"/>
              </a:solidFill>
            </a:endParaRP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Probabilistic Generative Model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Discriminant Functions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Probabilistic Discriminative Model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Support Vector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82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Weighted kNN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28736"/>
            <a:ext cx="7924800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Weight the contribution of each close neighbor based on their </a:t>
            </a: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distances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Weight 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function</a:t>
            </a:r>
          </a:p>
          <a:p>
            <a:endParaRPr lang="en-US" altLang="zh-CN" sz="2800" dirty="0">
              <a:ea typeface="宋体" charset="-122"/>
            </a:endParaRPr>
          </a:p>
          <a:p>
            <a:endParaRPr lang="en-US" altLang="zh-CN" sz="2800" dirty="0">
              <a:ea typeface="宋体" charset="-122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Prediction</a:t>
            </a:r>
          </a:p>
        </p:txBody>
      </p:sp>
      <p:grpSp>
        <p:nvGrpSpPr>
          <p:cNvPr id="25637" name="Group 37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2928926" y="4429132"/>
            <a:ext cx="5007993" cy="928694"/>
            <a:chOff x="2464" y="1474"/>
            <a:chExt cx="26213" cy="4861"/>
          </a:xfrm>
        </p:grpSpPr>
        <p:sp>
          <p:nvSpPr>
            <p:cNvPr id="25639" name="Freeform 39"/>
            <p:cNvSpPr>
              <a:spLocks noEditPoints="1"/>
            </p:cNvSpPr>
            <p:nvPr/>
          </p:nvSpPr>
          <p:spPr bwMode="auto">
            <a:xfrm>
              <a:off x="2464" y="3058"/>
              <a:ext cx="1122" cy="1321"/>
            </a:xfrm>
            <a:custGeom>
              <a:avLst/>
              <a:gdLst/>
              <a:ahLst/>
              <a:cxnLst>
                <a:cxn ang="0">
                  <a:pos x="363" y="710"/>
                </a:cxn>
                <a:cxn ang="0">
                  <a:pos x="686" y="710"/>
                </a:cxn>
                <a:cxn ang="0">
                  <a:pos x="815" y="693"/>
                </a:cxn>
                <a:cxn ang="0">
                  <a:pos x="937" y="644"/>
                </a:cxn>
                <a:cxn ang="0">
                  <a:pos x="1034" y="561"/>
                </a:cxn>
                <a:cxn ang="0">
                  <a:pos x="1098" y="471"/>
                </a:cxn>
                <a:cxn ang="0">
                  <a:pos x="1122" y="355"/>
                </a:cxn>
                <a:cxn ang="0">
                  <a:pos x="1098" y="248"/>
                </a:cxn>
                <a:cxn ang="0">
                  <a:pos x="1034" y="149"/>
                </a:cxn>
                <a:cxn ang="0">
                  <a:pos x="945" y="66"/>
                </a:cxn>
                <a:cxn ang="0">
                  <a:pos x="815" y="17"/>
                </a:cxn>
                <a:cxn ang="0">
                  <a:pos x="670" y="0"/>
                </a:cxn>
                <a:cxn ang="0">
                  <a:pos x="0" y="0"/>
                </a:cxn>
                <a:cxn ang="0">
                  <a:pos x="0" y="58"/>
                </a:cxn>
                <a:cxn ang="0">
                  <a:pos x="129" y="58"/>
                </a:cxn>
                <a:cxn ang="0">
                  <a:pos x="177" y="75"/>
                </a:cxn>
                <a:cxn ang="0">
                  <a:pos x="193" y="108"/>
                </a:cxn>
                <a:cxn ang="0">
                  <a:pos x="193" y="1213"/>
                </a:cxn>
                <a:cxn ang="0">
                  <a:pos x="177" y="1238"/>
                </a:cxn>
                <a:cxn ang="0">
                  <a:pos x="129" y="1255"/>
                </a:cxn>
                <a:cxn ang="0">
                  <a:pos x="48" y="1263"/>
                </a:cxn>
                <a:cxn ang="0">
                  <a:pos x="0" y="1263"/>
                </a:cxn>
                <a:cxn ang="0">
                  <a:pos x="0" y="1321"/>
                </a:cxn>
                <a:cxn ang="0">
                  <a:pos x="88" y="1321"/>
                </a:cxn>
                <a:cxn ang="0">
                  <a:pos x="193" y="1312"/>
                </a:cxn>
                <a:cxn ang="0">
                  <a:pos x="476" y="1312"/>
                </a:cxn>
                <a:cxn ang="0">
                  <a:pos x="557" y="1321"/>
                </a:cxn>
                <a:cxn ang="0">
                  <a:pos x="557" y="1263"/>
                </a:cxn>
                <a:cxn ang="0">
                  <a:pos x="517" y="1263"/>
                </a:cxn>
                <a:cxn ang="0">
                  <a:pos x="428" y="1255"/>
                </a:cxn>
                <a:cxn ang="0">
                  <a:pos x="387" y="1238"/>
                </a:cxn>
                <a:cxn ang="0">
                  <a:pos x="371" y="1213"/>
                </a:cxn>
                <a:cxn ang="0">
                  <a:pos x="363" y="1172"/>
                </a:cxn>
                <a:cxn ang="0">
                  <a:pos x="363" y="710"/>
                </a:cxn>
                <a:cxn ang="0">
                  <a:pos x="363" y="660"/>
                </a:cxn>
                <a:cxn ang="0">
                  <a:pos x="363" y="91"/>
                </a:cxn>
                <a:cxn ang="0">
                  <a:pos x="371" y="75"/>
                </a:cxn>
                <a:cxn ang="0">
                  <a:pos x="379" y="66"/>
                </a:cxn>
                <a:cxn ang="0">
                  <a:pos x="395" y="58"/>
                </a:cxn>
                <a:cxn ang="0">
                  <a:pos x="622" y="58"/>
                </a:cxn>
                <a:cxn ang="0">
                  <a:pos x="735" y="66"/>
                </a:cxn>
                <a:cxn ang="0">
                  <a:pos x="815" y="99"/>
                </a:cxn>
                <a:cxn ang="0">
                  <a:pos x="864" y="149"/>
                </a:cxn>
                <a:cxn ang="0">
                  <a:pos x="896" y="198"/>
                </a:cxn>
                <a:cxn ang="0">
                  <a:pos x="912" y="256"/>
                </a:cxn>
                <a:cxn ang="0">
                  <a:pos x="920" y="314"/>
                </a:cxn>
                <a:cxn ang="0">
                  <a:pos x="920" y="405"/>
                </a:cxn>
                <a:cxn ang="0">
                  <a:pos x="912" y="454"/>
                </a:cxn>
                <a:cxn ang="0">
                  <a:pos x="896" y="512"/>
                </a:cxn>
                <a:cxn ang="0">
                  <a:pos x="864" y="570"/>
                </a:cxn>
                <a:cxn ang="0">
                  <a:pos x="815" y="611"/>
                </a:cxn>
                <a:cxn ang="0">
                  <a:pos x="735" y="644"/>
                </a:cxn>
                <a:cxn ang="0">
                  <a:pos x="622" y="660"/>
                </a:cxn>
                <a:cxn ang="0">
                  <a:pos x="363" y="660"/>
                </a:cxn>
              </a:cxnLst>
              <a:rect l="0" t="0" r="r" b="b"/>
              <a:pathLst>
                <a:path w="1122" h="1321">
                  <a:moveTo>
                    <a:pt x="363" y="710"/>
                  </a:moveTo>
                  <a:lnTo>
                    <a:pt x="686" y="710"/>
                  </a:lnTo>
                  <a:lnTo>
                    <a:pt x="815" y="693"/>
                  </a:lnTo>
                  <a:lnTo>
                    <a:pt x="937" y="644"/>
                  </a:lnTo>
                  <a:lnTo>
                    <a:pt x="1034" y="561"/>
                  </a:lnTo>
                  <a:lnTo>
                    <a:pt x="1098" y="471"/>
                  </a:lnTo>
                  <a:lnTo>
                    <a:pt x="1122" y="355"/>
                  </a:lnTo>
                  <a:lnTo>
                    <a:pt x="1098" y="248"/>
                  </a:lnTo>
                  <a:lnTo>
                    <a:pt x="1034" y="149"/>
                  </a:lnTo>
                  <a:lnTo>
                    <a:pt x="945" y="66"/>
                  </a:lnTo>
                  <a:lnTo>
                    <a:pt x="815" y="17"/>
                  </a:lnTo>
                  <a:lnTo>
                    <a:pt x="670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129" y="58"/>
                  </a:lnTo>
                  <a:lnTo>
                    <a:pt x="177" y="75"/>
                  </a:lnTo>
                  <a:lnTo>
                    <a:pt x="193" y="108"/>
                  </a:lnTo>
                  <a:lnTo>
                    <a:pt x="193" y="1213"/>
                  </a:lnTo>
                  <a:lnTo>
                    <a:pt x="177" y="1238"/>
                  </a:lnTo>
                  <a:lnTo>
                    <a:pt x="129" y="1255"/>
                  </a:lnTo>
                  <a:lnTo>
                    <a:pt x="48" y="1263"/>
                  </a:lnTo>
                  <a:lnTo>
                    <a:pt x="0" y="1263"/>
                  </a:lnTo>
                  <a:lnTo>
                    <a:pt x="0" y="1321"/>
                  </a:lnTo>
                  <a:lnTo>
                    <a:pt x="88" y="1321"/>
                  </a:lnTo>
                  <a:lnTo>
                    <a:pt x="193" y="1312"/>
                  </a:lnTo>
                  <a:lnTo>
                    <a:pt x="476" y="1312"/>
                  </a:lnTo>
                  <a:lnTo>
                    <a:pt x="557" y="1321"/>
                  </a:lnTo>
                  <a:lnTo>
                    <a:pt x="557" y="1263"/>
                  </a:lnTo>
                  <a:lnTo>
                    <a:pt x="517" y="1263"/>
                  </a:lnTo>
                  <a:lnTo>
                    <a:pt x="428" y="1255"/>
                  </a:lnTo>
                  <a:lnTo>
                    <a:pt x="387" y="1238"/>
                  </a:lnTo>
                  <a:lnTo>
                    <a:pt x="371" y="1213"/>
                  </a:lnTo>
                  <a:lnTo>
                    <a:pt x="363" y="1172"/>
                  </a:lnTo>
                  <a:lnTo>
                    <a:pt x="363" y="710"/>
                  </a:lnTo>
                  <a:close/>
                  <a:moveTo>
                    <a:pt x="363" y="660"/>
                  </a:moveTo>
                  <a:lnTo>
                    <a:pt x="363" y="91"/>
                  </a:lnTo>
                  <a:lnTo>
                    <a:pt x="371" y="75"/>
                  </a:lnTo>
                  <a:lnTo>
                    <a:pt x="379" y="66"/>
                  </a:lnTo>
                  <a:lnTo>
                    <a:pt x="395" y="58"/>
                  </a:lnTo>
                  <a:lnTo>
                    <a:pt x="622" y="58"/>
                  </a:lnTo>
                  <a:lnTo>
                    <a:pt x="735" y="66"/>
                  </a:lnTo>
                  <a:lnTo>
                    <a:pt x="815" y="99"/>
                  </a:lnTo>
                  <a:lnTo>
                    <a:pt x="864" y="149"/>
                  </a:lnTo>
                  <a:lnTo>
                    <a:pt x="896" y="198"/>
                  </a:lnTo>
                  <a:lnTo>
                    <a:pt x="912" y="256"/>
                  </a:lnTo>
                  <a:lnTo>
                    <a:pt x="920" y="314"/>
                  </a:lnTo>
                  <a:lnTo>
                    <a:pt x="920" y="405"/>
                  </a:lnTo>
                  <a:lnTo>
                    <a:pt x="912" y="454"/>
                  </a:lnTo>
                  <a:lnTo>
                    <a:pt x="896" y="512"/>
                  </a:lnTo>
                  <a:lnTo>
                    <a:pt x="864" y="570"/>
                  </a:lnTo>
                  <a:lnTo>
                    <a:pt x="815" y="611"/>
                  </a:lnTo>
                  <a:lnTo>
                    <a:pt x="735" y="644"/>
                  </a:lnTo>
                  <a:lnTo>
                    <a:pt x="622" y="660"/>
                  </a:lnTo>
                  <a:lnTo>
                    <a:pt x="363" y="6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0" name="Freeform 40"/>
            <p:cNvSpPr>
              <a:spLocks/>
            </p:cNvSpPr>
            <p:nvPr/>
          </p:nvSpPr>
          <p:spPr bwMode="auto">
            <a:xfrm>
              <a:off x="3740" y="3520"/>
              <a:ext cx="638" cy="859"/>
            </a:xfrm>
            <a:custGeom>
              <a:avLst/>
              <a:gdLst/>
              <a:ahLst/>
              <a:cxnLst>
                <a:cxn ang="0">
                  <a:pos x="274" y="710"/>
                </a:cxn>
                <a:cxn ang="0">
                  <a:pos x="274" y="413"/>
                </a:cxn>
                <a:cxn ang="0">
                  <a:pos x="283" y="298"/>
                </a:cxn>
                <a:cxn ang="0">
                  <a:pos x="315" y="198"/>
                </a:cxn>
                <a:cxn ang="0">
                  <a:pos x="355" y="116"/>
                </a:cxn>
                <a:cxn ang="0">
                  <a:pos x="420" y="66"/>
                </a:cxn>
                <a:cxn ang="0">
                  <a:pos x="501" y="42"/>
                </a:cxn>
                <a:cxn ang="0">
                  <a:pos x="517" y="42"/>
                </a:cxn>
                <a:cxn ang="0">
                  <a:pos x="525" y="50"/>
                </a:cxn>
                <a:cxn ang="0">
                  <a:pos x="517" y="50"/>
                </a:cxn>
                <a:cxn ang="0">
                  <a:pos x="501" y="58"/>
                </a:cxn>
                <a:cxn ang="0">
                  <a:pos x="485" y="91"/>
                </a:cxn>
                <a:cxn ang="0">
                  <a:pos x="476" y="124"/>
                </a:cxn>
                <a:cxn ang="0">
                  <a:pos x="493" y="174"/>
                </a:cxn>
                <a:cxn ang="0">
                  <a:pos x="509" y="190"/>
                </a:cxn>
                <a:cxn ang="0">
                  <a:pos x="557" y="207"/>
                </a:cxn>
                <a:cxn ang="0">
                  <a:pos x="573" y="207"/>
                </a:cxn>
                <a:cxn ang="0">
                  <a:pos x="598" y="198"/>
                </a:cxn>
                <a:cxn ang="0">
                  <a:pos x="614" y="190"/>
                </a:cxn>
                <a:cxn ang="0">
                  <a:pos x="630" y="174"/>
                </a:cxn>
                <a:cxn ang="0">
                  <a:pos x="638" y="149"/>
                </a:cxn>
                <a:cxn ang="0">
                  <a:pos x="638" y="124"/>
                </a:cxn>
                <a:cxn ang="0">
                  <a:pos x="622" y="66"/>
                </a:cxn>
                <a:cxn ang="0">
                  <a:pos x="573" y="17"/>
                </a:cxn>
                <a:cxn ang="0">
                  <a:pos x="501" y="0"/>
                </a:cxn>
                <a:cxn ang="0">
                  <a:pos x="428" y="17"/>
                </a:cxn>
                <a:cxn ang="0">
                  <a:pos x="363" y="50"/>
                </a:cxn>
                <a:cxn ang="0">
                  <a:pos x="323" y="108"/>
                </a:cxn>
                <a:cxn ang="0">
                  <a:pos x="291" y="157"/>
                </a:cxn>
                <a:cxn ang="0">
                  <a:pos x="266" y="215"/>
                </a:cxn>
                <a:cxn ang="0">
                  <a:pos x="266" y="0"/>
                </a:cxn>
                <a:cxn ang="0">
                  <a:pos x="0" y="25"/>
                </a:cxn>
                <a:cxn ang="0">
                  <a:pos x="0" y="83"/>
                </a:cxn>
                <a:cxn ang="0">
                  <a:pos x="81" y="83"/>
                </a:cxn>
                <a:cxn ang="0">
                  <a:pos x="129" y="99"/>
                </a:cxn>
                <a:cxn ang="0">
                  <a:pos x="145" y="132"/>
                </a:cxn>
                <a:cxn ang="0">
                  <a:pos x="153" y="190"/>
                </a:cxn>
                <a:cxn ang="0">
                  <a:pos x="153" y="710"/>
                </a:cxn>
                <a:cxn ang="0">
                  <a:pos x="145" y="760"/>
                </a:cxn>
                <a:cxn ang="0">
                  <a:pos x="121" y="784"/>
                </a:cxn>
                <a:cxn ang="0">
                  <a:pos x="81" y="801"/>
                </a:cxn>
                <a:cxn ang="0">
                  <a:pos x="0" y="801"/>
                </a:cxn>
                <a:cxn ang="0">
                  <a:pos x="0" y="859"/>
                </a:cxn>
                <a:cxn ang="0">
                  <a:pos x="121" y="859"/>
                </a:cxn>
                <a:cxn ang="0">
                  <a:pos x="218" y="850"/>
                </a:cxn>
                <a:cxn ang="0">
                  <a:pos x="339" y="850"/>
                </a:cxn>
                <a:cxn ang="0">
                  <a:pos x="460" y="859"/>
                </a:cxn>
                <a:cxn ang="0">
                  <a:pos x="460" y="801"/>
                </a:cxn>
                <a:cxn ang="0">
                  <a:pos x="420" y="801"/>
                </a:cxn>
                <a:cxn ang="0">
                  <a:pos x="339" y="793"/>
                </a:cxn>
                <a:cxn ang="0">
                  <a:pos x="299" y="776"/>
                </a:cxn>
                <a:cxn ang="0">
                  <a:pos x="283" y="751"/>
                </a:cxn>
                <a:cxn ang="0">
                  <a:pos x="274" y="710"/>
                </a:cxn>
              </a:cxnLst>
              <a:rect l="0" t="0" r="r" b="b"/>
              <a:pathLst>
                <a:path w="638" h="859">
                  <a:moveTo>
                    <a:pt x="274" y="710"/>
                  </a:moveTo>
                  <a:lnTo>
                    <a:pt x="274" y="413"/>
                  </a:lnTo>
                  <a:lnTo>
                    <a:pt x="283" y="298"/>
                  </a:lnTo>
                  <a:lnTo>
                    <a:pt x="315" y="198"/>
                  </a:lnTo>
                  <a:lnTo>
                    <a:pt x="355" y="116"/>
                  </a:lnTo>
                  <a:lnTo>
                    <a:pt x="420" y="66"/>
                  </a:lnTo>
                  <a:lnTo>
                    <a:pt x="501" y="42"/>
                  </a:lnTo>
                  <a:lnTo>
                    <a:pt x="517" y="42"/>
                  </a:lnTo>
                  <a:lnTo>
                    <a:pt x="525" y="50"/>
                  </a:lnTo>
                  <a:lnTo>
                    <a:pt x="517" y="50"/>
                  </a:lnTo>
                  <a:lnTo>
                    <a:pt x="501" y="58"/>
                  </a:lnTo>
                  <a:lnTo>
                    <a:pt x="485" y="91"/>
                  </a:lnTo>
                  <a:lnTo>
                    <a:pt x="476" y="124"/>
                  </a:lnTo>
                  <a:lnTo>
                    <a:pt x="493" y="174"/>
                  </a:lnTo>
                  <a:lnTo>
                    <a:pt x="509" y="190"/>
                  </a:lnTo>
                  <a:lnTo>
                    <a:pt x="557" y="207"/>
                  </a:lnTo>
                  <a:lnTo>
                    <a:pt x="573" y="207"/>
                  </a:lnTo>
                  <a:lnTo>
                    <a:pt x="598" y="198"/>
                  </a:lnTo>
                  <a:lnTo>
                    <a:pt x="614" y="190"/>
                  </a:lnTo>
                  <a:lnTo>
                    <a:pt x="630" y="174"/>
                  </a:lnTo>
                  <a:lnTo>
                    <a:pt x="638" y="149"/>
                  </a:lnTo>
                  <a:lnTo>
                    <a:pt x="638" y="124"/>
                  </a:lnTo>
                  <a:lnTo>
                    <a:pt x="622" y="66"/>
                  </a:lnTo>
                  <a:lnTo>
                    <a:pt x="573" y="17"/>
                  </a:lnTo>
                  <a:lnTo>
                    <a:pt x="501" y="0"/>
                  </a:lnTo>
                  <a:lnTo>
                    <a:pt x="428" y="17"/>
                  </a:lnTo>
                  <a:lnTo>
                    <a:pt x="363" y="50"/>
                  </a:lnTo>
                  <a:lnTo>
                    <a:pt x="323" y="108"/>
                  </a:lnTo>
                  <a:lnTo>
                    <a:pt x="291" y="157"/>
                  </a:lnTo>
                  <a:lnTo>
                    <a:pt x="266" y="215"/>
                  </a:lnTo>
                  <a:lnTo>
                    <a:pt x="266" y="0"/>
                  </a:lnTo>
                  <a:lnTo>
                    <a:pt x="0" y="25"/>
                  </a:lnTo>
                  <a:lnTo>
                    <a:pt x="0" y="83"/>
                  </a:lnTo>
                  <a:lnTo>
                    <a:pt x="81" y="83"/>
                  </a:lnTo>
                  <a:lnTo>
                    <a:pt x="129" y="99"/>
                  </a:lnTo>
                  <a:lnTo>
                    <a:pt x="145" y="132"/>
                  </a:lnTo>
                  <a:lnTo>
                    <a:pt x="153" y="190"/>
                  </a:lnTo>
                  <a:lnTo>
                    <a:pt x="153" y="710"/>
                  </a:lnTo>
                  <a:lnTo>
                    <a:pt x="145" y="760"/>
                  </a:lnTo>
                  <a:lnTo>
                    <a:pt x="121" y="784"/>
                  </a:lnTo>
                  <a:lnTo>
                    <a:pt x="81" y="801"/>
                  </a:lnTo>
                  <a:lnTo>
                    <a:pt x="0" y="801"/>
                  </a:lnTo>
                  <a:lnTo>
                    <a:pt x="0" y="859"/>
                  </a:lnTo>
                  <a:lnTo>
                    <a:pt x="121" y="859"/>
                  </a:lnTo>
                  <a:lnTo>
                    <a:pt x="218" y="850"/>
                  </a:lnTo>
                  <a:lnTo>
                    <a:pt x="339" y="850"/>
                  </a:lnTo>
                  <a:lnTo>
                    <a:pt x="460" y="859"/>
                  </a:lnTo>
                  <a:lnTo>
                    <a:pt x="460" y="801"/>
                  </a:lnTo>
                  <a:lnTo>
                    <a:pt x="420" y="801"/>
                  </a:lnTo>
                  <a:lnTo>
                    <a:pt x="339" y="793"/>
                  </a:lnTo>
                  <a:lnTo>
                    <a:pt x="299" y="776"/>
                  </a:lnTo>
                  <a:lnTo>
                    <a:pt x="283" y="751"/>
                  </a:lnTo>
                  <a:lnTo>
                    <a:pt x="274" y="7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1" name="Freeform 41"/>
            <p:cNvSpPr>
              <a:spLocks/>
            </p:cNvSpPr>
            <p:nvPr/>
          </p:nvSpPr>
          <p:spPr bwMode="auto">
            <a:xfrm>
              <a:off x="4596" y="2926"/>
              <a:ext cx="444" cy="1940"/>
            </a:xfrm>
            <a:custGeom>
              <a:avLst/>
              <a:gdLst/>
              <a:ahLst/>
              <a:cxnLst>
                <a:cxn ang="0">
                  <a:pos x="444" y="1915"/>
                </a:cxn>
                <a:cxn ang="0">
                  <a:pos x="444" y="1907"/>
                </a:cxn>
                <a:cxn ang="0">
                  <a:pos x="436" y="1907"/>
                </a:cxn>
                <a:cxn ang="0">
                  <a:pos x="428" y="1890"/>
                </a:cxn>
                <a:cxn ang="0">
                  <a:pos x="412" y="1874"/>
                </a:cxn>
                <a:cxn ang="0">
                  <a:pos x="307" y="1742"/>
                </a:cxn>
                <a:cxn ang="0">
                  <a:pos x="226" y="1593"/>
                </a:cxn>
                <a:cxn ang="0">
                  <a:pos x="170" y="1444"/>
                </a:cxn>
                <a:cxn ang="0">
                  <a:pos x="137" y="1279"/>
                </a:cxn>
                <a:cxn ang="0">
                  <a:pos x="121" y="1123"/>
                </a:cxn>
                <a:cxn ang="0">
                  <a:pos x="113" y="966"/>
                </a:cxn>
                <a:cxn ang="0">
                  <a:pos x="121" y="768"/>
                </a:cxn>
                <a:cxn ang="0">
                  <a:pos x="154" y="570"/>
                </a:cxn>
                <a:cxn ang="0">
                  <a:pos x="210" y="380"/>
                </a:cxn>
                <a:cxn ang="0">
                  <a:pos x="299" y="207"/>
                </a:cxn>
                <a:cxn ang="0">
                  <a:pos x="420" y="50"/>
                </a:cxn>
                <a:cxn ang="0">
                  <a:pos x="436" y="33"/>
                </a:cxn>
                <a:cxn ang="0">
                  <a:pos x="436" y="25"/>
                </a:cxn>
                <a:cxn ang="0">
                  <a:pos x="444" y="25"/>
                </a:cxn>
                <a:cxn ang="0">
                  <a:pos x="444" y="8"/>
                </a:cxn>
                <a:cxn ang="0">
                  <a:pos x="436" y="0"/>
                </a:cxn>
                <a:cxn ang="0">
                  <a:pos x="420" y="0"/>
                </a:cxn>
                <a:cxn ang="0">
                  <a:pos x="404" y="8"/>
                </a:cxn>
                <a:cxn ang="0">
                  <a:pos x="364" y="41"/>
                </a:cxn>
                <a:cxn ang="0">
                  <a:pos x="307" y="99"/>
                </a:cxn>
                <a:cxn ang="0">
                  <a:pos x="242" y="174"/>
                </a:cxn>
                <a:cxn ang="0">
                  <a:pos x="178" y="264"/>
                </a:cxn>
                <a:cxn ang="0">
                  <a:pos x="121" y="380"/>
                </a:cxn>
                <a:cxn ang="0">
                  <a:pos x="49" y="586"/>
                </a:cxn>
                <a:cxn ang="0">
                  <a:pos x="8" y="792"/>
                </a:cxn>
                <a:cxn ang="0">
                  <a:pos x="0" y="966"/>
                </a:cxn>
                <a:cxn ang="0">
                  <a:pos x="8" y="1098"/>
                </a:cxn>
                <a:cxn ang="0">
                  <a:pos x="24" y="1246"/>
                </a:cxn>
                <a:cxn ang="0">
                  <a:pos x="65" y="1403"/>
                </a:cxn>
                <a:cxn ang="0">
                  <a:pos x="129" y="1576"/>
                </a:cxn>
                <a:cxn ang="0">
                  <a:pos x="202" y="1700"/>
                </a:cxn>
                <a:cxn ang="0">
                  <a:pos x="275" y="1808"/>
                </a:cxn>
                <a:cxn ang="0">
                  <a:pos x="347" y="1882"/>
                </a:cxn>
                <a:cxn ang="0">
                  <a:pos x="396" y="1923"/>
                </a:cxn>
                <a:cxn ang="0">
                  <a:pos x="420" y="1940"/>
                </a:cxn>
                <a:cxn ang="0">
                  <a:pos x="436" y="1940"/>
                </a:cxn>
                <a:cxn ang="0">
                  <a:pos x="436" y="1931"/>
                </a:cxn>
                <a:cxn ang="0">
                  <a:pos x="444" y="1915"/>
                </a:cxn>
              </a:cxnLst>
              <a:rect l="0" t="0" r="r" b="b"/>
              <a:pathLst>
                <a:path w="444" h="1940">
                  <a:moveTo>
                    <a:pt x="444" y="1915"/>
                  </a:moveTo>
                  <a:lnTo>
                    <a:pt x="444" y="1907"/>
                  </a:lnTo>
                  <a:lnTo>
                    <a:pt x="436" y="1907"/>
                  </a:lnTo>
                  <a:lnTo>
                    <a:pt x="428" y="1890"/>
                  </a:lnTo>
                  <a:lnTo>
                    <a:pt x="412" y="1874"/>
                  </a:lnTo>
                  <a:lnTo>
                    <a:pt x="307" y="1742"/>
                  </a:lnTo>
                  <a:lnTo>
                    <a:pt x="226" y="1593"/>
                  </a:lnTo>
                  <a:lnTo>
                    <a:pt x="170" y="1444"/>
                  </a:lnTo>
                  <a:lnTo>
                    <a:pt x="137" y="1279"/>
                  </a:lnTo>
                  <a:lnTo>
                    <a:pt x="121" y="1123"/>
                  </a:lnTo>
                  <a:lnTo>
                    <a:pt x="113" y="966"/>
                  </a:lnTo>
                  <a:lnTo>
                    <a:pt x="121" y="768"/>
                  </a:lnTo>
                  <a:lnTo>
                    <a:pt x="154" y="570"/>
                  </a:lnTo>
                  <a:lnTo>
                    <a:pt x="210" y="380"/>
                  </a:lnTo>
                  <a:lnTo>
                    <a:pt x="299" y="207"/>
                  </a:lnTo>
                  <a:lnTo>
                    <a:pt x="420" y="50"/>
                  </a:lnTo>
                  <a:lnTo>
                    <a:pt x="436" y="33"/>
                  </a:lnTo>
                  <a:lnTo>
                    <a:pt x="436" y="25"/>
                  </a:lnTo>
                  <a:lnTo>
                    <a:pt x="444" y="25"/>
                  </a:lnTo>
                  <a:lnTo>
                    <a:pt x="444" y="8"/>
                  </a:lnTo>
                  <a:lnTo>
                    <a:pt x="436" y="0"/>
                  </a:lnTo>
                  <a:lnTo>
                    <a:pt x="420" y="0"/>
                  </a:lnTo>
                  <a:lnTo>
                    <a:pt x="404" y="8"/>
                  </a:lnTo>
                  <a:lnTo>
                    <a:pt x="364" y="41"/>
                  </a:lnTo>
                  <a:lnTo>
                    <a:pt x="307" y="99"/>
                  </a:lnTo>
                  <a:lnTo>
                    <a:pt x="242" y="174"/>
                  </a:lnTo>
                  <a:lnTo>
                    <a:pt x="178" y="264"/>
                  </a:lnTo>
                  <a:lnTo>
                    <a:pt x="121" y="380"/>
                  </a:lnTo>
                  <a:lnTo>
                    <a:pt x="49" y="586"/>
                  </a:lnTo>
                  <a:lnTo>
                    <a:pt x="8" y="792"/>
                  </a:lnTo>
                  <a:lnTo>
                    <a:pt x="0" y="966"/>
                  </a:lnTo>
                  <a:lnTo>
                    <a:pt x="8" y="1098"/>
                  </a:lnTo>
                  <a:lnTo>
                    <a:pt x="24" y="1246"/>
                  </a:lnTo>
                  <a:lnTo>
                    <a:pt x="65" y="1403"/>
                  </a:lnTo>
                  <a:lnTo>
                    <a:pt x="129" y="1576"/>
                  </a:lnTo>
                  <a:lnTo>
                    <a:pt x="202" y="1700"/>
                  </a:lnTo>
                  <a:lnTo>
                    <a:pt x="275" y="1808"/>
                  </a:lnTo>
                  <a:lnTo>
                    <a:pt x="347" y="1882"/>
                  </a:lnTo>
                  <a:lnTo>
                    <a:pt x="396" y="1923"/>
                  </a:lnTo>
                  <a:lnTo>
                    <a:pt x="420" y="1940"/>
                  </a:lnTo>
                  <a:lnTo>
                    <a:pt x="436" y="1940"/>
                  </a:lnTo>
                  <a:lnTo>
                    <a:pt x="436" y="1931"/>
                  </a:lnTo>
                  <a:lnTo>
                    <a:pt x="444" y="19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2" name="Freeform 42"/>
            <p:cNvSpPr>
              <a:spLocks/>
            </p:cNvSpPr>
            <p:nvPr/>
          </p:nvSpPr>
          <p:spPr bwMode="auto">
            <a:xfrm>
              <a:off x="5202" y="3520"/>
              <a:ext cx="872" cy="1255"/>
            </a:xfrm>
            <a:custGeom>
              <a:avLst/>
              <a:gdLst/>
              <a:ahLst/>
              <a:cxnLst>
                <a:cxn ang="0">
                  <a:pos x="872" y="108"/>
                </a:cxn>
                <a:cxn ang="0">
                  <a:pos x="864" y="42"/>
                </a:cxn>
                <a:cxn ang="0">
                  <a:pos x="800" y="25"/>
                </a:cxn>
                <a:cxn ang="0">
                  <a:pos x="751" y="66"/>
                </a:cxn>
                <a:cxn ang="0">
                  <a:pos x="743" y="99"/>
                </a:cxn>
                <a:cxn ang="0">
                  <a:pos x="727" y="149"/>
                </a:cxn>
                <a:cxn ang="0">
                  <a:pos x="687" y="322"/>
                </a:cxn>
                <a:cxn ang="0">
                  <a:pos x="590" y="702"/>
                </a:cxn>
                <a:cxn ang="0">
                  <a:pos x="517" y="784"/>
                </a:cxn>
                <a:cxn ang="0">
                  <a:pos x="388" y="834"/>
                </a:cxn>
                <a:cxn ang="0">
                  <a:pos x="291" y="784"/>
                </a:cxn>
                <a:cxn ang="0">
                  <a:pos x="267" y="677"/>
                </a:cxn>
                <a:cxn ang="0">
                  <a:pos x="315" y="454"/>
                </a:cxn>
                <a:cxn ang="0">
                  <a:pos x="388" y="240"/>
                </a:cxn>
                <a:cxn ang="0">
                  <a:pos x="404" y="157"/>
                </a:cxn>
                <a:cxn ang="0">
                  <a:pos x="363" y="50"/>
                </a:cxn>
                <a:cxn ang="0">
                  <a:pos x="250" y="0"/>
                </a:cxn>
                <a:cxn ang="0">
                  <a:pos x="105" y="75"/>
                </a:cxn>
                <a:cxn ang="0">
                  <a:pos x="24" y="215"/>
                </a:cxn>
                <a:cxn ang="0">
                  <a:pos x="0" y="298"/>
                </a:cxn>
                <a:cxn ang="0">
                  <a:pos x="8" y="314"/>
                </a:cxn>
                <a:cxn ang="0">
                  <a:pos x="32" y="322"/>
                </a:cxn>
                <a:cxn ang="0">
                  <a:pos x="48" y="281"/>
                </a:cxn>
                <a:cxn ang="0">
                  <a:pos x="145" y="99"/>
                </a:cxn>
                <a:cxn ang="0">
                  <a:pos x="242" y="42"/>
                </a:cxn>
                <a:cxn ang="0">
                  <a:pos x="258" y="50"/>
                </a:cxn>
                <a:cxn ang="0">
                  <a:pos x="291" y="83"/>
                </a:cxn>
                <a:cxn ang="0">
                  <a:pos x="283" y="182"/>
                </a:cxn>
                <a:cxn ang="0">
                  <a:pos x="210" y="380"/>
                </a:cxn>
                <a:cxn ang="0">
                  <a:pos x="153" y="578"/>
                </a:cxn>
                <a:cxn ang="0">
                  <a:pos x="162" y="743"/>
                </a:cxn>
                <a:cxn ang="0">
                  <a:pos x="250" y="850"/>
                </a:cxn>
                <a:cxn ang="0">
                  <a:pos x="380" y="883"/>
                </a:cxn>
                <a:cxn ang="0">
                  <a:pos x="574" y="793"/>
                </a:cxn>
                <a:cxn ang="0">
                  <a:pos x="509" y="991"/>
                </a:cxn>
                <a:cxn ang="0">
                  <a:pos x="388" y="1156"/>
                </a:cxn>
                <a:cxn ang="0">
                  <a:pos x="242" y="1214"/>
                </a:cxn>
                <a:cxn ang="0">
                  <a:pos x="129" y="1181"/>
                </a:cxn>
                <a:cxn ang="0">
                  <a:pos x="137" y="1131"/>
                </a:cxn>
                <a:cxn ang="0">
                  <a:pos x="178" y="1106"/>
                </a:cxn>
                <a:cxn ang="0">
                  <a:pos x="210" y="1057"/>
                </a:cxn>
                <a:cxn ang="0">
                  <a:pos x="210" y="1007"/>
                </a:cxn>
                <a:cxn ang="0">
                  <a:pos x="178" y="966"/>
                </a:cxn>
                <a:cxn ang="0">
                  <a:pos x="145" y="958"/>
                </a:cxn>
                <a:cxn ang="0">
                  <a:pos x="105" y="966"/>
                </a:cxn>
                <a:cxn ang="0">
                  <a:pos x="65" y="999"/>
                </a:cxn>
                <a:cxn ang="0">
                  <a:pos x="40" y="1049"/>
                </a:cxn>
                <a:cxn ang="0">
                  <a:pos x="57" y="1156"/>
                </a:cxn>
                <a:cxn ang="0">
                  <a:pos x="162" y="1247"/>
                </a:cxn>
                <a:cxn ang="0">
                  <a:pos x="355" y="1238"/>
                </a:cxn>
                <a:cxn ang="0">
                  <a:pos x="557" y="1098"/>
                </a:cxn>
                <a:cxn ang="0">
                  <a:pos x="687" y="859"/>
                </a:cxn>
              </a:cxnLst>
              <a:rect l="0" t="0" r="r" b="b"/>
              <a:pathLst>
                <a:path w="872" h="1255">
                  <a:moveTo>
                    <a:pt x="864" y="124"/>
                  </a:moveTo>
                  <a:lnTo>
                    <a:pt x="872" y="108"/>
                  </a:lnTo>
                  <a:lnTo>
                    <a:pt x="872" y="58"/>
                  </a:lnTo>
                  <a:lnTo>
                    <a:pt x="864" y="42"/>
                  </a:lnTo>
                  <a:lnTo>
                    <a:pt x="832" y="25"/>
                  </a:lnTo>
                  <a:lnTo>
                    <a:pt x="800" y="25"/>
                  </a:lnTo>
                  <a:lnTo>
                    <a:pt x="767" y="42"/>
                  </a:lnTo>
                  <a:lnTo>
                    <a:pt x="751" y="66"/>
                  </a:lnTo>
                  <a:lnTo>
                    <a:pt x="751" y="75"/>
                  </a:lnTo>
                  <a:lnTo>
                    <a:pt x="743" y="99"/>
                  </a:lnTo>
                  <a:lnTo>
                    <a:pt x="735" y="116"/>
                  </a:lnTo>
                  <a:lnTo>
                    <a:pt x="727" y="149"/>
                  </a:lnTo>
                  <a:lnTo>
                    <a:pt x="727" y="165"/>
                  </a:lnTo>
                  <a:lnTo>
                    <a:pt x="687" y="322"/>
                  </a:lnTo>
                  <a:lnTo>
                    <a:pt x="598" y="669"/>
                  </a:lnTo>
                  <a:lnTo>
                    <a:pt x="590" y="702"/>
                  </a:lnTo>
                  <a:lnTo>
                    <a:pt x="557" y="743"/>
                  </a:lnTo>
                  <a:lnTo>
                    <a:pt x="517" y="784"/>
                  </a:lnTo>
                  <a:lnTo>
                    <a:pt x="460" y="826"/>
                  </a:lnTo>
                  <a:lnTo>
                    <a:pt x="388" y="834"/>
                  </a:lnTo>
                  <a:lnTo>
                    <a:pt x="331" y="817"/>
                  </a:lnTo>
                  <a:lnTo>
                    <a:pt x="291" y="784"/>
                  </a:lnTo>
                  <a:lnTo>
                    <a:pt x="275" y="735"/>
                  </a:lnTo>
                  <a:lnTo>
                    <a:pt x="267" y="677"/>
                  </a:lnTo>
                  <a:lnTo>
                    <a:pt x="283" y="578"/>
                  </a:lnTo>
                  <a:lnTo>
                    <a:pt x="315" y="454"/>
                  </a:lnTo>
                  <a:lnTo>
                    <a:pt x="363" y="298"/>
                  </a:lnTo>
                  <a:lnTo>
                    <a:pt x="388" y="240"/>
                  </a:lnTo>
                  <a:lnTo>
                    <a:pt x="404" y="198"/>
                  </a:lnTo>
                  <a:lnTo>
                    <a:pt x="404" y="157"/>
                  </a:lnTo>
                  <a:lnTo>
                    <a:pt x="396" y="99"/>
                  </a:lnTo>
                  <a:lnTo>
                    <a:pt x="363" y="50"/>
                  </a:lnTo>
                  <a:lnTo>
                    <a:pt x="315" y="17"/>
                  </a:lnTo>
                  <a:lnTo>
                    <a:pt x="250" y="0"/>
                  </a:lnTo>
                  <a:lnTo>
                    <a:pt x="170" y="25"/>
                  </a:lnTo>
                  <a:lnTo>
                    <a:pt x="105" y="75"/>
                  </a:lnTo>
                  <a:lnTo>
                    <a:pt x="57" y="141"/>
                  </a:lnTo>
                  <a:lnTo>
                    <a:pt x="24" y="215"/>
                  </a:lnTo>
                  <a:lnTo>
                    <a:pt x="8" y="273"/>
                  </a:lnTo>
                  <a:lnTo>
                    <a:pt x="0" y="298"/>
                  </a:lnTo>
                  <a:lnTo>
                    <a:pt x="0" y="314"/>
                  </a:lnTo>
                  <a:lnTo>
                    <a:pt x="8" y="314"/>
                  </a:lnTo>
                  <a:lnTo>
                    <a:pt x="16" y="322"/>
                  </a:lnTo>
                  <a:lnTo>
                    <a:pt x="32" y="322"/>
                  </a:lnTo>
                  <a:lnTo>
                    <a:pt x="48" y="306"/>
                  </a:lnTo>
                  <a:lnTo>
                    <a:pt x="48" y="281"/>
                  </a:lnTo>
                  <a:lnTo>
                    <a:pt x="89" y="165"/>
                  </a:lnTo>
                  <a:lnTo>
                    <a:pt x="145" y="99"/>
                  </a:lnTo>
                  <a:lnTo>
                    <a:pt x="194" y="58"/>
                  </a:lnTo>
                  <a:lnTo>
                    <a:pt x="242" y="42"/>
                  </a:lnTo>
                  <a:lnTo>
                    <a:pt x="250" y="42"/>
                  </a:lnTo>
                  <a:lnTo>
                    <a:pt x="258" y="50"/>
                  </a:lnTo>
                  <a:lnTo>
                    <a:pt x="275" y="50"/>
                  </a:lnTo>
                  <a:lnTo>
                    <a:pt x="291" y="83"/>
                  </a:lnTo>
                  <a:lnTo>
                    <a:pt x="291" y="108"/>
                  </a:lnTo>
                  <a:lnTo>
                    <a:pt x="283" y="182"/>
                  </a:lnTo>
                  <a:lnTo>
                    <a:pt x="258" y="240"/>
                  </a:lnTo>
                  <a:lnTo>
                    <a:pt x="210" y="380"/>
                  </a:lnTo>
                  <a:lnTo>
                    <a:pt x="178" y="487"/>
                  </a:lnTo>
                  <a:lnTo>
                    <a:pt x="153" y="578"/>
                  </a:lnTo>
                  <a:lnTo>
                    <a:pt x="145" y="652"/>
                  </a:lnTo>
                  <a:lnTo>
                    <a:pt x="162" y="743"/>
                  </a:lnTo>
                  <a:lnTo>
                    <a:pt x="194" y="809"/>
                  </a:lnTo>
                  <a:lnTo>
                    <a:pt x="250" y="850"/>
                  </a:lnTo>
                  <a:lnTo>
                    <a:pt x="315" y="875"/>
                  </a:lnTo>
                  <a:lnTo>
                    <a:pt x="380" y="883"/>
                  </a:lnTo>
                  <a:lnTo>
                    <a:pt x="485" y="859"/>
                  </a:lnTo>
                  <a:lnTo>
                    <a:pt x="574" y="793"/>
                  </a:lnTo>
                  <a:lnTo>
                    <a:pt x="549" y="892"/>
                  </a:lnTo>
                  <a:lnTo>
                    <a:pt x="509" y="991"/>
                  </a:lnTo>
                  <a:lnTo>
                    <a:pt x="444" y="1090"/>
                  </a:lnTo>
                  <a:lnTo>
                    <a:pt x="388" y="1156"/>
                  </a:lnTo>
                  <a:lnTo>
                    <a:pt x="323" y="1197"/>
                  </a:lnTo>
                  <a:lnTo>
                    <a:pt x="242" y="1214"/>
                  </a:lnTo>
                  <a:lnTo>
                    <a:pt x="210" y="1214"/>
                  </a:lnTo>
                  <a:lnTo>
                    <a:pt x="129" y="1181"/>
                  </a:lnTo>
                  <a:lnTo>
                    <a:pt x="97" y="1131"/>
                  </a:lnTo>
                  <a:lnTo>
                    <a:pt x="137" y="1131"/>
                  </a:lnTo>
                  <a:lnTo>
                    <a:pt x="153" y="1123"/>
                  </a:lnTo>
                  <a:lnTo>
                    <a:pt x="178" y="1106"/>
                  </a:lnTo>
                  <a:lnTo>
                    <a:pt x="194" y="1090"/>
                  </a:lnTo>
                  <a:lnTo>
                    <a:pt x="210" y="1057"/>
                  </a:lnTo>
                  <a:lnTo>
                    <a:pt x="218" y="1032"/>
                  </a:lnTo>
                  <a:lnTo>
                    <a:pt x="210" y="1007"/>
                  </a:lnTo>
                  <a:lnTo>
                    <a:pt x="194" y="974"/>
                  </a:lnTo>
                  <a:lnTo>
                    <a:pt x="178" y="966"/>
                  </a:lnTo>
                  <a:lnTo>
                    <a:pt x="153" y="966"/>
                  </a:lnTo>
                  <a:lnTo>
                    <a:pt x="145" y="958"/>
                  </a:lnTo>
                  <a:lnTo>
                    <a:pt x="129" y="958"/>
                  </a:lnTo>
                  <a:lnTo>
                    <a:pt x="105" y="966"/>
                  </a:lnTo>
                  <a:lnTo>
                    <a:pt x="81" y="982"/>
                  </a:lnTo>
                  <a:lnTo>
                    <a:pt x="65" y="999"/>
                  </a:lnTo>
                  <a:lnTo>
                    <a:pt x="48" y="1024"/>
                  </a:lnTo>
                  <a:lnTo>
                    <a:pt x="40" y="1049"/>
                  </a:lnTo>
                  <a:lnTo>
                    <a:pt x="40" y="1090"/>
                  </a:lnTo>
                  <a:lnTo>
                    <a:pt x="57" y="1156"/>
                  </a:lnTo>
                  <a:lnTo>
                    <a:pt x="97" y="1205"/>
                  </a:lnTo>
                  <a:lnTo>
                    <a:pt x="162" y="1247"/>
                  </a:lnTo>
                  <a:lnTo>
                    <a:pt x="242" y="1255"/>
                  </a:lnTo>
                  <a:lnTo>
                    <a:pt x="355" y="1238"/>
                  </a:lnTo>
                  <a:lnTo>
                    <a:pt x="468" y="1181"/>
                  </a:lnTo>
                  <a:lnTo>
                    <a:pt x="557" y="1098"/>
                  </a:lnTo>
                  <a:lnTo>
                    <a:pt x="638" y="982"/>
                  </a:lnTo>
                  <a:lnTo>
                    <a:pt x="687" y="859"/>
                  </a:lnTo>
                  <a:lnTo>
                    <a:pt x="864" y="1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3" name="Freeform 43"/>
            <p:cNvSpPr>
              <a:spLocks/>
            </p:cNvSpPr>
            <p:nvPr/>
          </p:nvSpPr>
          <p:spPr bwMode="auto">
            <a:xfrm>
              <a:off x="6365" y="2926"/>
              <a:ext cx="73" cy="1940"/>
            </a:xfrm>
            <a:custGeom>
              <a:avLst/>
              <a:gdLst/>
              <a:ahLst/>
              <a:cxnLst>
                <a:cxn ang="0">
                  <a:pos x="73" y="66"/>
                </a:cxn>
                <a:cxn ang="0">
                  <a:pos x="73" y="25"/>
                </a:cxn>
                <a:cxn ang="0">
                  <a:pos x="65" y="8"/>
                </a:cxn>
                <a:cxn ang="0">
                  <a:pos x="57" y="0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8" y="25"/>
                </a:cxn>
                <a:cxn ang="0">
                  <a:pos x="0" y="33"/>
                </a:cxn>
                <a:cxn ang="0">
                  <a:pos x="0" y="1898"/>
                </a:cxn>
                <a:cxn ang="0">
                  <a:pos x="8" y="1915"/>
                </a:cxn>
                <a:cxn ang="0">
                  <a:pos x="8" y="1923"/>
                </a:cxn>
                <a:cxn ang="0">
                  <a:pos x="41" y="1940"/>
                </a:cxn>
                <a:cxn ang="0">
                  <a:pos x="57" y="1940"/>
                </a:cxn>
                <a:cxn ang="0">
                  <a:pos x="65" y="1931"/>
                </a:cxn>
                <a:cxn ang="0">
                  <a:pos x="73" y="1915"/>
                </a:cxn>
                <a:cxn ang="0">
                  <a:pos x="73" y="1874"/>
                </a:cxn>
                <a:cxn ang="0">
                  <a:pos x="73" y="66"/>
                </a:cxn>
              </a:cxnLst>
              <a:rect l="0" t="0" r="r" b="b"/>
              <a:pathLst>
                <a:path w="73" h="1940">
                  <a:moveTo>
                    <a:pt x="73" y="66"/>
                  </a:moveTo>
                  <a:lnTo>
                    <a:pt x="73" y="25"/>
                  </a:lnTo>
                  <a:lnTo>
                    <a:pt x="65" y="8"/>
                  </a:lnTo>
                  <a:lnTo>
                    <a:pt x="57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5"/>
                  </a:lnTo>
                  <a:lnTo>
                    <a:pt x="0" y="33"/>
                  </a:lnTo>
                  <a:lnTo>
                    <a:pt x="0" y="1898"/>
                  </a:lnTo>
                  <a:lnTo>
                    <a:pt x="8" y="1915"/>
                  </a:lnTo>
                  <a:lnTo>
                    <a:pt x="8" y="1923"/>
                  </a:lnTo>
                  <a:lnTo>
                    <a:pt x="41" y="1940"/>
                  </a:lnTo>
                  <a:lnTo>
                    <a:pt x="57" y="1940"/>
                  </a:lnTo>
                  <a:lnTo>
                    <a:pt x="65" y="1931"/>
                  </a:lnTo>
                  <a:lnTo>
                    <a:pt x="73" y="1915"/>
                  </a:lnTo>
                  <a:lnTo>
                    <a:pt x="73" y="1874"/>
                  </a:lnTo>
                  <a:lnTo>
                    <a:pt x="73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4" name="Freeform 44"/>
            <p:cNvSpPr>
              <a:spLocks/>
            </p:cNvSpPr>
            <p:nvPr/>
          </p:nvSpPr>
          <p:spPr bwMode="auto">
            <a:xfrm>
              <a:off x="6704" y="3520"/>
              <a:ext cx="1067" cy="859"/>
            </a:xfrm>
            <a:custGeom>
              <a:avLst/>
              <a:gdLst/>
              <a:ahLst/>
              <a:cxnLst>
                <a:cxn ang="0">
                  <a:pos x="614" y="380"/>
                </a:cxn>
                <a:cxn ang="0">
                  <a:pos x="841" y="132"/>
                </a:cxn>
                <a:cxn ang="0">
                  <a:pos x="857" y="116"/>
                </a:cxn>
                <a:cxn ang="0">
                  <a:pos x="889" y="99"/>
                </a:cxn>
                <a:cxn ang="0">
                  <a:pos x="938" y="91"/>
                </a:cxn>
                <a:cxn ang="0">
                  <a:pos x="1034" y="91"/>
                </a:cxn>
                <a:cxn ang="0">
                  <a:pos x="1034" y="0"/>
                </a:cxn>
                <a:cxn ang="0">
                  <a:pos x="663" y="0"/>
                </a:cxn>
                <a:cxn ang="0">
                  <a:pos x="663" y="91"/>
                </a:cxn>
                <a:cxn ang="0">
                  <a:pos x="703" y="91"/>
                </a:cxn>
                <a:cxn ang="0">
                  <a:pos x="736" y="108"/>
                </a:cxn>
                <a:cxn ang="0">
                  <a:pos x="728" y="116"/>
                </a:cxn>
                <a:cxn ang="0">
                  <a:pos x="728" y="124"/>
                </a:cxn>
                <a:cxn ang="0">
                  <a:pos x="719" y="132"/>
                </a:cxn>
                <a:cxn ang="0">
                  <a:pos x="558" y="314"/>
                </a:cxn>
                <a:cxn ang="0">
                  <a:pos x="372" y="91"/>
                </a:cxn>
                <a:cxn ang="0">
                  <a:pos x="453" y="91"/>
                </a:cxn>
                <a:cxn ang="0">
                  <a:pos x="453" y="0"/>
                </a:cxn>
                <a:cxn ang="0">
                  <a:pos x="9" y="0"/>
                </a:cxn>
                <a:cxn ang="0">
                  <a:pos x="9" y="91"/>
                </a:cxn>
                <a:cxn ang="0">
                  <a:pos x="146" y="91"/>
                </a:cxn>
                <a:cxn ang="0">
                  <a:pos x="445" y="446"/>
                </a:cxn>
                <a:cxn ang="0">
                  <a:pos x="194" y="735"/>
                </a:cxn>
                <a:cxn ang="0">
                  <a:pos x="154" y="760"/>
                </a:cxn>
                <a:cxn ang="0">
                  <a:pos x="81" y="768"/>
                </a:cxn>
                <a:cxn ang="0">
                  <a:pos x="0" y="768"/>
                </a:cxn>
                <a:cxn ang="0">
                  <a:pos x="0" y="859"/>
                </a:cxn>
                <a:cxn ang="0">
                  <a:pos x="73" y="859"/>
                </a:cxn>
                <a:cxn ang="0">
                  <a:pos x="138" y="850"/>
                </a:cxn>
                <a:cxn ang="0">
                  <a:pos x="243" y="850"/>
                </a:cxn>
                <a:cxn ang="0">
                  <a:pos x="316" y="859"/>
                </a:cxn>
                <a:cxn ang="0">
                  <a:pos x="372" y="859"/>
                </a:cxn>
                <a:cxn ang="0">
                  <a:pos x="372" y="768"/>
                </a:cxn>
                <a:cxn ang="0">
                  <a:pos x="348" y="768"/>
                </a:cxn>
                <a:cxn ang="0">
                  <a:pos x="324" y="760"/>
                </a:cxn>
                <a:cxn ang="0">
                  <a:pos x="307" y="751"/>
                </a:cxn>
                <a:cxn ang="0">
                  <a:pos x="299" y="743"/>
                </a:cxn>
                <a:cxn ang="0">
                  <a:pos x="316" y="727"/>
                </a:cxn>
                <a:cxn ang="0">
                  <a:pos x="501" y="512"/>
                </a:cxn>
                <a:cxn ang="0">
                  <a:pos x="711" y="768"/>
                </a:cxn>
                <a:cxn ang="0">
                  <a:pos x="631" y="768"/>
                </a:cxn>
                <a:cxn ang="0">
                  <a:pos x="631" y="859"/>
                </a:cxn>
                <a:cxn ang="0">
                  <a:pos x="703" y="859"/>
                </a:cxn>
                <a:cxn ang="0">
                  <a:pos x="784" y="850"/>
                </a:cxn>
                <a:cxn ang="0">
                  <a:pos x="865" y="850"/>
                </a:cxn>
                <a:cxn ang="0">
                  <a:pos x="962" y="859"/>
                </a:cxn>
                <a:cxn ang="0">
                  <a:pos x="1067" y="859"/>
                </a:cxn>
                <a:cxn ang="0">
                  <a:pos x="1067" y="768"/>
                </a:cxn>
                <a:cxn ang="0">
                  <a:pos x="938" y="768"/>
                </a:cxn>
                <a:cxn ang="0">
                  <a:pos x="614" y="380"/>
                </a:cxn>
              </a:cxnLst>
              <a:rect l="0" t="0" r="r" b="b"/>
              <a:pathLst>
                <a:path w="1067" h="859">
                  <a:moveTo>
                    <a:pt x="614" y="380"/>
                  </a:moveTo>
                  <a:lnTo>
                    <a:pt x="841" y="132"/>
                  </a:lnTo>
                  <a:lnTo>
                    <a:pt x="857" y="116"/>
                  </a:lnTo>
                  <a:lnTo>
                    <a:pt x="889" y="99"/>
                  </a:lnTo>
                  <a:lnTo>
                    <a:pt x="938" y="91"/>
                  </a:lnTo>
                  <a:lnTo>
                    <a:pt x="1034" y="91"/>
                  </a:lnTo>
                  <a:lnTo>
                    <a:pt x="1034" y="0"/>
                  </a:lnTo>
                  <a:lnTo>
                    <a:pt x="663" y="0"/>
                  </a:lnTo>
                  <a:lnTo>
                    <a:pt x="663" y="91"/>
                  </a:lnTo>
                  <a:lnTo>
                    <a:pt x="703" y="91"/>
                  </a:lnTo>
                  <a:lnTo>
                    <a:pt x="736" y="108"/>
                  </a:lnTo>
                  <a:lnTo>
                    <a:pt x="728" y="116"/>
                  </a:lnTo>
                  <a:lnTo>
                    <a:pt x="728" y="124"/>
                  </a:lnTo>
                  <a:lnTo>
                    <a:pt x="719" y="132"/>
                  </a:lnTo>
                  <a:lnTo>
                    <a:pt x="558" y="314"/>
                  </a:lnTo>
                  <a:lnTo>
                    <a:pt x="372" y="91"/>
                  </a:lnTo>
                  <a:lnTo>
                    <a:pt x="453" y="91"/>
                  </a:lnTo>
                  <a:lnTo>
                    <a:pt x="453" y="0"/>
                  </a:lnTo>
                  <a:lnTo>
                    <a:pt x="9" y="0"/>
                  </a:lnTo>
                  <a:lnTo>
                    <a:pt x="9" y="91"/>
                  </a:lnTo>
                  <a:lnTo>
                    <a:pt x="146" y="91"/>
                  </a:lnTo>
                  <a:lnTo>
                    <a:pt x="445" y="446"/>
                  </a:lnTo>
                  <a:lnTo>
                    <a:pt x="194" y="735"/>
                  </a:lnTo>
                  <a:lnTo>
                    <a:pt x="154" y="760"/>
                  </a:lnTo>
                  <a:lnTo>
                    <a:pt x="81" y="768"/>
                  </a:lnTo>
                  <a:lnTo>
                    <a:pt x="0" y="768"/>
                  </a:lnTo>
                  <a:lnTo>
                    <a:pt x="0" y="859"/>
                  </a:lnTo>
                  <a:lnTo>
                    <a:pt x="73" y="859"/>
                  </a:lnTo>
                  <a:lnTo>
                    <a:pt x="138" y="850"/>
                  </a:lnTo>
                  <a:lnTo>
                    <a:pt x="243" y="850"/>
                  </a:lnTo>
                  <a:lnTo>
                    <a:pt x="316" y="859"/>
                  </a:lnTo>
                  <a:lnTo>
                    <a:pt x="372" y="859"/>
                  </a:lnTo>
                  <a:lnTo>
                    <a:pt x="372" y="768"/>
                  </a:lnTo>
                  <a:lnTo>
                    <a:pt x="348" y="768"/>
                  </a:lnTo>
                  <a:lnTo>
                    <a:pt x="324" y="760"/>
                  </a:lnTo>
                  <a:lnTo>
                    <a:pt x="307" y="751"/>
                  </a:lnTo>
                  <a:lnTo>
                    <a:pt x="299" y="743"/>
                  </a:lnTo>
                  <a:lnTo>
                    <a:pt x="316" y="727"/>
                  </a:lnTo>
                  <a:lnTo>
                    <a:pt x="501" y="512"/>
                  </a:lnTo>
                  <a:lnTo>
                    <a:pt x="711" y="768"/>
                  </a:lnTo>
                  <a:lnTo>
                    <a:pt x="631" y="768"/>
                  </a:lnTo>
                  <a:lnTo>
                    <a:pt x="631" y="859"/>
                  </a:lnTo>
                  <a:lnTo>
                    <a:pt x="703" y="859"/>
                  </a:lnTo>
                  <a:lnTo>
                    <a:pt x="784" y="850"/>
                  </a:lnTo>
                  <a:lnTo>
                    <a:pt x="865" y="850"/>
                  </a:lnTo>
                  <a:lnTo>
                    <a:pt x="962" y="859"/>
                  </a:lnTo>
                  <a:lnTo>
                    <a:pt x="1067" y="859"/>
                  </a:lnTo>
                  <a:lnTo>
                    <a:pt x="1067" y="768"/>
                  </a:lnTo>
                  <a:lnTo>
                    <a:pt x="938" y="768"/>
                  </a:lnTo>
                  <a:lnTo>
                    <a:pt x="614" y="3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5" name="Freeform 45"/>
            <p:cNvSpPr>
              <a:spLocks/>
            </p:cNvSpPr>
            <p:nvPr/>
          </p:nvSpPr>
          <p:spPr bwMode="auto">
            <a:xfrm>
              <a:off x="7924" y="2926"/>
              <a:ext cx="445" cy="1940"/>
            </a:xfrm>
            <a:custGeom>
              <a:avLst/>
              <a:gdLst/>
              <a:ahLst/>
              <a:cxnLst>
                <a:cxn ang="0">
                  <a:pos x="445" y="966"/>
                </a:cxn>
                <a:cxn ang="0">
                  <a:pos x="436" y="842"/>
                </a:cxn>
                <a:cxn ang="0">
                  <a:pos x="420" y="693"/>
                </a:cxn>
                <a:cxn ang="0">
                  <a:pos x="380" y="528"/>
                </a:cxn>
                <a:cxn ang="0">
                  <a:pos x="315" y="363"/>
                </a:cxn>
                <a:cxn ang="0">
                  <a:pos x="243" y="231"/>
                </a:cxn>
                <a:cxn ang="0">
                  <a:pos x="170" y="132"/>
                </a:cxn>
                <a:cxn ang="0">
                  <a:pos x="105" y="58"/>
                </a:cxn>
                <a:cxn ang="0">
                  <a:pos x="49" y="17"/>
                </a:cxn>
                <a:cxn ang="0">
                  <a:pos x="24" y="0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0" y="25"/>
                </a:cxn>
                <a:cxn ang="0">
                  <a:pos x="8" y="25"/>
                </a:cxn>
                <a:cxn ang="0">
                  <a:pos x="8" y="33"/>
                </a:cxn>
                <a:cxn ang="0">
                  <a:pos x="41" y="66"/>
                </a:cxn>
                <a:cxn ang="0">
                  <a:pos x="146" y="190"/>
                </a:cxn>
                <a:cxn ang="0">
                  <a:pos x="226" y="347"/>
                </a:cxn>
                <a:cxn ang="0">
                  <a:pos x="283" y="528"/>
                </a:cxn>
                <a:cxn ang="0">
                  <a:pos x="323" y="735"/>
                </a:cxn>
                <a:cxn ang="0">
                  <a:pos x="331" y="966"/>
                </a:cxn>
                <a:cxn ang="0">
                  <a:pos x="323" y="1164"/>
                </a:cxn>
                <a:cxn ang="0">
                  <a:pos x="291" y="1362"/>
                </a:cxn>
                <a:cxn ang="0">
                  <a:pos x="235" y="1552"/>
                </a:cxn>
                <a:cxn ang="0">
                  <a:pos x="154" y="1725"/>
                </a:cxn>
                <a:cxn ang="0">
                  <a:pos x="24" y="1882"/>
                </a:cxn>
                <a:cxn ang="0">
                  <a:pos x="8" y="1898"/>
                </a:cxn>
                <a:cxn ang="0">
                  <a:pos x="8" y="1907"/>
                </a:cxn>
                <a:cxn ang="0">
                  <a:pos x="0" y="1915"/>
                </a:cxn>
                <a:cxn ang="0">
                  <a:pos x="8" y="1923"/>
                </a:cxn>
                <a:cxn ang="0">
                  <a:pos x="8" y="1931"/>
                </a:cxn>
                <a:cxn ang="0">
                  <a:pos x="24" y="1940"/>
                </a:cxn>
                <a:cxn ang="0">
                  <a:pos x="49" y="1931"/>
                </a:cxn>
                <a:cxn ang="0">
                  <a:pos x="138" y="1841"/>
                </a:cxn>
                <a:cxn ang="0">
                  <a:pos x="202" y="1766"/>
                </a:cxn>
                <a:cxn ang="0">
                  <a:pos x="267" y="1676"/>
                </a:cxn>
                <a:cxn ang="0">
                  <a:pos x="323" y="1560"/>
                </a:cxn>
                <a:cxn ang="0">
                  <a:pos x="396" y="1345"/>
                </a:cxn>
                <a:cxn ang="0">
                  <a:pos x="436" y="1147"/>
                </a:cxn>
                <a:cxn ang="0">
                  <a:pos x="445" y="966"/>
                </a:cxn>
              </a:cxnLst>
              <a:rect l="0" t="0" r="r" b="b"/>
              <a:pathLst>
                <a:path w="445" h="1940">
                  <a:moveTo>
                    <a:pt x="445" y="966"/>
                  </a:moveTo>
                  <a:lnTo>
                    <a:pt x="436" y="842"/>
                  </a:lnTo>
                  <a:lnTo>
                    <a:pt x="420" y="693"/>
                  </a:lnTo>
                  <a:lnTo>
                    <a:pt x="380" y="528"/>
                  </a:lnTo>
                  <a:lnTo>
                    <a:pt x="315" y="363"/>
                  </a:lnTo>
                  <a:lnTo>
                    <a:pt x="243" y="231"/>
                  </a:lnTo>
                  <a:lnTo>
                    <a:pt x="170" y="132"/>
                  </a:lnTo>
                  <a:lnTo>
                    <a:pt x="105" y="58"/>
                  </a:lnTo>
                  <a:lnTo>
                    <a:pt x="49" y="17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33"/>
                  </a:lnTo>
                  <a:lnTo>
                    <a:pt x="41" y="66"/>
                  </a:lnTo>
                  <a:lnTo>
                    <a:pt x="146" y="190"/>
                  </a:lnTo>
                  <a:lnTo>
                    <a:pt x="226" y="347"/>
                  </a:lnTo>
                  <a:lnTo>
                    <a:pt x="283" y="528"/>
                  </a:lnTo>
                  <a:lnTo>
                    <a:pt x="323" y="735"/>
                  </a:lnTo>
                  <a:lnTo>
                    <a:pt x="331" y="966"/>
                  </a:lnTo>
                  <a:lnTo>
                    <a:pt x="323" y="1164"/>
                  </a:lnTo>
                  <a:lnTo>
                    <a:pt x="291" y="1362"/>
                  </a:lnTo>
                  <a:lnTo>
                    <a:pt x="235" y="1552"/>
                  </a:lnTo>
                  <a:lnTo>
                    <a:pt x="154" y="1725"/>
                  </a:lnTo>
                  <a:lnTo>
                    <a:pt x="24" y="1882"/>
                  </a:lnTo>
                  <a:lnTo>
                    <a:pt x="8" y="1898"/>
                  </a:lnTo>
                  <a:lnTo>
                    <a:pt x="8" y="1907"/>
                  </a:lnTo>
                  <a:lnTo>
                    <a:pt x="0" y="1915"/>
                  </a:lnTo>
                  <a:lnTo>
                    <a:pt x="8" y="1923"/>
                  </a:lnTo>
                  <a:lnTo>
                    <a:pt x="8" y="1931"/>
                  </a:lnTo>
                  <a:lnTo>
                    <a:pt x="24" y="1940"/>
                  </a:lnTo>
                  <a:lnTo>
                    <a:pt x="49" y="1931"/>
                  </a:lnTo>
                  <a:lnTo>
                    <a:pt x="138" y="1841"/>
                  </a:lnTo>
                  <a:lnTo>
                    <a:pt x="202" y="1766"/>
                  </a:lnTo>
                  <a:lnTo>
                    <a:pt x="267" y="1676"/>
                  </a:lnTo>
                  <a:lnTo>
                    <a:pt x="323" y="1560"/>
                  </a:lnTo>
                  <a:lnTo>
                    <a:pt x="396" y="1345"/>
                  </a:lnTo>
                  <a:lnTo>
                    <a:pt x="436" y="1147"/>
                  </a:lnTo>
                  <a:lnTo>
                    <a:pt x="445" y="9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6" name="Freeform 46"/>
            <p:cNvSpPr>
              <a:spLocks noEditPoints="1"/>
            </p:cNvSpPr>
            <p:nvPr/>
          </p:nvSpPr>
          <p:spPr bwMode="auto">
            <a:xfrm>
              <a:off x="9209" y="3669"/>
              <a:ext cx="1260" cy="454"/>
            </a:xfrm>
            <a:custGeom>
              <a:avLst/>
              <a:gdLst/>
              <a:ahLst/>
              <a:cxnLst>
                <a:cxn ang="0">
                  <a:pos x="1195" y="74"/>
                </a:cxn>
                <a:cxn ang="0">
                  <a:pos x="1244" y="74"/>
                </a:cxn>
                <a:cxn ang="0">
                  <a:pos x="1252" y="66"/>
                </a:cxn>
                <a:cxn ang="0">
                  <a:pos x="1260" y="49"/>
                </a:cxn>
                <a:cxn ang="0">
                  <a:pos x="1260" y="25"/>
                </a:cxn>
                <a:cxn ang="0">
                  <a:pos x="1252" y="8"/>
                </a:cxn>
                <a:cxn ang="0">
                  <a:pos x="1244" y="0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25"/>
                </a:cxn>
                <a:cxn ang="0">
                  <a:pos x="0" y="58"/>
                </a:cxn>
                <a:cxn ang="0">
                  <a:pos x="8" y="66"/>
                </a:cxn>
                <a:cxn ang="0">
                  <a:pos x="24" y="74"/>
                </a:cxn>
                <a:cxn ang="0">
                  <a:pos x="64" y="74"/>
                </a:cxn>
                <a:cxn ang="0">
                  <a:pos x="1195" y="74"/>
                </a:cxn>
                <a:cxn ang="0">
                  <a:pos x="1203" y="454"/>
                </a:cxn>
                <a:cxn ang="0">
                  <a:pos x="1228" y="454"/>
                </a:cxn>
                <a:cxn ang="0">
                  <a:pos x="1244" y="446"/>
                </a:cxn>
                <a:cxn ang="0">
                  <a:pos x="1260" y="429"/>
                </a:cxn>
                <a:cxn ang="0">
                  <a:pos x="1260" y="396"/>
                </a:cxn>
                <a:cxn ang="0">
                  <a:pos x="1244" y="380"/>
                </a:cxn>
                <a:cxn ang="0">
                  <a:pos x="1228" y="380"/>
                </a:cxn>
                <a:cxn ang="0">
                  <a:pos x="1211" y="371"/>
                </a:cxn>
                <a:cxn ang="0">
                  <a:pos x="32" y="371"/>
                </a:cxn>
                <a:cxn ang="0">
                  <a:pos x="24" y="380"/>
                </a:cxn>
                <a:cxn ang="0">
                  <a:pos x="8" y="388"/>
                </a:cxn>
                <a:cxn ang="0">
                  <a:pos x="0" y="396"/>
                </a:cxn>
                <a:cxn ang="0">
                  <a:pos x="0" y="429"/>
                </a:cxn>
                <a:cxn ang="0">
                  <a:pos x="8" y="437"/>
                </a:cxn>
                <a:cxn ang="0">
                  <a:pos x="24" y="446"/>
                </a:cxn>
                <a:cxn ang="0">
                  <a:pos x="32" y="454"/>
                </a:cxn>
                <a:cxn ang="0">
                  <a:pos x="64" y="454"/>
                </a:cxn>
                <a:cxn ang="0">
                  <a:pos x="1203" y="454"/>
                </a:cxn>
              </a:cxnLst>
              <a:rect l="0" t="0" r="r" b="b"/>
              <a:pathLst>
                <a:path w="1260" h="454">
                  <a:moveTo>
                    <a:pt x="1195" y="74"/>
                  </a:moveTo>
                  <a:lnTo>
                    <a:pt x="1244" y="74"/>
                  </a:lnTo>
                  <a:lnTo>
                    <a:pt x="1252" y="66"/>
                  </a:lnTo>
                  <a:lnTo>
                    <a:pt x="1260" y="49"/>
                  </a:lnTo>
                  <a:lnTo>
                    <a:pt x="1260" y="25"/>
                  </a:lnTo>
                  <a:lnTo>
                    <a:pt x="1252" y="8"/>
                  </a:lnTo>
                  <a:lnTo>
                    <a:pt x="1244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25"/>
                  </a:lnTo>
                  <a:lnTo>
                    <a:pt x="0" y="58"/>
                  </a:lnTo>
                  <a:lnTo>
                    <a:pt x="8" y="66"/>
                  </a:lnTo>
                  <a:lnTo>
                    <a:pt x="24" y="74"/>
                  </a:lnTo>
                  <a:lnTo>
                    <a:pt x="64" y="74"/>
                  </a:lnTo>
                  <a:lnTo>
                    <a:pt x="1195" y="74"/>
                  </a:lnTo>
                  <a:close/>
                  <a:moveTo>
                    <a:pt x="1203" y="454"/>
                  </a:moveTo>
                  <a:lnTo>
                    <a:pt x="1228" y="454"/>
                  </a:lnTo>
                  <a:lnTo>
                    <a:pt x="1244" y="446"/>
                  </a:lnTo>
                  <a:lnTo>
                    <a:pt x="1260" y="429"/>
                  </a:lnTo>
                  <a:lnTo>
                    <a:pt x="1260" y="396"/>
                  </a:lnTo>
                  <a:lnTo>
                    <a:pt x="1244" y="380"/>
                  </a:lnTo>
                  <a:lnTo>
                    <a:pt x="1228" y="380"/>
                  </a:lnTo>
                  <a:lnTo>
                    <a:pt x="1211" y="371"/>
                  </a:lnTo>
                  <a:lnTo>
                    <a:pt x="32" y="371"/>
                  </a:lnTo>
                  <a:lnTo>
                    <a:pt x="24" y="380"/>
                  </a:lnTo>
                  <a:lnTo>
                    <a:pt x="8" y="388"/>
                  </a:lnTo>
                  <a:lnTo>
                    <a:pt x="0" y="396"/>
                  </a:lnTo>
                  <a:lnTo>
                    <a:pt x="0" y="429"/>
                  </a:lnTo>
                  <a:lnTo>
                    <a:pt x="8" y="437"/>
                  </a:lnTo>
                  <a:lnTo>
                    <a:pt x="24" y="446"/>
                  </a:lnTo>
                  <a:lnTo>
                    <a:pt x="32" y="454"/>
                  </a:lnTo>
                  <a:lnTo>
                    <a:pt x="64" y="454"/>
                  </a:lnTo>
                  <a:lnTo>
                    <a:pt x="1203" y="4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7" name="Freeform 47"/>
            <p:cNvSpPr>
              <a:spLocks/>
            </p:cNvSpPr>
            <p:nvPr/>
          </p:nvSpPr>
          <p:spPr bwMode="auto">
            <a:xfrm>
              <a:off x="11430" y="1606"/>
              <a:ext cx="1793" cy="1939"/>
            </a:xfrm>
            <a:custGeom>
              <a:avLst/>
              <a:gdLst/>
              <a:ahLst/>
              <a:cxnLst>
                <a:cxn ang="0">
                  <a:pos x="816" y="998"/>
                </a:cxn>
                <a:cxn ang="0">
                  <a:pos x="832" y="982"/>
                </a:cxn>
                <a:cxn ang="0">
                  <a:pos x="832" y="949"/>
                </a:cxn>
                <a:cxn ang="0">
                  <a:pos x="824" y="941"/>
                </a:cxn>
                <a:cxn ang="0">
                  <a:pos x="210" y="74"/>
                </a:cxn>
                <a:cxn ang="0">
                  <a:pos x="1050" y="74"/>
                </a:cxn>
                <a:cxn ang="0">
                  <a:pos x="1155" y="82"/>
                </a:cxn>
                <a:cxn ang="0">
                  <a:pos x="1268" y="99"/>
                </a:cxn>
                <a:cxn ang="0">
                  <a:pos x="1381" y="132"/>
                </a:cxn>
                <a:cxn ang="0">
                  <a:pos x="1495" y="173"/>
                </a:cxn>
                <a:cxn ang="0">
                  <a:pos x="1591" y="239"/>
                </a:cxn>
                <a:cxn ang="0">
                  <a:pos x="1680" y="330"/>
                </a:cxn>
                <a:cxn ang="0">
                  <a:pos x="1745" y="454"/>
                </a:cxn>
                <a:cxn ang="0">
                  <a:pos x="1793" y="454"/>
                </a:cxn>
                <a:cxn ang="0">
                  <a:pos x="1624" y="0"/>
                </a:cxn>
                <a:cxn ang="0">
                  <a:pos x="32" y="0"/>
                </a:cxn>
                <a:cxn ang="0">
                  <a:pos x="16" y="8"/>
                </a:cxn>
                <a:cxn ang="0">
                  <a:pos x="8" y="16"/>
                </a:cxn>
                <a:cxn ang="0">
                  <a:pos x="0" y="33"/>
                </a:cxn>
                <a:cxn ang="0">
                  <a:pos x="0" y="66"/>
                </a:cxn>
                <a:cxn ang="0">
                  <a:pos x="695" y="1031"/>
                </a:cxn>
                <a:cxn ang="0">
                  <a:pos x="16" y="1881"/>
                </a:cxn>
                <a:cxn ang="0">
                  <a:pos x="8" y="1898"/>
                </a:cxn>
                <a:cxn ang="0">
                  <a:pos x="8" y="1906"/>
                </a:cxn>
                <a:cxn ang="0">
                  <a:pos x="0" y="1914"/>
                </a:cxn>
                <a:cxn ang="0">
                  <a:pos x="8" y="1931"/>
                </a:cxn>
                <a:cxn ang="0">
                  <a:pos x="16" y="1931"/>
                </a:cxn>
                <a:cxn ang="0">
                  <a:pos x="32" y="1939"/>
                </a:cxn>
                <a:cxn ang="0">
                  <a:pos x="1624" y="1939"/>
                </a:cxn>
                <a:cxn ang="0">
                  <a:pos x="1793" y="1452"/>
                </a:cxn>
                <a:cxn ang="0">
                  <a:pos x="1745" y="1452"/>
                </a:cxn>
                <a:cxn ang="0">
                  <a:pos x="1697" y="1560"/>
                </a:cxn>
                <a:cxn ang="0">
                  <a:pos x="1616" y="1650"/>
                </a:cxn>
                <a:cxn ang="0">
                  <a:pos x="1519" y="1725"/>
                </a:cxn>
                <a:cxn ang="0">
                  <a:pos x="1406" y="1774"/>
                </a:cxn>
                <a:cxn ang="0">
                  <a:pos x="1373" y="1782"/>
                </a:cxn>
                <a:cxn ang="0">
                  <a:pos x="1317" y="1799"/>
                </a:cxn>
                <a:cxn ang="0">
                  <a:pos x="1236" y="1815"/>
                </a:cxn>
                <a:cxn ang="0">
                  <a:pos x="1115" y="1824"/>
                </a:cxn>
                <a:cxn ang="0">
                  <a:pos x="969" y="1832"/>
                </a:cxn>
                <a:cxn ang="0">
                  <a:pos x="162" y="1832"/>
                </a:cxn>
                <a:cxn ang="0">
                  <a:pos x="816" y="998"/>
                </a:cxn>
              </a:cxnLst>
              <a:rect l="0" t="0" r="r" b="b"/>
              <a:pathLst>
                <a:path w="1793" h="1939">
                  <a:moveTo>
                    <a:pt x="816" y="998"/>
                  </a:moveTo>
                  <a:lnTo>
                    <a:pt x="832" y="982"/>
                  </a:lnTo>
                  <a:lnTo>
                    <a:pt x="832" y="949"/>
                  </a:lnTo>
                  <a:lnTo>
                    <a:pt x="824" y="941"/>
                  </a:lnTo>
                  <a:lnTo>
                    <a:pt x="210" y="74"/>
                  </a:lnTo>
                  <a:lnTo>
                    <a:pt x="1050" y="74"/>
                  </a:lnTo>
                  <a:lnTo>
                    <a:pt x="1155" y="82"/>
                  </a:lnTo>
                  <a:lnTo>
                    <a:pt x="1268" y="99"/>
                  </a:lnTo>
                  <a:lnTo>
                    <a:pt x="1381" y="132"/>
                  </a:lnTo>
                  <a:lnTo>
                    <a:pt x="1495" y="173"/>
                  </a:lnTo>
                  <a:lnTo>
                    <a:pt x="1591" y="239"/>
                  </a:lnTo>
                  <a:lnTo>
                    <a:pt x="1680" y="330"/>
                  </a:lnTo>
                  <a:lnTo>
                    <a:pt x="1745" y="454"/>
                  </a:lnTo>
                  <a:lnTo>
                    <a:pt x="1793" y="454"/>
                  </a:lnTo>
                  <a:lnTo>
                    <a:pt x="1624" y="0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33"/>
                  </a:lnTo>
                  <a:lnTo>
                    <a:pt x="0" y="66"/>
                  </a:lnTo>
                  <a:lnTo>
                    <a:pt x="695" y="1031"/>
                  </a:lnTo>
                  <a:lnTo>
                    <a:pt x="16" y="1881"/>
                  </a:lnTo>
                  <a:lnTo>
                    <a:pt x="8" y="1898"/>
                  </a:lnTo>
                  <a:lnTo>
                    <a:pt x="8" y="1906"/>
                  </a:lnTo>
                  <a:lnTo>
                    <a:pt x="0" y="1914"/>
                  </a:lnTo>
                  <a:lnTo>
                    <a:pt x="8" y="1931"/>
                  </a:lnTo>
                  <a:lnTo>
                    <a:pt x="16" y="1931"/>
                  </a:lnTo>
                  <a:lnTo>
                    <a:pt x="32" y="1939"/>
                  </a:lnTo>
                  <a:lnTo>
                    <a:pt x="1624" y="1939"/>
                  </a:lnTo>
                  <a:lnTo>
                    <a:pt x="1793" y="1452"/>
                  </a:lnTo>
                  <a:lnTo>
                    <a:pt x="1745" y="1452"/>
                  </a:lnTo>
                  <a:lnTo>
                    <a:pt x="1697" y="1560"/>
                  </a:lnTo>
                  <a:lnTo>
                    <a:pt x="1616" y="1650"/>
                  </a:lnTo>
                  <a:lnTo>
                    <a:pt x="1519" y="1725"/>
                  </a:lnTo>
                  <a:lnTo>
                    <a:pt x="1406" y="1774"/>
                  </a:lnTo>
                  <a:lnTo>
                    <a:pt x="1373" y="1782"/>
                  </a:lnTo>
                  <a:lnTo>
                    <a:pt x="1317" y="1799"/>
                  </a:lnTo>
                  <a:lnTo>
                    <a:pt x="1236" y="1815"/>
                  </a:lnTo>
                  <a:lnTo>
                    <a:pt x="1115" y="1824"/>
                  </a:lnTo>
                  <a:lnTo>
                    <a:pt x="969" y="1832"/>
                  </a:lnTo>
                  <a:lnTo>
                    <a:pt x="162" y="1832"/>
                  </a:lnTo>
                  <a:lnTo>
                    <a:pt x="816" y="9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8" name="Freeform 48"/>
            <p:cNvSpPr>
              <a:spLocks/>
            </p:cNvSpPr>
            <p:nvPr/>
          </p:nvSpPr>
          <p:spPr bwMode="auto">
            <a:xfrm>
              <a:off x="13401" y="1474"/>
              <a:ext cx="808" cy="610"/>
            </a:xfrm>
            <a:custGeom>
              <a:avLst/>
              <a:gdLst/>
              <a:ahLst/>
              <a:cxnLst>
                <a:cxn ang="0">
                  <a:pos x="89" y="528"/>
                </a:cxn>
                <a:cxn ang="0">
                  <a:pos x="81" y="561"/>
                </a:cxn>
                <a:cxn ang="0">
                  <a:pos x="97" y="594"/>
                </a:cxn>
                <a:cxn ang="0">
                  <a:pos x="154" y="602"/>
                </a:cxn>
                <a:cxn ang="0">
                  <a:pos x="194" y="544"/>
                </a:cxn>
                <a:cxn ang="0">
                  <a:pos x="202" y="495"/>
                </a:cxn>
                <a:cxn ang="0">
                  <a:pos x="234" y="371"/>
                </a:cxn>
                <a:cxn ang="0">
                  <a:pos x="267" y="256"/>
                </a:cxn>
                <a:cxn ang="0">
                  <a:pos x="283" y="206"/>
                </a:cxn>
                <a:cxn ang="0">
                  <a:pos x="348" y="115"/>
                </a:cxn>
                <a:cxn ang="0">
                  <a:pos x="444" y="49"/>
                </a:cxn>
                <a:cxn ang="0">
                  <a:pos x="533" y="33"/>
                </a:cxn>
                <a:cxn ang="0">
                  <a:pos x="574" y="58"/>
                </a:cxn>
                <a:cxn ang="0">
                  <a:pos x="582" y="91"/>
                </a:cxn>
                <a:cxn ang="0">
                  <a:pos x="590" y="132"/>
                </a:cxn>
                <a:cxn ang="0">
                  <a:pos x="533" y="363"/>
                </a:cxn>
                <a:cxn ang="0">
                  <a:pos x="501" y="445"/>
                </a:cxn>
                <a:cxn ang="0">
                  <a:pos x="493" y="495"/>
                </a:cxn>
                <a:cxn ang="0">
                  <a:pos x="509" y="553"/>
                </a:cxn>
                <a:cxn ang="0">
                  <a:pos x="558" y="594"/>
                </a:cxn>
                <a:cxn ang="0">
                  <a:pos x="614" y="610"/>
                </a:cxn>
                <a:cxn ang="0">
                  <a:pos x="743" y="544"/>
                </a:cxn>
                <a:cxn ang="0">
                  <a:pos x="800" y="429"/>
                </a:cxn>
                <a:cxn ang="0">
                  <a:pos x="808" y="388"/>
                </a:cxn>
                <a:cxn ang="0">
                  <a:pos x="792" y="379"/>
                </a:cxn>
                <a:cxn ang="0">
                  <a:pos x="768" y="388"/>
                </a:cxn>
                <a:cxn ang="0">
                  <a:pos x="760" y="404"/>
                </a:cxn>
                <a:cxn ang="0">
                  <a:pos x="679" y="553"/>
                </a:cxn>
                <a:cxn ang="0">
                  <a:pos x="606" y="569"/>
                </a:cxn>
                <a:cxn ang="0">
                  <a:pos x="590" y="544"/>
                </a:cxn>
                <a:cxn ang="0">
                  <a:pos x="598" y="470"/>
                </a:cxn>
                <a:cxn ang="0">
                  <a:pos x="622" y="412"/>
                </a:cxn>
                <a:cxn ang="0">
                  <a:pos x="663" y="297"/>
                </a:cxn>
                <a:cxn ang="0">
                  <a:pos x="687" y="148"/>
                </a:cxn>
                <a:cxn ang="0">
                  <a:pos x="646" y="41"/>
                </a:cxn>
                <a:cxn ang="0">
                  <a:pos x="566" y="0"/>
                </a:cxn>
                <a:cxn ang="0">
                  <a:pos x="444" y="8"/>
                </a:cxn>
                <a:cxn ang="0">
                  <a:pos x="331" y="74"/>
                </a:cxn>
                <a:cxn ang="0">
                  <a:pos x="275" y="58"/>
                </a:cxn>
                <a:cxn ang="0">
                  <a:pos x="194" y="0"/>
                </a:cxn>
                <a:cxn ang="0">
                  <a:pos x="105" y="8"/>
                </a:cxn>
                <a:cxn ang="0">
                  <a:pos x="65" y="33"/>
                </a:cxn>
                <a:cxn ang="0">
                  <a:pos x="24" y="124"/>
                </a:cxn>
                <a:cxn ang="0">
                  <a:pos x="0" y="214"/>
                </a:cxn>
                <a:cxn ang="0">
                  <a:pos x="32" y="223"/>
                </a:cxn>
                <a:cxn ang="0">
                  <a:pos x="41" y="206"/>
                </a:cxn>
                <a:cxn ang="0">
                  <a:pos x="105" y="58"/>
                </a:cxn>
                <a:cxn ang="0">
                  <a:pos x="162" y="33"/>
                </a:cxn>
                <a:cxn ang="0">
                  <a:pos x="186" y="82"/>
                </a:cxn>
                <a:cxn ang="0">
                  <a:pos x="186" y="124"/>
                </a:cxn>
                <a:cxn ang="0">
                  <a:pos x="154" y="280"/>
                </a:cxn>
                <a:cxn ang="0">
                  <a:pos x="137" y="338"/>
                </a:cxn>
              </a:cxnLst>
              <a:rect l="0" t="0" r="r" b="b"/>
              <a:pathLst>
                <a:path w="808" h="610">
                  <a:moveTo>
                    <a:pt x="97" y="511"/>
                  </a:moveTo>
                  <a:lnTo>
                    <a:pt x="89" y="528"/>
                  </a:lnTo>
                  <a:lnTo>
                    <a:pt x="89" y="553"/>
                  </a:lnTo>
                  <a:lnTo>
                    <a:pt x="81" y="561"/>
                  </a:lnTo>
                  <a:lnTo>
                    <a:pt x="89" y="586"/>
                  </a:lnTo>
                  <a:lnTo>
                    <a:pt x="97" y="594"/>
                  </a:lnTo>
                  <a:lnTo>
                    <a:pt x="129" y="610"/>
                  </a:lnTo>
                  <a:lnTo>
                    <a:pt x="154" y="602"/>
                  </a:lnTo>
                  <a:lnTo>
                    <a:pt x="170" y="594"/>
                  </a:lnTo>
                  <a:lnTo>
                    <a:pt x="194" y="544"/>
                  </a:lnTo>
                  <a:lnTo>
                    <a:pt x="202" y="520"/>
                  </a:lnTo>
                  <a:lnTo>
                    <a:pt x="202" y="495"/>
                  </a:lnTo>
                  <a:lnTo>
                    <a:pt x="210" y="470"/>
                  </a:lnTo>
                  <a:lnTo>
                    <a:pt x="234" y="371"/>
                  </a:lnTo>
                  <a:lnTo>
                    <a:pt x="259" y="280"/>
                  </a:lnTo>
                  <a:lnTo>
                    <a:pt x="267" y="256"/>
                  </a:lnTo>
                  <a:lnTo>
                    <a:pt x="267" y="239"/>
                  </a:lnTo>
                  <a:lnTo>
                    <a:pt x="283" y="206"/>
                  </a:lnTo>
                  <a:lnTo>
                    <a:pt x="315" y="157"/>
                  </a:lnTo>
                  <a:lnTo>
                    <a:pt x="348" y="115"/>
                  </a:lnTo>
                  <a:lnTo>
                    <a:pt x="388" y="74"/>
                  </a:lnTo>
                  <a:lnTo>
                    <a:pt x="444" y="49"/>
                  </a:lnTo>
                  <a:lnTo>
                    <a:pt x="509" y="33"/>
                  </a:lnTo>
                  <a:lnTo>
                    <a:pt x="533" y="33"/>
                  </a:lnTo>
                  <a:lnTo>
                    <a:pt x="558" y="41"/>
                  </a:lnTo>
                  <a:lnTo>
                    <a:pt x="574" y="58"/>
                  </a:lnTo>
                  <a:lnTo>
                    <a:pt x="582" y="74"/>
                  </a:lnTo>
                  <a:lnTo>
                    <a:pt x="582" y="91"/>
                  </a:lnTo>
                  <a:lnTo>
                    <a:pt x="590" y="99"/>
                  </a:lnTo>
                  <a:lnTo>
                    <a:pt x="590" y="132"/>
                  </a:lnTo>
                  <a:lnTo>
                    <a:pt x="582" y="198"/>
                  </a:lnTo>
                  <a:lnTo>
                    <a:pt x="533" y="363"/>
                  </a:lnTo>
                  <a:lnTo>
                    <a:pt x="509" y="421"/>
                  </a:lnTo>
                  <a:lnTo>
                    <a:pt x="501" y="445"/>
                  </a:lnTo>
                  <a:lnTo>
                    <a:pt x="493" y="462"/>
                  </a:lnTo>
                  <a:lnTo>
                    <a:pt x="493" y="495"/>
                  </a:lnTo>
                  <a:lnTo>
                    <a:pt x="501" y="528"/>
                  </a:lnTo>
                  <a:lnTo>
                    <a:pt x="509" y="553"/>
                  </a:lnTo>
                  <a:lnTo>
                    <a:pt x="533" y="577"/>
                  </a:lnTo>
                  <a:lnTo>
                    <a:pt x="558" y="594"/>
                  </a:lnTo>
                  <a:lnTo>
                    <a:pt x="582" y="602"/>
                  </a:lnTo>
                  <a:lnTo>
                    <a:pt x="614" y="610"/>
                  </a:lnTo>
                  <a:lnTo>
                    <a:pt x="687" y="586"/>
                  </a:lnTo>
                  <a:lnTo>
                    <a:pt x="743" y="544"/>
                  </a:lnTo>
                  <a:lnTo>
                    <a:pt x="784" y="478"/>
                  </a:lnTo>
                  <a:lnTo>
                    <a:pt x="800" y="429"/>
                  </a:lnTo>
                  <a:lnTo>
                    <a:pt x="808" y="396"/>
                  </a:lnTo>
                  <a:lnTo>
                    <a:pt x="808" y="388"/>
                  </a:lnTo>
                  <a:lnTo>
                    <a:pt x="800" y="388"/>
                  </a:lnTo>
                  <a:lnTo>
                    <a:pt x="792" y="379"/>
                  </a:lnTo>
                  <a:lnTo>
                    <a:pt x="776" y="379"/>
                  </a:lnTo>
                  <a:lnTo>
                    <a:pt x="768" y="388"/>
                  </a:lnTo>
                  <a:lnTo>
                    <a:pt x="768" y="396"/>
                  </a:lnTo>
                  <a:lnTo>
                    <a:pt x="760" y="404"/>
                  </a:lnTo>
                  <a:lnTo>
                    <a:pt x="727" y="495"/>
                  </a:lnTo>
                  <a:lnTo>
                    <a:pt x="679" y="553"/>
                  </a:lnTo>
                  <a:lnTo>
                    <a:pt x="622" y="569"/>
                  </a:lnTo>
                  <a:lnTo>
                    <a:pt x="606" y="569"/>
                  </a:lnTo>
                  <a:lnTo>
                    <a:pt x="598" y="553"/>
                  </a:lnTo>
                  <a:lnTo>
                    <a:pt x="590" y="544"/>
                  </a:lnTo>
                  <a:lnTo>
                    <a:pt x="590" y="487"/>
                  </a:lnTo>
                  <a:lnTo>
                    <a:pt x="598" y="470"/>
                  </a:lnTo>
                  <a:lnTo>
                    <a:pt x="606" y="445"/>
                  </a:lnTo>
                  <a:lnTo>
                    <a:pt x="622" y="412"/>
                  </a:lnTo>
                  <a:lnTo>
                    <a:pt x="638" y="363"/>
                  </a:lnTo>
                  <a:lnTo>
                    <a:pt x="663" y="297"/>
                  </a:lnTo>
                  <a:lnTo>
                    <a:pt x="679" y="214"/>
                  </a:lnTo>
                  <a:lnTo>
                    <a:pt x="687" y="148"/>
                  </a:lnTo>
                  <a:lnTo>
                    <a:pt x="679" y="82"/>
                  </a:lnTo>
                  <a:lnTo>
                    <a:pt x="646" y="41"/>
                  </a:lnTo>
                  <a:lnTo>
                    <a:pt x="606" y="8"/>
                  </a:lnTo>
                  <a:lnTo>
                    <a:pt x="566" y="0"/>
                  </a:lnTo>
                  <a:lnTo>
                    <a:pt x="517" y="0"/>
                  </a:lnTo>
                  <a:lnTo>
                    <a:pt x="444" y="8"/>
                  </a:lnTo>
                  <a:lnTo>
                    <a:pt x="380" y="41"/>
                  </a:lnTo>
                  <a:lnTo>
                    <a:pt x="331" y="74"/>
                  </a:lnTo>
                  <a:lnTo>
                    <a:pt x="291" y="115"/>
                  </a:lnTo>
                  <a:lnTo>
                    <a:pt x="275" y="58"/>
                  </a:lnTo>
                  <a:lnTo>
                    <a:pt x="234" y="25"/>
                  </a:lnTo>
                  <a:lnTo>
                    <a:pt x="194" y="0"/>
                  </a:lnTo>
                  <a:lnTo>
                    <a:pt x="129" y="0"/>
                  </a:lnTo>
                  <a:lnTo>
                    <a:pt x="105" y="8"/>
                  </a:lnTo>
                  <a:lnTo>
                    <a:pt x="81" y="25"/>
                  </a:lnTo>
                  <a:lnTo>
                    <a:pt x="65" y="33"/>
                  </a:lnTo>
                  <a:lnTo>
                    <a:pt x="49" y="66"/>
                  </a:lnTo>
                  <a:lnTo>
                    <a:pt x="24" y="124"/>
                  </a:lnTo>
                  <a:lnTo>
                    <a:pt x="0" y="173"/>
                  </a:lnTo>
                  <a:lnTo>
                    <a:pt x="0" y="214"/>
                  </a:lnTo>
                  <a:lnTo>
                    <a:pt x="8" y="223"/>
                  </a:lnTo>
                  <a:lnTo>
                    <a:pt x="32" y="223"/>
                  </a:lnTo>
                  <a:lnTo>
                    <a:pt x="41" y="214"/>
                  </a:lnTo>
                  <a:lnTo>
                    <a:pt x="41" y="206"/>
                  </a:lnTo>
                  <a:lnTo>
                    <a:pt x="73" y="107"/>
                  </a:lnTo>
                  <a:lnTo>
                    <a:pt x="105" y="58"/>
                  </a:lnTo>
                  <a:lnTo>
                    <a:pt x="146" y="33"/>
                  </a:lnTo>
                  <a:lnTo>
                    <a:pt x="162" y="33"/>
                  </a:lnTo>
                  <a:lnTo>
                    <a:pt x="186" y="58"/>
                  </a:lnTo>
                  <a:lnTo>
                    <a:pt x="186" y="82"/>
                  </a:lnTo>
                  <a:lnTo>
                    <a:pt x="194" y="99"/>
                  </a:lnTo>
                  <a:lnTo>
                    <a:pt x="186" y="124"/>
                  </a:lnTo>
                  <a:lnTo>
                    <a:pt x="186" y="148"/>
                  </a:lnTo>
                  <a:lnTo>
                    <a:pt x="154" y="280"/>
                  </a:lnTo>
                  <a:lnTo>
                    <a:pt x="146" y="305"/>
                  </a:lnTo>
                  <a:lnTo>
                    <a:pt x="137" y="338"/>
                  </a:lnTo>
                  <a:lnTo>
                    <a:pt x="97" y="5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49" name="Freeform 49"/>
            <p:cNvSpPr>
              <a:spLocks noEditPoints="1"/>
            </p:cNvSpPr>
            <p:nvPr/>
          </p:nvSpPr>
          <p:spPr bwMode="auto">
            <a:xfrm>
              <a:off x="13401" y="2736"/>
              <a:ext cx="404" cy="916"/>
            </a:xfrm>
            <a:custGeom>
              <a:avLst/>
              <a:gdLst/>
              <a:ahLst/>
              <a:cxnLst>
                <a:cxn ang="0">
                  <a:pos x="364" y="33"/>
                </a:cxn>
                <a:cxn ang="0">
                  <a:pos x="348" y="9"/>
                </a:cxn>
                <a:cxn ang="0">
                  <a:pos x="315" y="0"/>
                </a:cxn>
                <a:cxn ang="0">
                  <a:pos x="259" y="25"/>
                </a:cxn>
                <a:cxn ang="0">
                  <a:pos x="234" y="75"/>
                </a:cxn>
                <a:cxn ang="0">
                  <a:pos x="259" y="116"/>
                </a:cxn>
                <a:cxn ang="0">
                  <a:pos x="291" y="124"/>
                </a:cxn>
                <a:cxn ang="0">
                  <a:pos x="339" y="99"/>
                </a:cxn>
                <a:cxn ang="0">
                  <a:pos x="364" y="50"/>
                </a:cxn>
                <a:cxn ang="0">
                  <a:pos x="81" y="776"/>
                </a:cxn>
                <a:cxn ang="0">
                  <a:pos x="89" y="834"/>
                </a:cxn>
                <a:cxn ang="0">
                  <a:pos x="121" y="883"/>
                </a:cxn>
                <a:cxn ang="0">
                  <a:pos x="210" y="916"/>
                </a:cxn>
                <a:cxn ang="0">
                  <a:pos x="331" y="850"/>
                </a:cxn>
                <a:cxn ang="0">
                  <a:pos x="396" y="735"/>
                </a:cxn>
                <a:cxn ang="0">
                  <a:pos x="396" y="694"/>
                </a:cxn>
                <a:cxn ang="0">
                  <a:pos x="388" y="685"/>
                </a:cxn>
                <a:cxn ang="0">
                  <a:pos x="364" y="694"/>
                </a:cxn>
                <a:cxn ang="0">
                  <a:pos x="356" y="710"/>
                </a:cxn>
                <a:cxn ang="0">
                  <a:pos x="267" y="859"/>
                </a:cxn>
                <a:cxn ang="0">
                  <a:pos x="194" y="875"/>
                </a:cxn>
                <a:cxn ang="0">
                  <a:pos x="178" y="850"/>
                </a:cxn>
                <a:cxn ang="0">
                  <a:pos x="186" y="784"/>
                </a:cxn>
                <a:cxn ang="0">
                  <a:pos x="218" y="685"/>
                </a:cxn>
                <a:cxn ang="0">
                  <a:pos x="259" y="595"/>
                </a:cxn>
                <a:cxn ang="0">
                  <a:pos x="299" y="487"/>
                </a:cxn>
                <a:cxn ang="0">
                  <a:pos x="315" y="380"/>
                </a:cxn>
                <a:cxn ang="0">
                  <a:pos x="259" y="314"/>
                </a:cxn>
                <a:cxn ang="0">
                  <a:pos x="194" y="306"/>
                </a:cxn>
                <a:cxn ang="0">
                  <a:pos x="65" y="372"/>
                </a:cxn>
                <a:cxn ang="0">
                  <a:pos x="8" y="479"/>
                </a:cxn>
                <a:cxn ang="0">
                  <a:pos x="0" y="520"/>
                </a:cxn>
                <a:cxn ang="0">
                  <a:pos x="32" y="529"/>
                </a:cxn>
                <a:cxn ang="0">
                  <a:pos x="41" y="504"/>
                </a:cxn>
                <a:cxn ang="0">
                  <a:pos x="137" y="355"/>
                </a:cxn>
                <a:cxn ang="0">
                  <a:pos x="202" y="339"/>
                </a:cxn>
                <a:cxn ang="0">
                  <a:pos x="218" y="364"/>
                </a:cxn>
                <a:cxn ang="0">
                  <a:pos x="202" y="454"/>
                </a:cxn>
                <a:cxn ang="0">
                  <a:pos x="97" y="743"/>
                </a:cxn>
              </a:cxnLst>
              <a:rect l="0" t="0" r="r" b="b"/>
              <a:pathLst>
                <a:path w="404" h="916">
                  <a:moveTo>
                    <a:pt x="364" y="50"/>
                  </a:moveTo>
                  <a:lnTo>
                    <a:pt x="364" y="33"/>
                  </a:lnTo>
                  <a:lnTo>
                    <a:pt x="356" y="25"/>
                  </a:lnTo>
                  <a:lnTo>
                    <a:pt x="348" y="9"/>
                  </a:lnTo>
                  <a:lnTo>
                    <a:pt x="331" y="0"/>
                  </a:lnTo>
                  <a:lnTo>
                    <a:pt x="315" y="0"/>
                  </a:lnTo>
                  <a:lnTo>
                    <a:pt x="291" y="9"/>
                  </a:lnTo>
                  <a:lnTo>
                    <a:pt x="259" y="25"/>
                  </a:lnTo>
                  <a:lnTo>
                    <a:pt x="243" y="50"/>
                  </a:lnTo>
                  <a:lnTo>
                    <a:pt x="234" y="75"/>
                  </a:lnTo>
                  <a:lnTo>
                    <a:pt x="234" y="91"/>
                  </a:lnTo>
                  <a:lnTo>
                    <a:pt x="259" y="116"/>
                  </a:lnTo>
                  <a:lnTo>
                    <a:pt x="275" y="124"/>
                  </a:lnTo>
                  <a:lnTo>
                    <a:pt x="291" y="124"/>
                  </a:lnTo>
                  <a:lnTo>
                    <a:pt x="315" y="116"/>
                  </a:lnTo>
                  <a:lnTo>
                    <a:pt x="339" y="99"/>
                  </a:lnTo>
                  <a:lnTo>
                    <a:pt x="356" y="83"/>
                  </a:lnTo>
                  <a:lnTo>
                    <a:pt x="364" y="50"/>
                  </a:lnTo>
                  <a:close/>
                  <a:moveTo>
                    <a:pt x="97" y="743"/>
                  </a:moveTo>
                  <a:lnTo>
                    <a:pt x="81" y="776"/>
                  </a:lnTo>
                  <a:lnTo>
                    <a:pt x="81" y="801"/>
                  </a:lnTo>
                  <a:lnTo>
                    <a:pt x="89" y="834"/>
                  </a:lnTo>
                  <a:lnTo>
                    <a:pt x="97" y="859"/>
                  </a:lnTo>
                  <a:lnTo>
                    <a:pt x="121" y="883"/>
                  </a:lnTo>
                  <a:lnTo>
                    <a:pt x="146" y="900"/>
                  </a:lnTo>
                  <a:lnTo>
                    <a:pt x="210" y="916"/>
                  </a:lnTo>
                  <a:lnTo>
                    <a:pt x="283" y="892"/>
                  </a:lnTo>
                  <a:lnTo>
                    <a:pt x="331" y="850"/>
                  </a:lnTo>
                  <a:lnTo>
                    <a:pt x="372" y="784"/>
                  </a:lnTo>
                  <a:lnTo>
                    <a:pt x="396" y="735"/>
                  </a:lnTo>
                  <a:lnTo>
                    <a:pt x="404" y="702"/>
                  </a:lnTo>
                  <a:lnTo>
                    <a:pt x="396" y="694"/>
                  </a:lnTo>
                  <a:lnTo>
                    <a:pt x="388" y="694"/>
                  </a:lnTo>
                  <a:lnTo>
                    <a:pt x="388" y="685"/>
                  </a:lnTo>
                  <a:lnTo>
                    <a:pt x="380" y="685"/>
                  </a:lnTo>
                  <a:lnTo>
                    <a:pt x="364" y="694"/>
                  </a:lnTo>
                  <a:lnTo>
                    <a:pt x="356" y="702"/>
                  </a:lnTo>
                  <a:lnTo>
                    <a:pt x="356" y="710"/>
                  </a:lnTo>
                  <a:lnTo>
                    <a:pt x="315" y="801"/>
                  </a:lnTo>
                  <a:lnTo>
                    <a:pt x="267" y="859"/>
                  </a:lnTo>
                  <a:lnTo>
                    <a:pt x="210" y="875"/>
                  </a:lnTo>
                  <a:lnTo>
                    <a:pt x="194" y="875"/>
                  </a:lnTo>
                  <a:lnTo>
                    <a:pt x="186" y="867"/>
                  </a:lnTo>
                  <a:lnTo>
                    <a:pt x="178" y="850"/>
                  </a:lnTo>
                  <a:lnTo>
                    <a:pt x="178" y="826"/>
                  </a:lnTo>
                  <a:lnTo>
                    <a:pt x="186" y="784"/>
                  </a:lnTo>
                  <a:lnTo>
                    <a:pt x="202" y="743"/>
                  </a:lnTo>
                  <a:lnTo>
                    <a:pt x="218" y="685"/>
                  </a:lnTo>
                  <a:lnTo>
                    <a:pt x="243" y="636"/>
                  </a:lnTo>
                  <a:lnTo>
                    <a:pt x="259" y="595"/>
                  </a:lnTo>
                  <a:lnTo>
                    <a:pt x="275" y="537"/>
                  </a:lnTo>
                  <a:lnTo>
                    <a:pt x="299" y="487"/>
                  </a:lnTo>
                  <a:lnTo>
                    <a:pt x="315" y="438"/>
                  </a:lnTo>
                  <a:lnTo>
                    <a:pt x="315" y="380"/>
                  </a:lnTo>
                  <a:lnTo>
                    <a:pt x="299" y="355"/>
                  </a:lnTo>
                  <a:lnTo>
                    <a:pt x="259" y="314"/>
                  </a:lnTo>
                  <a:lnTo>
                    <a:pt x="226" y="306"/>
                  </a:lnTo>
                  <a:lnTo>
                    <a:pt x="194" y="306"/>
                  </a:lnTo>
                  <a:lnTo>
                    <a:pt x="121" y="322"/>
                  </a:lnTo>
                  <a:lnTo>
                    <a:pt x="65" y="372"/>
                  </a:lnTo>
                  <a:lnTo>
                    <a:pt x="24" y="430"/>
                  </a:lnTo>
                  <a:lnTo>
                    <a:pt x="8" y="479"/>
                  </a:lnTo>
                  <a:lnTo>
                    <a:pt x="0" y="512"/>
                  </a:lnTo>
                  <a:lnTo>
                    <a:pt x="0" y="520"/>
                  </a:lnTo>
                  <a:lnTo>
                    <a:pt x="8" y="529"/>
                  </a:lnTo>
                  <a:lnTo>
                    <a:pt x="32" y="529"/>
                  </a:lnTo>
                  <a:lnTo>
                    <a:pt x="41" y="520"/>
                  </a:lnTo>
                  <a:lnTo>
                    <a:pt x="41" y="504"/>
                  </a:lnTo>
                  <a:lnTo>
                    <a:pt x="81" y="413"/>
                  </a:lnTo>
                  <a:lnTo>
                    <a:pt x="137" y="355"/>
                  </a:lnTo>
                  <a:lnTo>
                    <a:pt x="186" y="339"/>
                  </a:lnTo>
                  <a:lnTo>
                    <a:pt x="202" y="339"/>
                  </a:lnTo>
                  <a:lnTo>
                    <a:pt x="210" y="347"/>
                  </a:lnTo>
                  <a:lnTo>
                    <a:pt x="218" y="364"/>
                  </a:lnTo>
                  <a:lnTo>
                    <a:pt x="218" y="421"/>
                  </a:lnTo>
                  <a:lnTo>
                    <a:pt x="202" y="454"/>
                  </a:lnTo>
                  <a:lnTo>
                    <a:pt x="178" y="520"/>
                  </a:lnTo>
                  <a:lnTo>
                    <a:pt x="97" y="7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0" name="Freeform 50"/>
            <p:cNvSpPr>
              <a:spLocks noEditPoints="1"/>
            </p:cNvSpPr>
            <p:nvPr/>
          </p:nvSpPr>
          <p:spPr bwMode="auto">
            <a:xfrm>
              <a:off x="13967" y="3116"/>
              <a:ext cx="969" cy="363"/>
            </a:xfrm>
            <a:custGeom>
              <a:avLst/>
              <a:gdLst/>
              <a:ahLst/>
              <a:cxnLst>
                <a:cxn ang="0">
                  <a:pos x="921" y="66"/>
                </a:cxn>
                <a:cxn ang="0">
                  <a:pos x="945" y="66"/>
                </a:cxn>
                <a:cxn ang="0">
                  <a:pos x="961" y="58"/>
                </a:cxn>
                <a:cxn ang="0">
                  <a:pos x="969" y="50"/>
                </a:cxn>
                <a:cxn ang="0">
                  <a:pos x="969" y="17"/>
                </a:cxn>
                <a:cxn ang="0">
                  <a:pos x="953" y="0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7"/>
                </a:cxn>
                <a:cxn ang="0">
                  <a:pos x="0" y="50"/>
                </a:cxn>
                <a:cxn ang="0">
                  <a:pos x="8" y="58"/>
                </a:cxn>
                <a:cxn ang="0">
                  <a:pos x="24" y="66"/>
                </a:cxn>
                <a:cxn ang="0">
                  <a:pos x="48" y="66"/>
                </a:cxn>
                <a:cxn ang="0">
                  <a:pos x="921" y="66"/>
                </a:cxn>
                <a:cxn ang="0">
                  <a:pos x="921" y="363"/>
                </a:cxn>
                <a:cxn ang="0">
                  <a:pos x="945" y="363"/>
                </a:cxn>
                <a:cxn ang="0">
                  <a:pos x="961" y="355"/>
                </a:cxn>
                <a:cxn ang="0">
                  <a:pos x="969" y="347"/>
                </a:cxn>
                <a:cxn ang="0">
                  <a:pos x="969" y="314"/>
                </a:cxn>
                <a:cxn ang="0">
                  <a:pos x="953" y="297"/>
                </a:cxn>
                <a:cxn ang="0">
                  <a:pos x="24" y="297"/>
                </a:cxn>
                <a:cxn ang="0">
                  <a:pos x="8" y="305"/>
                </a:cxn>
                <a:cxn ang="0">
                  <a:pos x="0" y="314"/>
                </a:cxn>
                <a:cxn ang="0">
                  <a:pos x="0" y="347"/>
                </a:cxn>
                <a:cxn ang="0">
                  <a:pos x="8" y="355"/>
                </a:cxn>
                <a:cxn ang="0">
                  <a:pos x="16" y="355"/>
                </a:cxn>
                <a:cxn ang="0">
                  <a:pos x="24" y="363"/>
                </a:cxn>
                <a:cxn ang="0">
                  <a:pos x="48" y="363"/>
                </a:cxn>
                <a:cxn ang="0">
                  <a:pos x="921" y="363"/>
                </a:cxn>
              </a:cxnLst>
              <a:rect l="0" t="0" r="r" b="b"/>
              <a:pathLst>
                <a:path w="969" h="363">
                  <a:moveTo>
                    <a:pt x="921" y="66"/>
                  </a:moveTo>
                  <a:lnTo>
                    <a:pt x="945" y="66"/>
                  </a:lnTo>
                  <a:lnTo>
                    <a:pt x="961" y="58"/>
                  </a:lnTo>
                  <a:lnTo>
                    <a:pt x="969" y="50"/>
                  </a:lnTo>
                  <a:lnTo>
                    <a:pt x="969" y="17"/>
                  </a:lnTo>
                  <a:lnTo>
                    <a:pt x="953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17"/>
                  </a:lnTo>
                  <a:lnTo>
                    <a:pt x="0" y="50"/>
                  </a:lnTo>
                  <a:lnTo>
                    <a:pt x="8" y="58"/>
                  </a:lnTo>
                  <a:lnTo>
                    <a:pt x="24" y="66"/>
                  </a:lnTo>
                  <a:lnTo>
                    <a:pt x="48" y="66"/>
                  </a:lnTo>
                  <a:lnTo>
                    <a:pt x="921" y="66"/>
                  </a:lnTo>
                  <a:close/>
                  <a:moveTo>
                    <a:pt x="921" y="363"/>
                  </a:moveTo>
                  <a:lnTo>
                    <a:pt x="945" y="363"/>
                  </a:lnTo>
                  <a:lnTo>
                    <a:pt x="961" y="355"/>
                  </a:lnTo>
                  <a:lnTo>
                    <a:pt x="969" y="347"/>
                  </a:lnTo>
                  <a:lnTo>
                    <a:pt x="969" y="314"/>
                  </a:lnTo>
                  <a:lnTo>
                    <a:pt x="953" y="297"/>
                  </a:lnTo>
                  <a:lnTo>
                    <a:pt x="24" y="297"/>
                  </a:lnTo>
                  <a:lnTo>
                    <a:pt x="8" y="305"/>
                  </a:lnTo>
                  <a:lnTo>
                    <a:pt x="0" y="314"/>
                  </a:lnTo>
                  <a:lnTo>
                    <a:pt x="0" y="347"/>
                  </a:lnTo>
                  <a:lnTo>
                    <a:pt x="8" y="355"/>
                  </a:lnTo>
                  <a:lnTo>
                    <a:pt x="16" y="355"/>
                  </a:lnTo>
                  <a:lnTo>
                    <a:pt x="24" y="363"/>
                  </a:lnTo>
                  <a:lnTo>
                    <a:pt x="48" y="363"/>
                  </a:lnTo>
                  <a:lnTo>
                    <a:pt x="921" y="3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1" name="Freeform 51"/>
            <p:cNvSpPr>
              <a:spLocks/>
            </p:cNvSpPr>
            <p:nvPr/>
          </p:nvSpPr>
          <p:spPr bwMode="auto">
            <a:xfrm>
              <a:off x="15178" y="2736"/>
              <a:ext cx="485" cy="900"/>
            </a:xfrm>
            <a:custGeom>
              <a:avLst/>
              <a:gdLst/>
              <a:ahLst/>
              <a:cxnLst>
                <a:cxn ang="0">
                  <a:pos x="299" y="33"/>
                </a:cxn>
                <a:cxn ang="0">
                  <a:pos x="299" y="17"/>
                </a:cxn>
                <a:cxn ang="0">
                  <a:pos x="291" y="0"/>
                </a:cxn>
                <a:cxn ang="0">
                  <a:pos x="259" y="0"/>
                </a:cxn>
                <a:cxn ang="0">
                  <a:pos x="194" y="50"/>
                </a:cxn>
                <a:cxn ang="0">
                  <a:pos x="122" y="75"/>
                </a:cxn>
                <a:cxn ang="0">
                  <a:pos x="49" y="83"/>
                </a:cxn>
                <a:cxn ang="0">
                  <a:pos x="0" y="83"/>
                </a:cxn>
                <a:cxn ang="0">
                  <a:pos x="0" y="132"/>
                </a:cxn>
                <a:cxn ang="0">
                  <a:pos x="49" y="132"/>
                </a:cxn>
                <a:cxn ang="0">
                  <a:pos x="122" y="124"/>
                </a:cxn>
                <a:cxn ang="0">
                  <a:pos x="194" y="99"/>
                </a:cxn>
                <a:cxn ang="0">
                  <a:pos x="194" y="817"/>
                </a:cxn>
                <a:cxn ang="0">
                  <a:pos x="178" y="834"/>
                </a:cxn>
                <a:cxn ang="0">
                  <a:pos x="138" y="850"/>
                </a:cxn>
                <a:cxn ang="0">
                  <a:pos x="8" y="850"/>
                </a:cxn>
                <a:cxn ang="0">
                  <a:pos x="8" y="900"/>
                </a:cxn>
                <a:cxn ang="0">
                  <a:pos x="122" y="900"/>
                </a:cxn>
                <a:cxn ang="0">
                  <a:pos x="194" y="892"/>
                </a:cxn>
                <a:cxn ang="0">
                  <a:pos x="299" y="892"/>
                </a:cxn>
                <a:cxn ang="0">
                  <a:pos x="372" y="900"/>
                </a:cxn>
                <a:cxn ang="0">
                  <a:pos x="485" y="900"/>
                </a:cxn>
                <a:cxn ang="0">
                  <a:pos x="485" y="850"/>
                </a:cxn>
                <a:cxn ang="0">
                  <a:pos x="356" y="850"/>
                </a:cxn>
                <a:cxn ang="0">
                  <a:pos x="315" y="834"/>
                </a:cxn>
                <a:cxn ang="0">
                  <a:pos x="299" y="817"/>
                </a:cxn>
                <a:cxn ang="0">
                  <a:pos x="299" y="793"/>
                </a:cxn>
                <a:cxn ang="0">
                  <a:pos x="299" y="33"/>
                </a:cxn>
              </a:cxnLst>
              <a:rect l="0" t="0" r="r" b="b"/>
              <a:pathLst>
                <a:path w="485" h="900">
                  <a:moveTo>
                    <a:pt x="299" y="33"/>
                  </a:moveTo>
                  <a:lnTo>
                    <a:pt x="299" y="17"/>
                  </a:lnTo>
                  <a:lnTo>
                    <a:pt x="291" y="0"/>
                  </a:lnTo>
                  <a:lnTo>
                    <a:pt x="259" y="0"/>
                  </a:lnTo>
                  <a:lnTo>
                    <a:pt x="194" y="50"/>
                  </a:lnTo>
                  <a:lnTo>
                    <a:pt x="122" y="75"/>
                  </a:lnTo>
                  <a:lnTo>
                    <a:pt x="49" y="83"/>
                  </a:lnTo>
                  <a:lnTo>
                    <a:pt x="0" y="83"/>
                  </a:lnTo>
                  <a:lnTo>
                    <a:pt x="0" y="132"/>
                  </a:lnTo>
                  <a:lnTo>
                    <a:pt x="49" y="132"/>
                  </a:lnTo>
                  <a:lnTo>
                    <a:pt x="122" y="124"/>
                  </a:lnTo>
                  <a:lnTo>
                    <a:pt x="194" y="99"/>
                  </a:lnTo>
                  <a:lnTo>
                    <a:pt x="194" y="817"/>
                  </a:lnTo>
                  <a:lnTo>
                    <a:pt x="178" y="834"/>
                  </a:lnTo>
                  <a:lnTo>
                    <a:pt x="138" y="850"/>
                  </a:lnTo>
                  <a:lnTo>
                    <a:pt x="8" y="850"/>
                  </a:lnTo>
                  <a:lnTo>
                    <a:pt x="8" y="900"/>
                  </a:lnTo>
                  <a:lnTo>
                    <a:pt x="122" y="900"/>
                  </a:lnTo>
                  <a:lnTo>
                    <a:pt x="194" y="892"/>
                  </a:lnTo>
                  <a:lnTo>
                    <a:pt x="299" y="892"/>
                  </a:lnTo>
                  <a:lnTo>
                    <a:pt x="372" y="900"/>
                  </a:lnTo>
                  <a:lnTo>
                    <a:pt x="485" y="900"/>
                  </a:lnTo>
                  <a:lnTo>
                    <a:pt x="485" y="850"/>
                  </a:lnTo>
                  <a:lnTo>
                    <a:pt x="356" y="850"/>
                  </a:lnTo>
                  <a:lnTo>
                    <a:pt x="315" y="834"/>
                  </a:lnTo>
                  <a:lnTo>
                    <a:pt x="299" y="817"/>
                  </a:lnTo>
                  <a:lnTo>
                    <a:pt x="299" y="793"/>
                  </a:lnTo>
                  <a:lnTo>
                    <a:pt x="299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2" name="Freeform 52"/>
            <p:cNvSpPr>
              <a:spLocks/>
            </p:cNvSpPr>
            <p:nvPr/>
          </p:nvSpPr>
          <p:spPr bwMode="auto">
            <a:xfrm>
              <a:off x="16277" y="2192"/>
              <a:ext cx="1252" cy="883"/>
            </a:xfrm>
            <a:custGeom>
              <a:avLst/>
              <a:gdLst/>
              <a:ahLst/>
              <a:cxnLst>
                <a:cxn ang="0">
                  <a:pos x="840" y="124"/>
                </a:cxn>
                <a:cxn ang="0">
                  <a:pos x="848" y="82"/>
                </a:cxn>
                <a:cxn ang="0">
                  <a:pos x="840" y="49"/>
                </a:cxn>
                <a:cxn ang="0">
                  <a:pos x="816" y="25"/>
                </a:cxn>
                <a:cxn ang="0">
                  <a:pos x="743" y="41"/>
                </a:cxn>
                <a:cxn ang="0">
                  <a:pos x="719" y="99"/>
                </a:cxn>
                <a:cxn ang="0">
                  <a:pos x="687" y="239"/>
                </a:cxn>
                <a:cxn ang="0">
                  <a:pos x="622" y="470"/>
                </a:cxn>
                <a:cxn ang="0">
                  <a:pos x="598" y="586"/>
                </a:cxn>
                <a:cxn ang="0">
                  <a:pos x="549" y="759"/>
                </a:cxn>
                <a:cxn ang="0">
                  <a:pos x="428" y="833"/>
                </a:cxn>
                <a:cxn ang="0">
                  <a:pos x="323" y="800"/>
                </a:cxn>
                <a:cxn ang="0">
                  <a:pos x="283" y="718"/>
                </a:cxn>
                <a:cxn ang="0">
                  <a:pos x="275" y="619"/>
                </a:cxn>
                <a:cxn ang="0">
                  <a:pos x="299" y="503"/>
                </a:cxn>
                <a:cxn ang="0">
                  <a:pos x="372" y="280"/>
                </a:cxn>
                <a:cxn ang="0">
                  <a:pos x="396" y="214"/>
                </a:cxn>
                <a:cxn ang="0">
                  <a:pos x="404" y="157"/>
                </a:cxn>
                <a:cxn ang="0">
                  <a:pos x="363" y="49"/>
                </a:cxn>
                <a:cxn ang="0">
                  <a:pos x="250" y="0"/>
                </a:cxn>
                <a:cxn ang="0">
                  <a:pos x="105" y="74"/>
                </a:cxn>
                <a:cxn ang="0">
                  <a:pos x="24" y="214"/>
                </a:cxn>
                <a:cxn ang="0">
                  <a:pos x="0" y="297"/>
                </a:cxn>
                <a:cxn ang="0">
                  <a:pos x="8" y="313"/>
                </a:cxn>
                <a:cxn ang="0">
                  <a:pos x="32" y="322"/>
                </a:cxn>
                <a:cxn ang="0">
                  <a:pos x="48" y="280"/>
                </a:cxn>
                <a:cxn ang="0">
                  <a:pos x="137" y="99"/>
                </a:cxn>
                <a:cxn ang="0">
                  <a:pos x="242" y="41"/>
                </a:cxn>
                <a:cxn ang="0">
                  <a:pos x="267" y="49"/>
                </a:cxn>
                <a:cxn ang="0">
                  <a:pos x="291" y="82"/>
                </a:cxn>
                <a:cxn ang="0">
                  <a:pos x="275" y="181"/>
                </a:cxn>
                <a:cxn ang="0">
                  <a:pos x="218" y="371"/>
                </a:cxn>
                <a:cxn ang="0">
                  <a:pos x="162" y="528"/>
                </a:cxn>
                <a:cxn ang="0">
                  <a:pos x="153" y="635"/>
                </a:cxn>
                <a:cxn ang="0">
                  <a:pos x="202" y="800"/>
                </a:cxn>
                <a:cxn ang="0">
                  <a:pos x="339" y="875"/>
                </a:cxn>
                <a:cxn ang="0">
                  <a:pos x="452" y="883"/>
                </a:cxn>
                <a:cxn ang="0">
                  <a:pos x="557" y="825"/>
                </a:cxn>
                <a:cxn ang="0">
                  <a:pos x="654" y="809"/>
                </a:cxn>
                <a:cxn ang="0">
                  <a:pos x="759" y="866"/>
                </a:cxn>
                <a:cxn ang="0">
                  <a:pos x="856" y="883"/>
                </a:cxn>
                <a:cxn ang="0">
                  <a:pos x="1002" y="833"/>
                </a:cxn>
                <a:cxn ang="0">
                  <a:pos x="1099" y="709"/>
                </a:cxn>
                <a:cxn ang="0">
                  <a:pos x="1171" y="544"/>
                </a:cxn>
                <a:cxn ang="0">
                  <a:pos x="1228" y="313"/>
                </a:cxn>
                <a:cxn ang="0">
                  <a:pos x="1252" y="140"/>
                </a:cxn>
                <a:cxn ang="0">
                  <a:pos x="1228" y="33"/>
                </a:cxn>
                <a:cxn ang="0">
                  <a:pos x="1171" y="0"/>
                </a:cxn>
                <a:cxn ang="0">
                  <a:pos x="1115" y="25"/>
                </a:cxn>
                <a:cxn ang="0">
                  <a:pos x="1082" y="66"/>
                </a:cxn>
                <a:cxn ang="0">
                  <a:pos x="1074" y="107"/>
                </a:cxn>
                <a:cxn ang="0">
                  <a:pos x="1107" y="148"/>
                </a:cxn>
                <a:cxn ang="0">
                  <a:pos x="1163" y="231"/>
                </a:cxn>
                <a:cxn ang="0">
                  <a:pos x="1163" y="363"/>
                </a:cxn>
                <a:cxn ang="0">
                  <a:pos x="1123" y="520"/>
                </a:cxn>
                <a:cxn ang="0">
                  <a:pos x="1066" y="668"/>
                </a:cxn>
                <a:cxn ang="0">
                  <a:pos x="945" y="817"/>
                </a:cxn>
                <a:cxn ang="0">
                  <a:pos x="800" y="825"/>
                </a:cxn>
                <a:cxn ang="0">
                  <a:pos x="727" y="742"/>
                </a:cxn>
                <a:cxn ang="0">
                  <a:pos x="727" y="586"/>
                </a:cxn>
                <a:cxn ang="0">
                  <a:pos x="816" y="198"/>
                </a:cxn>
              </a:cxnLst>
              <a:rect l="0" t="0" r="r" b="b"/>
              <a:pathLst>
                <a:path w="1252" h="883">
                  <a:moveTo>
                    <a:pt x="816" y="198"/>
                  </a:moveTo>
                  <a:lnTo>
                    <a:pt x="840" y="124"/>
                  </a:lnTo>
                  <a:lnTo>
                    <a:pt x="840" y="107"/>
                  </a:lnTo>
                  <a:lnTo>
                    <a:pt x="848" y="82"/>
                  </a:lnTo>
                  <a:lnTo>
                    <a:pt x="848" y="74"/>
                  </a:lnTo>
                  <a:lnTo>
                    <a:pt x="840" y="49"/>
                  </a:lnTo>
                  <a:lnTo>
                    <a:pt x="832" y="33"/>
                  </a:lnTo>
                  <a:lnTo>
                    <a:pt x="816" y="25"/>
                  </a:lnTo>
                  <a:lnTo>
                    <a:pt x="775" y="25"/>
                  </a:lnTo>
                  <a:lnTo>
                    <a:pt x="743" y="41"/>
                  </a:lnTo>
                  <a:lnTo>
                    <a:pt x="727" y="74"/>
                  </a:lnTo>
                  <a:lnTo>
                    <a:pt x="719" y="99"/>
                  </a:lnTo>
                  <a:lnTo>
                    <a:pt x="703" y="157"/>
                  </a:lnTo>
                  <a:lnTo>
                    <a:pt x="687" y="239"/>
                  </a:lnTo>
                  <a:lnTo>
                    <a:pt x="638" y="404"/>
                  </a:lnTo>
                  <a:lnTo>
                    <a:pt x="622" y="470"/>
                  </a:lnTo>
                  <a:lnTo>
                    <a:pt x="606" y="553"/>
                  </a:lnTo>
                  <a:lnTo>
                    <a:pt x="598" y="586"/>
                  </a:lnTo>
                  <a:lnTo>
                    <a:pt x="598" y="676"/>
                  </a:lnTo>
                  <a:lnTo>
                    <a:pt x="549" y="759"/>
                  </a:lnTo>
                  <a:lnTo>
                    <a:pt x="493" y="817"/>
                  </a:lnTo>
                  <a:lnTo>
                    <a:pt x="428" y="833"/>
                  </a:lnTo>
                  <a:lnTo>
                    <a:pt x="363" y="825"/>
                  </a:lnTo>
                  <a:lnTo>
                    <a:pt x="323" y="800"/>
                  </a:lnTo>
                  <a:lnTo>
                    <a:pt x="291" y="759"/>
                  </a:lnTo>
                  <a:lnTo>
                    <a:pt x="283" y="718"/>
                  </a:lnTo>
                  <a:lnTo>
                    <a:pt x="275" y="685"/>
                  </a:lnTo>
                  <a:lnTo>
                    <a:pt x="275" y="619"/>
                  </a:lnTo>
                  <a:lnTo>
                    <a:pt x="283" y="569"/>
                  </a:lnTo>
                  <a:lnTo>
                    <a:pt x="299" y="503"/>
                  </a:lnTo>
                  <a:lnTo>
                    <a:pt x="331" y="412"/>
                  </a:lnTo>
                  <a:lnTo>
                    <a:pt x="372" y="280"/>
                  </a:lnTo>
                  <a:lnTo>
                    <a:pt x="388" y="247"/>
                  </a:lnTo>
                  <a:lnTo>
                    <a:pt x="396" y="214"/>
                  </a:lnTo>
                  <a:lnTo>
                    <a:pt x="404" y="190"/>
                  </a:lnTo>
                  <a:lnTo>
                    <a:pt x="404" y="157"/>
                  </a:lnTo>
                  <a:lnTo>
                    <a:pt x="396" y="99"/>
                  </a:lnTo>
                  <a:lnTo>
                    <a:pt x="363" y="49"/>
                  </a:lnTo>
                  <a:lnTo>
                    <a:pt x="315" y="16"/>
                  </a:lnTo>
                  <a:lnTo>
                    <a:pt x="250" y="0"/>
                  </a:lnTo>
                  <a:lnTo>
                    <a:pt x="170" y="25"/>
                  </a:lnTo>
                  <a:lnTo>
                    <a:pt x="105" y="74"/>
                  </a:lnTo>
                  <a:lnTo>
                    <a:pt x="56" y="140"/>
                  </a:lnTo>
                  <a:lnTo>
                    <a:pt x="24" y="214"/>
                  </a:lnTo>
                  <a:lnTo>
                    <a:pt x="8" y="272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8" y="313"/>
                  </a:lnTo>
                  <a:lnTo>
                    <a:pt x="16" y="322"/>
                  </a:lnTo>
                  <a:lnTo>
                    <a:pt x="32" y="322"/>
                  </a:lnTo>
                  <a:lnTo>
                    <a:pt x="48" y="305"/>
                  </a:lnTo>
                  <a:lnTo>
                    <a:pt x="48" y="280"/>
                  </a:lnTo>
                  <a:lnTo>
                    <a:pt x="89" y="173"/>
                  </a:lnTo>
                  <a:lnTo>
                    <a:pt x="137" y="99"/>
                  </a:lnTo>
                  <a:lnTo>
                    <a:pt x="194" y="58"/>
                  </a:lnTo>
                  <a:lnTo>
                    <a:pt x="242" y="41"/>
                  </a:lnTo>
                  <a:lnTo>
                    <a:pt x="250" y="41"/>
                  </a:lnTo>
                  <a:lnTo>
                    <a:pt x="267" y="49"/>
                  </a:lnTo>
                  <a:lnTo>
                    <a:pt x="275" y="49"/>
                  </a:lnTo>
                  <a:lnTo>
                    <a:pt x="291" y="82"/>
                  </a:lnTo>
                  <a:lnTo>
                    <a:pt x="291" y="107"/>
                  </a:lnTo>
                  <a:lnTo>
                    <a:pt x="275" y="181"/>
                  </a:lnTo>
                  <a:lnTo>
                    <a:pt x="258" y="247"/>
                  </a:lnTo>
                  <a:lnTo>
                    <a:pt x="218" y="371"/>
                  </a:lnTo>
                  <a:lnTo>
                    <a:pt x="186" y="462"/>
                  </a:lnTo>
                  <a:lnTo>
                    <a:pt x="162" y="528"/>
                  </a:lnTo>
                  <a:lnTo>
                    <a:pt x="153" y="586"/>
                  </a:lnTo>
                  <a:lnTo>
                    <a:pt x="153" y="635"/>
                  </a:lnTo>
                  <a:lnTo>
                    <a:pt x="170" y="726"/>
                  </a:lnTo>
                  <a:lnTo>
                    <a:pt x="202" y="800"/>
                  </a:lnTo>
                  <a:lnTo>
                    <a:pt x="267" y="842"/>
                  </a:lnTo>
                  <a:lnTo>
                    <a:pt x="339" y="875"/>
                  </a:lnTo>
                  <a:lnTo>
                    <a:pt x="420" y="883"/>
                  </a:lnTo>
                  <a:lnTo>
                    <a:pt x="452" y="883"/>
                  </a:lnTo>
                  <a:lnTo>
                    <a:pt x="501" y="866"/>
                  </a:lnTo>
                  <a:lnTo>
                    <a:pt x="557" y="825"/>
                  </a:lnTo>
                  <a:lnTo>
                    <a:pt x="614" y="742"/>
                  </a:lnTo>
                  <a:lnTo>
                    <a:pt x="654" y="809"/>
                  </a:lnTo>
                  <a:lnTo>
                    <a:pt x="703" y="842"/>
                  </a:lnTo>
                  <a:lnTo>
                    <a:pt x="759" y="866"/>
                  </a:lnTo>
                  <a:lnTo>
                    <a:pt x="816" y="875"/>
                  </a:lnTo>
                  <a:lnTo>
                    <a:pt x="856" y="883"/>
                  </a:lnTo>
                  <a:lnTo>
                    <a:pt x="937" y="866"/>
                  </a:lnTo>
                  <a:lnTo>
                    <a:pt x="1002" y="833"/>
                  </a:lnTo>
                  <a:lnTo>
                    <a:pt x="1050" y="775"/>
                  </a:lnTo>
                  <a:lnTo>
                    <a:pt x="1099" y="709"/>
                  </a:lnTo>
                  <a:lnTo>
                    <a:pt x="1131" y="643"/>
                  </a:lnTo>
                  <a:lnTo>
                    <a:pt x="1171" y="544"/>
                  </a:lnTo>
                  <a:lnTo>
                    <a:pt x="1204" y="429"/>
                  </a:lnTo>
                  <a:lnTo>
                    <a:pt x="1228" y="313"/>
                  </a:lnTo>
                  <a:lnTo>
                    <a:pt x="1244" y="214"/>
                  </a:lnTo>
                  <a:lnTo>
                    <a:pt x="1252" y="140"/>
                  </a:lnTo>
                  <a:lnTo>
                    <a:pt x="1244" y="74"/>
                  </a:lnTo>
                  <a:lnTo>
                    <a:pt x="1228" y="33"/>
                  </a:lnTo>
                  <a:lnTo>
                    <a:pt x="1195" y="8"/>
                  </a:lnTo>
                  <a:lnTo>
                    <a:pt x="1171" y="0"/>
                  </a:lnTo>
                  <a:lnTo>
                    <a:pt x="1139" y="8"/>
                  </a:lnTo>
                  <a:lnTo>
                    <a:pt x="1115" y="25"/>
                  </a:lnTo>
                  <a:lnTo>
                    <a:pt x="1099" y="41"/>
                  </a:lnTo>
                  <a:lnTo>
                    <a:pt x="1082" y="66"/>
                  </a:lnTo>
                  <a:lnTo>
                    <a:pt x="1074" y="91"/>
                  </a:lnTo>
                  <a:lnTo>
                    <a:pt x="1074" y="107"/>
                  </a:lnTo>
                  <a:lnTo>
                    <a:pt x="1082" y="124"/>
                  </a:lnTo>
                  <a:lnTo>
                    <a:pt x="1107" y="148"/>
                  </a:lnTo>
                  <a:lnTo>
                    <a:pt x="1131" y="181"/>
                  </a:lnTo>
                  <a:lnTo>
                    <a:pt x="1163" y="231"/>
                  </a:lnTo>
                  <a:lnTo>
                    <a:pt x="1171" y="313"/>
                  </a:lnTo>
                  <a:lnTo>
                    <a:pt x="1163" y="363"/>
                  </a:lnTo>
                  <a:lnTo>
                    <a:pt x="1147" y="437"/>
                  </a:lnTo>
                  <a:lnTo>
                    <a:pt x="1123" y="520"/>
                  </a:lnTo>
                  <a:lnTo>
                    <a:pt x="1099" y="594"/>
                  </a:lnTo>
                  <a:lnTo>
                    <a:pt x="1066" y="668"/>
                  </a:lnTo>
                  <a:lnTo>
                    <a:pt x="1010" y="759"/>
                  </a:lnTo>
                  <a:lnTo>
                    <a:pt x="945" y="817"/>
                  </a:lnTo>
                  <a:lnTo>
                    <a:pt x="856" y="833"/>
                  </a:lnTo>
                  <a:lnTo>
                    <a:pt x="800" y="825"/>
                  </a:lnTo>
                  <a:lnTo>
                    <a:pt x="759" y="792"/>
                  </a:lnTo>
                  <a:lnTo>
                    <a:pt x="727" y="742"/>
                  </a:lnTo>
                  <a:lnTo>
                    <a:pt x="719" y="668"/>
                  </a:lnTo>
                  <a:lnTo>
                    <a:pt x="727" y="586"/>
                  </a:lnTo>
                  <a:lnTo>
                    <a:pt x="743" y="528"/>
                  </a:lnTo>
                  <a:lnTo>
                    <a:pt x="816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3" name="Freeform 53"/>
            <p:cNvSpPr>
              <a:spLocks/>
            </p:cNvSpPr>
            <p:nvPr/>
          </p:nvSpPr>
          <p:spPr bwMode="auto">
            <a:xfrm>
              <a:off x="17812" y="1598"/>
              <a:ext cx="444" cy="1939"/>
            </a:xfrm>
            <a:custGeom>
              <a:avLst/>
              <a:gdLst/>
              <a:ahLst/>
              <a:cxnLst>
                <a:cxn ang="0">
                  <a:pos x="444" y="1914"/>
                </a:cxn>
                <a:cxn ang="0">
                  <a:pos x="444" y="1906"/>
                </a:cxn>
                <a:cxn ang="0">
                  <a:pos x="436" y="1906"/>
                </a:cxn>
                <a:cxn ang="0">
                  <a:pos x="428" y="1889"/>
                </a:cxn>
                <a:cxn ang="0">
                  <a:pos x="412" y="1873"/>
                </a:cxn>
                <a:cxn ang="0">
                  <a:pos x="307" y="1741"/>
                </a:cxn>
                <a:cxn ang="0">
                  <a:pos x="226" y="1592"/>
                </a:cxn>
                <a:cxn ang="0">
                  <a:pos x="169" y="1444"/>
                </a:cxn>
                <a:cxn ang="0">
                  <a:pos x="137" y="1279"/>
                </a:cxn>
                <a:cxn ang="0">
                  <a:pos x="121" y="1122"/>
                </a:cxn>
                <a:cxn ang="0">
                  <a:pos x="113" y="965"/>
                </a:cxn>
                <a:cxn ang="0">
                  <a:pos x="121" y="767"/>
                </a:cxn>
                <a:cxn ang="0">
                  <a:pos x="153" y="569"/>
                </a:cxn>
                <a:cxn ang="0">
                  <a:pos x="210" y="379"/>
                </a:cxn>
                <a:cxn ang="0">
                  <a:pos x="299" y="206"/>
                </a:cxn>
                <a:cxn ang="0">
                  <a:pos x="420" y="49"/>
                </a:cxn>
                <a:cxn ang="0">
                  <a:pos x="436" y="33"/>
                </a:cxn>
                <a:cxn ang="0">
                  <a:pos x="436" y="24"/>
                </a:cxn>
                <a:cxn ang="0">
                  <a:pos x="444" y="24"/>
                </a:cxn>
                <a:cxn ang="0">
                  <a:pos x="444" y="8"/>
                </a:cxn>
                <a:cxn ang="0">
                  <a:pos x="436" y="0"/>
                </a:cxn>
                <a:cxn ang="0">
                  <a:pos x="420" y="0"/>
                </a:cxn>
                <a:cxn ang="0">
                  <a:pos x="404" y="8"/>
                </a:cxn>
                <a:cxn ang="0">
                  <a:pos x="363" y="41"/>
                </a:cxn>
                <a:cxn ang="0">
                  <a:pos x="307" y="99"/>
                </a:cxn>
                <a:cxn ang="0">
                  <a:pos x="242" y="173"/>
                </a:cxn>
                <a:cxn ang="0">
                  <a:pos x="177" y="264"/>
                </a:cxn>
                <a:cxn ang="0">
                  <a:pos x="121" y="379"/>
                </a:cxn>
                <a:cxn ang="0">
                  <a:pos x="48" y="585"/>
                </a:cxn>
                <a:cxn ang="0">
                  <a:pos x="8" y="792"/>
                </a:cxn>
                <a:cxn ang="0">
                  <a:pos x="0" y="965"/>
                </a:cxn>
                <a:cxn ang="0">
                  <a:pos x="8" y="1097"/>
                </a:cxn>
                <a:cxn ang="0">
                  <a:pos x="24" y="1246"/>
                </a:cxn>
                <a:cxn ang="0">
                  <a:pos x="64" y="1403"/>
                </a:cxn>
                <a:cxn ang="0">
                  <a:pos x="129" y="1576"/>
                </a:cxn>
                <a:cxn ang="0">
                  <a:pos x="202" y="1700"/>
                </a:cxn>
                <a:cxn ang="0">
                  <a:pos x="274" y="1807"/>
                </a:cxn>
                <a:cxn ang="0">
                  <a:pos x="347" y="1881"/>
                </a:cxn>
                <a:cxn ang="0">
                  <a:pos x="396" y="1922"/>
                </a:cxn>
                <a:cxn ang="0">
                  <a:pos x="420" y="1939"/>
                </a:cxn>
                <a:cxn ang="0">
                  <a:pos x="436" y="1939"/>
                </a:cxn>
                <a:cxn ang="0">
                  <a:pos x="436" y="1931"/>
                </a:cxn>
                <a:cxn ang="0">
                  <a:pos x="444" y="1914"/>
                </a:cxn>
              </a:cxnLst>
              <a:rect l="0" t="0" r="r" b="b"/>
              <a:pathLst>
                <a:path w="444" h="1939">
                  <a:moveTo>
                    <a:pt x="444" y="1914"/>
                  </a:moveTo>
                  <a:lnTo>
                    <a:pt x="444" y="1906"/>
                  </a:lnTo>
                  <a:lnTo>
                    <a:pt x="436" y="1906"/>
                  </a:lnTo>
                  <a:lnTo>
                    <a:pt x="428" y="1889"/>
                  </a:lnTo>
                  <a:lnTo>
                    <a:pt x="412" y="1873"/>
                  </a:lnTo>
                  <a:lnTo>
                    <a:pt x="307" y="1741"/>
                  </a:lnTo>
                  <a:lnTo>
                    <a:pt x="226" y="1592"/>
                  </a:lnTo>
                  <a:lnTo>
                    <a:pt x="169" y="1444"/>
                  </a:lnTo>
                  <a:lnTo>
                    <a:pt x="137" y="1279"/>
                  </a:lnTo>
                  <a:lnTo>
                    <a:pt x="121" y="1122"/>
                  </a:lnTo>
                  <a:lnTo>
                    <a:pt x="113" y="965"/>
                  </a:lnTo>
                  <a:lnTo>
                    <a:pt x="121" y="767"/>
                  </a:lnTo>
                  <a:lnTo>
                    <a:pt x="153" y="569"/>
                  </a:lnTo>
                  <a:lnTo>
                    <a:pt x="210" y="379"/>
                  </a:lnTo>
                  <a:lnTo>
                    <a:pt x="299" y="206"/>
                  </a:lnTo>
                  <a:lnTo>
                    <a:pt x="420" y="49"/>
                  </a:lnTo>
                  <a:lnTo>
                    <a:pt x="436" y="33"/>
                  </a:lnTo>
                  <a:lnTo>
                    <a:pt x="436" y="24"/>
                  </a:lnTo>
                  <a:lnTo>
                    <a:pt x="444" y="24"/>
                  </a:lnTo>
                  <a:lnTo>
                    <a:pt x="444" y="8"/>
                  </a:lnTo>
                  <a:lnTo>
                    <a:pt x="436" y="0"/>
                  </a:lnTo>
                  <a:lnTo>
                    <a:pt x="420" y="0"/>
                  </a:lnTo>
                  <a:lnTo>
                    <a:pt x="404" y="8"/>
                  </a:lnTo>
                  <a:lnTo>
                    <a:pt x="363" y="41"/>
                  </a:lnTo>
                  <a:lnTo>
                    <a:pt x="307" y="99"/>
                  </a:lnTo>
                  <a:lnTo>
                    <a:pt x="242" y="173"/>
                  </a:lnTo>
                  <a:lnTo>
                    <a:pt x="177" y="264"/>
                  </a:lnTo>
                  <a:lnTo>
                    <a:pt x="121" y="379"/>
                  </a:lnTo>
                  <a:lnTo>
                    <a:pt x="48" y="585"/>
                  </a:lnTo>
                  <a:lnTo>
                    <a:pt x="8" y="792"/>
                  </a:lnTo>
                  <a:lnTo>
                    <a:pt x="0" y="965"/>
                  </a:lnTo>
                  <a:lnTo>
                    <a:pt x="8" y="1097"/>
                  </a:lnTo>
                  <a:lnTo>
                    <a:pt x="24" y="1246"/>
                  </a:lnTo>
                  <a:lnTo>
                    <a:pt x="64" y="1403"/>
                  </a:lnTo>
                  <a:lnTo>
                    <a:pt x="129" y="1576"/>
                  </a:lnTo>
                  <a:lnTo>
                    <a:pt x="202" y="1700"/>
                  </a:lnTo>
                  <a:lnTo>
                    <a:pt x="274" y="1807"/>
                  </a:lnTo>
                  <a:lnTo>
                    <a:pt x="347" y="1881"/>
                  </a:lnTo>
                  <a:lnTo>
                    <a:pt x="396" y="1922"/>
                  </a:lnTo>
                  <a:lnTo>
                    <a:pt x="420" y="1939"/>
                  </a:lnTo>
                  <a:lnTo>
                    <a:pt x="436" y="1939"/>
                  </a:lnTo>
                  <a:lnTo>
                    <a:pt x="436" y="1931"/>
                  </a:lnTo>
                  <a:lnTo>
                    <a:pt x="444" y="19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4" name="Freeform 54"/>
            <p:cNvSpPr>
              <a:spLocks/>
            </p:cNvSpPr>
            <p:nvPr/>
          </p:nvSpPr>
          <p:spPr bwMode="auto">
            <a:xfrm>
              <a:off x="18401" y="2192"/>
              <a:ext cx="1067" cy="858"/>
            </a:xfrm>
            <a:custGeom>
              <a:avLst/>
              <a:gdLst/>
              <a:ahLst/>
              <a:cxnLst>
                <a:cxn ang="0">
                  <a:pos x="614" y="379"/>
                </a:cxn>
                <a:cxn ang="0">
                  <a:pos x="841" y="132"/>
                </a:cxn>
                <a:cxn ang="0">
                  <a:pos x="857" y="115"/>
                </a:cxn>
                <a:cxn ang="0">
                  <a:pos x="889" y="99"/>
                </a:cxn>
                <a:cxn ang="0">
                  <a:pos x="938" y="91"/>
                </a:cxn>
                <a:cxn ang="0">
                  <a:pos x="1034" y="91"/>
                </a:cxn>
                <a:cxn ang="0">
                  <a:pos x="1034" y="0"/>
                </a:cxn>
                <a:cxn ang="0">
                  <a:pos x="663" y="0"/>
                </a:cxn>
                <a:cxn ang="0">
                  <a:pos x="663" y="91"/>
                </a:cxn>
                <a:cxn ang="0">
                  <a:pos x="703" y="91"/>
                </a:cxn>
                <a:cxn ang="0">
                  <a:pos x="736" y="107"/>
                </a:cxn>
                <a:cxn ang="0">
                  <a:pos x="727" y="115"/>
                </a:cxn>
                <a:cxn ang="0">
                  <a:pos x="727" y="124"/>
                </a:cxn>
                <a:cxn ang="0">
                  <a:pos x="719" y="132"/>
                </a:cxn>
                <a:cxn ang="0">
                  <a:pos x="558" y="313"/>
                </a:cxn>
                <a:cxn ang="0">
                  <a:pos x="372" y="91"/>
                </a:cxn>
                <a:cxn ang="0">
                  <a:pos x="453" y="91"/>
                </a:cxn>
                <a:cxn ang="0">
                  <a:pos x="453" y="0"/>
                </a:cxn>
                <a:cxn ang="0">
                  <a:pos x="9" y="0"/>
                </a:cxn>
                <a:cxn ang="0">
                  <a:pos x="9" y="91"/>
                </a:cxn>
                <a:cxn ang="0">
                  <a:pos x="146" y="91"/>
                </a:cxn>
                <a:cxn ang="0">
                  <a:pos x="445" y="445"/>
                </a:cxn>
                <a:cxn ang="0">
                  <a:pos x="194" y="734"/>
                </a:cxn>
                <a:cxn ang="0">
                  <a:pos x="154" y="759"/>
                </a:cxn>
                <a:cxn ang="0">
                  <a:pos x="81" y="767"/>
                </a:cxn>
                <a:cxn ang="0">
                  <a:pos x="0" y="767"/>
                </a:cxn>
                <a:cxn ang="0">
                  <a:pos x="0" y="858"/>
                </a:cxn>
                <a:cxn ang="0">
                  <a:pos x="73" y="858"/>
                </a:cxn>
                <a:cxn ang="0">
                  <a:pos x="138" y="850"/>
                </a:cxn>
                <a:cxn ang="0">
                  <a:pos x="243" y="850"/>
                </a:cxn>
                <a:cxn ang="0">
                  <a:pos x="316" y="858"/>
                </a:cxn>
                <a:cxn ang="0">
                  <a:pos x="372" y="858"/>
                </a:cxn>
                <a:cxn ang="0">
                  <a:pos x="372" y="767"/>
                </a:cxn>
                <a:cxn ang="0">
                  <a:pos x="348" y="767"/>
                </a:cxn>
                <a:cxn ang="0">
                  <a:pos x="324" y="759"/>
                </a:cxn>
                <a:cxn ang="0">
                  <a:pos x="307" y="751"/>
                </a:cxn>
                <a:cxn ang="0">
                  <a:pos x="299" y="742"/>
                </a:cxn>
                <a:cxn ang="0">
                  <a:pos x="316" y="726"/>
                </a:cxn>
                <a:cxn ang="0">
                  <a:pos x="501" y="511"/>
                </a:cxn>
                <a:cxn ang="0">
                  <a:pos x="711" y="767"/>
                </a:cxn>
                <a:cxn ang="0">
                  <a:pos x="631" y="767"/>
                </a:cxn>
                <a:cxn ang="0">
                  <a:pos x="631" y="858"/>
                </a:cxn>
                <a:cxn ang="0">
                  <a:pos x="703" y="858"/>
                </a:cxn>
                <a:cxn ang="0">
                  <a:pos x="784" y="850"/>
                </a:cxn>
                <a:cxn ang="0">
                  <a:pos x="865" y="850"/>
                </a:cxn>
                <a:cxn ang="0">
                  <a:pos x="962" y="858"/>
                </a:cxn>
                <a:cxn ang="0">
                  <a:pos x="1067" y="858"/>
                </a:cxn>
                <a:cxn ang="0">
                  <a:pos x="1067" y="767"/>
                </a:cxn>
                <a:cxn ang="0">
                  <a:pos x="938" y="767"/>
                </a:cxn>
                <a:cxn ang="0">
                  <a:pos x="614" y="379"/>
                </a:cxn>
              </a:cxnLst>
              <a:rect l="0" t="0" r="r" b="b"/>
              <a:pathLst>
                <a:path w="1067" h="858">
                  <a:moveTo>
                    <a:pt x="614" y="379"/>
                  </a:moveTo>
                  <a:lnTo>
                    <a:pt x="841" y="132"/>
                  </a:lnTo>
                  <a:lnTo>
                    <a:pt x="857" y="115"/>
                  </a:lnTo>
                  <a:lnTo>
                    <a:pt x="889" y="99"/>
                  </a:lnTo>
                  <a:lnTo>
                    <a:pt x="938" y="91"/>
                  </a:lnTo>
                  <a:lnTo>
                    <a:pt x="1034" y="91"/>
                  </a:lnTo>
                  <a:lnTo>
                    <a:pt x="1034" y="0"/>
                  </a:lnTo>
                  <a:lnTo>
                    <a:pt x="663" y="0"/>
                  </a:lnTo>
                  <a:lnTo>
                    <a:pt x="663" y="91"/>
                  </a:lnTo>
                  <a:lnTo>
                    <a:pt x="703" y="91"/>
                  </a:lnTo>
                  <a:lnTo>
                    <a:pt x="736" y="107"/>
                  </a:lnTo>
                  <a:lnTo>
                    <a:pt x="727" y="115"/>
                  </a:lnTo>
                  <a:lnTo>
                    <a:pt x="727" y="124"/>
                  </a:lnTo>
                  <a:lnTo>
                    <a:pt x="719" y="132"/>
                  </a:lnTo>
                  <a:lnTo>
                    <a:pt x="558" y="313"/>
                  </a:lnTo>
                  <a:lnTo>
                    <a:pt x="372" y="91"/>
                  </a:lnTo>
                  <a:lnTo>
                    <a:pt x="453" y="91"/>
                  </a:lnTo>
                  <a:lnTo>
                    <a:pt x="453" y="0"/>
                  </a:lnTo>
                  <a:lnTo>
                    <a:pt x="9" y="0"/>
                  </a:lnTo>
                  <a:lnTo>
                    <a:pt x="9" y="91"/>
                  </a:lnTo>
                  <a:lnTo>
                    <a:pt x="146" y="91"/>
                  </a:lnTo>
                  <a:lnTo>
                    <a:pt x="445" y="445"/>
                  </a:lnTo>
                  <a:lnTo>
                    <a:pt x="194" y="734"/>
                  </a:lnTo>
                  <a:lnTo>
                    <a:pt x="154" y="759"/>
                  </a:lnTo>
                  <a:lnTo>
                    <a:pt x="81" y="767"/>
                  </a:lnTo>
                  <a:lnTo>
                    <a:pt x="0" y="767"/>
                  </a:lnTo>
                  <a:lnTo>
                    <a:pt x="0" y="858"/>
                  </a:lnTo>
                  <a:lnTo>
                    <a:pt x="73" y="858"/>
                  </a:lnTo>
                  <a:lnTo>
                    <a:pt x="138" y="850"/>
                  </a:lnTo>
                  <a:lnTo>
                    <a:pt x="243" y="850"/>
                  </a:lnTo>
                  <a:lnTo>
                    <a:pt x="316" y="858"/>
                  </a:lnTo>
                  <a:lnTo>
                    <a:pt x="372" y="858"/>
                  </a:lnTo>
                  <a:lnTo>
                    <a:pt x="372" y="767"/>
                  </a:lnTo>
                  <a:lnTo>
                    <a:pt x="348" y="767"/>
                  </a:lnTo>
                  <a:lnTo>
                    <a:pt x="324" y="759"/>
                  </a:lnTo>
                  <a:lnTo>
                    <a:pt x="307" y="751"/>
                  </a:lnTo>
                  <a:lnTo>
                    <a:pt x="299" y="742"/>
                  </a:lnTo>
                  <a:lnTo>
                    <a:pt x="316" y="726"/>
                  </a:lnTo>
                  <a:lnTo>
                    <a:pt x="501" y="511"/>
                  </a:lnTo>
                  <a:lnTo>
                    <a:pt x="711" y="767"/>
                  </a:lnTo>
                  <a:lnTo>
                    <a:pt x="631" y="767"/>
                  </a:lnTo>
                  <a:lnTo>
                    <a:pt x="631" y="858"/>
                  </a:lnTo>
                  <a:lnTo>
                    <a:pt x="703" y="858"/>
                  </a:lnTo>
                  <a:lnTo>
                    <a:pt x="784" y="850"/>
                  </a:lnTo>
                  <a:lnTo>
                    <a:pt x="865" y="850"/>
                  </a:lnTo>
                  <a:lnTo>
                    <a:pt x="962" y="858"/>
                  </a:lnTo>
                  <a:lnTo>
                    <a:pt x="1067" y="858"/>
                  </a:lnTo>
                  <a:lnTo>
                    <a:pt x="1067" y="767"/>
                  </a:lnTo>
                  <a:lnTo>
                    <a:pt x="938" y="767"/>
                  </a:lnTo>
                  <a:lnTo>
                    <a:pt x="614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5" name="Freeform 55"/>
            <p:cNvSpPr>
              <a:spLocks/>
            </p:cNvSpPr>
            <p:nvPr/>
          </p:nvSpPr>
          <p:spPr bwMode="auto">
            <a:xfrm>
              <a:off x="19678" y="2844"/>
              <a:ext cx="226" cy="577"/>
            </a:xfrm>
            <a:custGeom>
              <a:avLst/>
              <a:gdLst/>
              <a:ahLst/>
              <a:cxnLst>
                <a:cxn ang="0">
                  <a:pos x="226" y="206"/>
                </a:cxn>
                <a:cxn ang="0">
                  <a:pos x="218" y="115"/>
                </a:cxn>
                <a:cxn ang="0">
                  <a:pos x="194" y="57"/>
                </a:cxn>
                <a:cxn ang="0">
                  <a:pos x="153" y="16"/>
                </a:cxn>
                <a:cxn ang="0">
                  <a:pos x="105" y="0"/>
                </a:cxn>
                <a:cxn ang="0">
                  <a:pos x="72" y="8"/>
                </a:cxn>
                <a:cxn ang="0">
                  <a:pos x="48" y="16"/>
                </a:cxn>
                <a:cxn ang="0">
                  <a:pos x="16" y="49"/>
                </a:cxn>
                <a:cxn ang="0">
                  <a:pos x="8" y="74"/>
                </a:cxn>
                <a:cxn ang="0">
                  <a:pos x="0" y="107"/>
                </a:cxn>
                <a:cxn ang="0">
                  <a:pos x="0" y="132"/>
                </a:cxn>
                <a:cxn ang="0">
                  <a:pos x="16" y="157"/>
                </a:cxn>
                <a:cxn ang="0">
                  <a:pos x="24" y="173"/>
                </a:cxn>
                <a:cxn ang="0">
                  <a:pos x="72" y="206"/>
                </a:cxn>
                <a:cxn ang="0">
                  <a:pos x="129" y="206"/>
                </a:cxn>
                <a:cxn ang="0">
                  <a:pos x="145" y="198"/>
                </a:cxn>
                <a:cxn ang="0">
                  <a:pos x="169" y="181"/>
                </a:cxn>
                <a:cxn ang="0">
                  <a:pos x="178" y="173"/>
                </a:cxn>
                <a:cxn ang="0">
                  <a:pos x="178" y="190"/>
                </a:cxn>
                <a:cxn ang="0">
                  <a:pos x="186" y="206"/>
                </a:cxn>
                <a:cxn ang="0">
                  <a:pos x="161" y="338"/>
                </a:cxn>
                <a:cxn ang="0">
                  <a:pos x="113" y="445"/>
                </a:cxn>
                <a:cxn ang="0">
                  <a:pos x="56" y="528"/>
                </a:cxn>
                <a:cxn ang="0">
                  <a:pos x="32" y="553"/>
                </a:cxn>
                <a:cxn ang="0">
                  <a:pos x="32" y="569"/>
                </a:cxn>
                <a:cxn ang="0">
                  <a:pos x="40" y="577"/>
                </a:cxn>
                <a:cxn ang="0">
                  <a:pos x="48" y="577"/>
                </a:cxn>
                <a:cxn ang="0">
                  <a:pos x="72" y="569"/>
                </a:cxn>
                <a:cxn ang="0">
                  <a:pos x="105" y="536"/>
                </a:cxn>
                <a:cxn ang="0">
                  <a:pos x="145" y="478"/>
                </a:cxn>
                <a:cxn ang="0">
                  <a:pos x="186" y="404"/>
                </a:cxn>
                <a:cxn ang="0">
                  <a:pos x="210" y="313"/>
                </a:cxn>
                <a:cxn ang="0">
                  <a:pos x="226" y="206"/>
                </a:cxn>
              </a:cxnLst>
              <a:rect l="0" t="0" r="r" b="b"/>
              <a:pathLst>
                <a:path w="226" h="577">
                  <a:moveTo>
                    <a:pt x="226" y="206"/>
                  </a:moveTo>
                  <a:lnTo>
                    <a:pt x="218" y="115"/>
                  </a:lnTo>
                  <a:lnTo>
                    <a:pt x="194" y="57"/>
                  </a:lnTo>
                  <a:lnTo>
                    <a:pt x="153" y="16"/>
                  </a:lnTo>
                  <a:lnTo>
                    <a:pt x="105" y="0"/>
                  </a:lnTo>
                  <a:lnTo>
                    <a:pt x="72" y="8"/>
                  </a:lnTo>
                  <a:lnTo>
                    <a:pt x="48" y="16"/>
                  </a:lnTo>
                  <a:lnTo>
                    <a:pt x="16" y="49"/>
                  </a:lnTo>
                  <a:lnTo>
                    <a:pt x="8" y="74"/>
                  </a:lnTo>
                  <a:lnTo>
                    <a:pt x="0" y="107"/>
                  </a:lnTo>
                  <a:lnTo>
                    <a:pt x="0" y="132"/>
                  </a:lnTo>
                  <a:lnTo>
                    <a:pt x="16" y="157"/>
                  </a:lnTo>
                  <a:lnTo>
                    <a:pt x="24" y="173"/>
                  </a:lnTo>
                  <a:lnTo>
                    <a:pt x="72" y="206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9" y="181"/>
                  </a:lnTo>
                  <a:lnTo>
                    <a:pt x="178" y="173"/>
                  </a:lnTo>
                  <a:lnTo>
                    <a:pt x="178" y="190"/>
                  </a:lnTo>
                  <a:lnTo>
                    <a:pt x="186" y="206"/>
                  </a:lnTo>
                  <a:lnTo>
                    <a:pt x="161" y="338"/>
                  </a:lnTo>
                  <a:lnTo>
                    <a:pt x="113" y="445"/>
                  </a:lnTo>
                  <a:lnTo>
                    <a:pt x="56" y="528"/>
                  </a:lnTo>
                  <a:lnTo>
                    <a:pt x="32" y="553"/>
                  </a:lnTo>
                  <a:lnTo>
                    <a:pt x="32" y="569"/>
                  </a:lnTo>
                  <a:lnTo>
                    <a:pt x="40" y="577"/>
                  </a:lnTo>
                  <a:lnTo>
                    <a:pt x="48" y="577"/>
                  </a:lnTo>
                  <a:lnTo>
                    <a:pt x="72" y="569"/>
                  </a:lnTo>
                  <a:lnTo>
                    <a:pt x="105" y="536"/>
                  </a:lnTo>
                  <a:lnTo>
                    <a:pt x="145" y="478"/>
                  </a:lnTo>
                  <a:lnTo>
                    <a:pt x="186" y="404"/>
                  </a:lnTo>
                  <a:lnTo>
                    <a:pt x="210" y="313"/>
                  </a:lnTo>
                  <a:lnTo>
                    <a:pt x="226" y="2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6" name="Freeform 56"/>
            <p:cNvSpPr>
              <a:spLocks/>
            </p:cNvSpPr>
            <p:nvPr/>
          </p:nvSpPr>
          <p:spPr bwMode="auto">
            <a:xfrm>
              <a:off x="20405" y="2192"/>
              <a:ext cx="1066" cy="858"/>
            </a:xfrm>
            <a:custGeom>
              <a:avLst/>
              <a:gdLst/>
              <a:ahLst/>
              <a:cxnLst>
                <a:cxn ang="0">
                  <a:pos x="614" y="379"/>
                </a:cxn>
                <a:cxn ang="0">
                  <a:pos x="840" y="132"/>
                </a:cxn>
                <a:cxn ang="0">
                  <a:pos x="856" y="115"/>
                </a:cxn>
                <a:cxn ang="0">
                  <a:pos x="888" y="99"/>
                </a:cxn>
                <a:cxn ang="0">
                  <a:pos x="937" y="91"/>
                </a:cxn>
                <a:cxn ang="0">
                  <a:pos x="1034" y="91"/>
                </a:cxn>
                <a:cxn ang="0">
                  <a:pos x="1034" y="0"/>
                </a:cxn>
                <a:cxn ang="0">
                  <a:pos x="662" y="0"/>
                </a:cxn>
                <a:cxn ang="0">
                  <a:pos x="662" y="91"/>
                </a:cxn>
                <a:cxn ang="0">
                  <a:pos x="703" y="91"/>
                </a:cxn>
                <a:cxn ang="0">
                  <a:pos x="735" y="107"/>
                </a:cxn>
                <a:cxn ang="0">
                  <a:pos x="727" y="115"/>
                </a:cxn>
                <a:cxn ang="0">
                  <a:pos x="727" y="124"/>
                </a:cxn>
                <a:cxn ang="0">
                  <a:pos x="719" y="132"/>
                </a:cxn>
                <a:cxn ang="0">
                  <a:pos x="557" y="313"/>
                </a:cxn>
                <a:cxn ang="0">
                  <a:pos x="371" y="91"/>
                </a:cxn>
                <a:cxn ang="0">
                  <a:pos x="452" y="91"/>
                </a:cxn>
                <a:cxn ang="0">
                  <a:pos x="452" y="0"/>
                </a:cxn>
                <a:cxn ang="0">
                  <a:pos x="8" y="0"/>
                </a:cxn>
                <a:cxn ang="0">
                  <a:pos x="8" y="91"/>
                </a:cxn>
                <a:cxn ang="0">
                  <a:pos x="145" y="91"/>
                </a:cxn>
                <a:cxn ang="0">
                  <a:pos x="444" y="445"/>
                </a:cxn>
                <a:cxn ang="0">
                  <a:pos x="194" y="734"/>
                </a:cxn>
                <a:cxn ang="0">
                  <a:pos x="153" y="759"/>
                </a:cxn>
                <a:cxn ang="0">
                  <a:pos x="81" y="767"/>
                </a:cxn>
                <a:cxn ang="0">
                  <a:pos x="0" y="767"/>
                </a:cxn>
                <a:cxn ang="0">
                  <a:pos x="0" y="858"/>
                </a:cxn>
                <a:cxn ang="0">
                  <a:pos x="73" y="858"/>
                </a:cxn>
                <a:cxn ang="0">
                  <a:pos x="137" y="850"/>
                </a:cxn>
                <a:cxn ang="0">
                  <a:pos x="242" y="850"/>
                </a:cxn>
                <a:cxn ang="0">
                  <a:pos x="315" y="858"/>
                </a:cxn>
                <a:cxn ang="0">
                  <a:pos x="371" y="858"/>
                </a:cxn>
                <a:cxn ang="0">
                  <a:pos x="371" y="767"/>
                </a:cxn>
                <a:cxn ang="0">
                  <a:pos x="347" y="767"/>
                </a:cxn>
                <a:cxn ang="0">
                  <a:pos x="323" y="759"/>
                </a:cxn>
                <a:cxn ang="0">
                  <a:pos x="307" y="751"/>
                </a:cxn>
                <a:cxn ang="0">
                  <a:pos x="299" y="742"/>
                </a:cxn>
                <a:cxn ang="0">
                  <a:pos x="315" y="726"/>
                </a:cxn>
                <a:cxn ang="0">
                  <a:pos x="501" y="511"/>
                </a:cxn>
                <a:cxn ang="0">
                  <a:pos x="711" y="767"/>
                </a:cxn>
                <a:cxn ang="0">
                  <a:pos x="630" y="767"/>
                </a:cxn>
                <a:cxn ang="0">
                  <a:pos x="630" y="858"/>
                </a:cxn>
                <a:cxn ang="0">
                  <a:pos x="703" y="858"/>
                </a:cxn>
                <a:cxn ang="0">
                  <a:pos x="783" y="850"/>
                </a:cxn>
                <a:cxn ang="0">
                  <a:pos x="864" y="850"/>
                </a:cxn>
                <a:cxn ang="0">
                  <a:pos x="961" y="858"/>
                </a:cxn>
                <a:cxn ang="0">
                  <a:pos x="1066" y="858"/>
                </a:cxn>
                <a:cxn ang="0">
                  <a:pos x="1066" y="767"/>
                </a:cxn>
                <a:cxn ang="0">
                  <a:pos x="937" y="767"/>
                </a:cxn>
                <a:cxn ang="0">
                  <a:pos x="614" y="379"/>
                </a:cxn>
              </a:cxnLst>
              <a:rect l="0" t="0" r="r" b="b"/>
              <a:pathLst>
                <a:path w="1066" h="858">
                  <a:moveTo>
                    <a:pt x="614" y="379"/>
                  </a:moveTo>
                  <a:lnTo>
                    <a:pt x="840" y="132"/>
                  </a:lnTo>
                  <a:lnTo>
                    <a:pt x="856" y="115"/>
                  </a:lnTo>
                  <a:lnTo>
                    <a:pt x="888" y="99"/>
                  </a:lnTo>
                  <a:lnTo>
                    <a:pt x="937" y="91"/>
                  </a:lnTo>
                  <a:lnTo>
                    <a:pt x="1034" y="91"/>
                  </a:lnTo>
                  <a:lnTo>
                    <a:pt x="1034" y="0"/>
                  </a:lnTo>
                  <a:lnTo>
                    <a:pt x="662" y="0"/>
                  </a:lnTo>
                  <a:lnTo>
                    <a:pt x="662" y="91"/>
                  </a:lnTo>
                  <a:lnTo>
                    <a:pt x="703" y="91"/>
                  </a:lnTo>
                  <a:lnTo>
                    <a:pt x="735" y="107"/>
                  </a:lnTo>
                  <a:lnTo>
                    <a:pt x="727" y="115"/>
                  </a:lnTo>
                  <a:lnTo>
                    <a:pt x="727" y="124"/>
                  </a:lnTo>
                  <a:lnTo>
                    <a:pt x="719" y="132"/>
                  </a:lnTo>
                  <a:lnTo>
                    <a:pt x="557" y="313"/>
                  </a:lnTo>
                  <a:lnTo>
                    <a:pt x="371" y="91"/>
                  </a:lnTo>
                  <a:lnTo>
                    <a:pt x="452" y="91"/>
                  </a:lnTo>
                  <a:lnTo>
                    <a:pt x="452" y="0"/>
                  </a:lnTo>
                  <a:lnTo>
                    <a:pt x="8" y="0"/>
                  </a:lnTo>
                  <a:lnTo>
                    <a:pt x="8" y="91"/>
                  </a:lnTo>
                  <a:lnTo>
                    <a:pt x="145" y="91"/>
                  </a:lnTo>
                  <a:lnTo>
                    <a:pt x="444" y="445"/>
                  </a:lnTo>
                  <a:lnTo>
                    <a:pt x="194" y="734"/>
                  </a:lnTo>
                  <a:lnTo>
                    <a:pt x="153" y="759"/>
                  </a:lnTo>
                  <a:lnTo>
                    <a:pt x="81" y="767"/>
                  </a:lnTo>
                  <a:lnTo>
                    <a:pt x="0" y="767"/>
                  </a:lnTo>
                  <a:lnTo>
                    <a:pt x="0" y="858"/>
                  </a:lnTo>
                  <a:lnTo>
                    <a:pt x="73" y="858"/>
                  </a:lnTo>
                  <a:lnTo>
                    <a:pt x="137" y="850"/>
                  </a:lnTo>
                  <a:lnTo>
                    <a:pt x="242" y="850"/>
                  </a:lnTo>
                  <a:lnTo>
                    <a:pt x="315" y="858"/>
                  </a:lnTo>
                  <a:lnTo>
                    <a:pt x="371" y="858"/>
                  </a:lnTo>
                  <a:lnTo>
                    <a:pt x="371" y="767"/>
                  </a:lnTo>
                  <a:lnTo>
                    <a:pt x="347" y="767"/>
                  </a:lnTo>
                  <a:lnTo>
                    <a:pt x="323" y="759"/>
                  </a:lnTo>
                  <a:lnTo>
                    <a:pt x="307" y="751"/>
                  </a:lnTo>
                  <a:lnTo>
                    <a:pt x="299" y="742"/>
                  </a:lnTo>
                  <a:lnTo>
                    <a:pt x="315" y="726"/>
                  </a:lnTo>
                  <a:lnTo>
                    <a:pt x="501" y="511"/>
                  </a:lnTo>
                  <a:lnTo>
                    <a:pt x="711" y="767"/>
                  </a:lnTo>
                  <a:lnTo>
                    <a:pt x="630" y="767"/>
                  </a:lnTo>
                  <a:lnTo>
                    <a:pt x="630" y="858"/>
                  </a:lnTo>
                  <a:lnTo>
                    <a:pt x="703" y="858"/>
                  </a:lnTo>
                  <a:lnTo>
                    <a:pt x="783" y="850"/>
                  </a:lnTo>
                  <a:lnTo>
                    <a:pt x="864" y="850"/>
                  </a:lnTo>
                  <a:lnTo>
                    <a:pt x="961" y="858"/>
                  </a:lnTo>
                  <a:lnTo>
                    <a:pt x="1066" y="858"/>
                  </a:lnTo>
                  <a:lnTo>
                    <a:pt x="1066" y="767"/>
                  </a:lnTo>
                  <a:lnTo>
                    <a:pt x="937" y="767"/>
                  </a:lnTo>
                  <a:lnTo>
                    <a:pt x="614" y="3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7" name="Freeform 57"/>
            <p:cNvSpPr>
              <a:spLocks noEditPoints="1"/>
            </p:cNvSpPr>
            <p:nvPr/>
          </p:nvSpPr>
          <p:spPr bwMode="auto">
            <a:xfrm>
              <a:off x="21536" y="2431"/>
              <a:ext cx="404" cy="916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47" y="8"/>
                </a:cxn>
                <a:cxn ang="0">
                  <a:pos x="315" y="0"/>
                </a:cxn>
                <a:cxn ang="0">
                  <a:pos x="258" y="25"/>
                </a:cxn>
                <a:cxn ang="0">
                  <a:pos x="234" y="74"/>
                </a:cxn>
                <a:cxn ang="0">
                  <a:pos x="258" y="116"/>
                </a:cxn>
                <a:cxn ang="0">
                  <a:pos x="291" y="124"/>
                </a:cxn>
                <a:cxn ang="0">
                  <a:pos x="339" y="99"/>
                </a:cxn>
                <a:cxn ang="0">
                  <a:pos x="363" y="50"/>
                </a:cxn>
                <a:cxn ang="0">
                  <a:pos x="81" y="776"/>
                </a:cxn>
                <a:cxn ang="0">
                  <a:pos x="89" y="834"/>
                </a:cxn>
                <a:cxn ang="0">
                  <a:pos x="121" y="883"/>
                </a:cxn>
                <a:cxn ang="0">
                  <a:pos x="210" y="916"/>
                </a:cxn>
                <a:cxn ang="0">
                  <a:pos x="331" y="850"/>
                </a:cxn>
                <a:cxn ang="0">
                  <a:pos x="396" y="735"/>
                </a:cxn>
                <a:cxn ang="0">
                  <a:pos x="396" y="693"/>
                </a:cxn>
                <a:cxn ang="0">
                  <a:pos x="387" y="685"/>
                </a:cxn>
                <a:cxn ang="0">
                  <a:pos x="363" y="693"/>
                </a:cxn>
                <a:cxn ang="0">
                  <a:pos x="355" y="710"/>
                </a:cxn>
                <a:cxn ang="0">
                  <a:pos x="266" y="858"/>
                </a:cxn>
                <a:cxn ang="0">
                  <a:pos x="194" y="875"/>
                </a:cxn>
                <a:cxn ang="0">
                  <a:pos x="177" y="850"/>
                </a:cxn>
                <a:cxn ang="0">
                  <a:pos x="186" y="784"/>
                </a:cxn>
                <a:cxn ang="0">
                  <a:pos x="218" y="685"/>
                </a:cxn>
                <a:cxn ang="0">
                  <a:pos x="258" y="594"/>
                </a:cxn>
                <a:cxn ang="0">
                  <a:pos x="299" y="487"/>
                </a:cxn>
                <a:cxn ang="0">
                  <a:pos x="315" y="380"/>
                </a:cxn>
                <a:cxn ang="0">
                  <a:pos x="258" y="314"/>
                </a:cxn>
                <a:cxn ang="0">
                  <a:pos x="194" y="305"/>
                </a:cxn>
                <a:cxn ang="0">
                  <a:pos x="64" y="371"/>
                </a:cxn>
                <a:cxn ang="0">
                  <a:pos x="8" y="479"/>
                </a:cxn>
                <a:cxn ang="0">
                  <a:pos x="0" y="520"/>
                </a:cxn>
                <a:cxn ang="0">
                  <a:pos x="32" y="528"/>
                </a:cxn>
                <a:cxn ang="0">
                  <a:pos x="40" y="503"/>
                </a:cxn>
                <a:cxn ang="0">
                  <a:pos x="137" y="355"/>
                </a:cxn>
                <a:cxn ang="0">
                  <a:pos x="202" y="338"/>
                </a:cxn>
                <a:cxn ang="0">
                  <a:pos x="218" y="363"/>
                </a:cxn>
                <a:cxn ang="0">
                  <a:pos x="202" y="454"/>
                </a:cxn>
                <a:cxn ang="0">
                  <a:pos x="97" y="743"/>
                </a:cxn>
              </a:cxnLst>
              <a:rect l="0" t="0" r="r" b="b"/>
              <a:pathLst>
                <a:path w="404" h="916">
                  <a:moveTo>
                    <a:pt x="363" y="50"/>
                  </a:moveTo>
                  <a:lnTo>
                    <a:pt x="363" y="33"/>
                  </a:lnTo>
                  <a:lnTo>
                    <a:pt x="355" y="25"/>
                  </a:lnTo>
                  <a:lnTo>
                    <a:pt x="347" y="8"/>
                  </a:lnTo>
                  <a:lnTo>
                    <a:pt x="331" y="0"/>
                  </a:lnTo>
                  <a:lnTo>
                    <a:pt x="315" y="0"/>
                  </a:lnTo>
                  <a:lnTo>
                    <a:pt x="291" y="8"/>
                  </a:lnTo>
                  <a:lnTo>
                    <a:pt x="258" y="25"/>
                  </a:lnTo>
                  <a:lnTo>
                    <a:pt x="242" y="50"/>
                  </a:lnTo>
                  <a:lnTo>
                    <a:pt x="234" y="74"/>
                  </a:lnTo>
                  <a:lnTo>
                    <a:pt x="234" y="91"/>
                  </a:lnTo>
                  <a:lnTo>
                    <a:pt x="258" y="116"/>
                  </a:lnTo>
                  <a:lnTo>
                    <a:pt x="274" y="124"/>
                  </a:lnTo>
                  <a:lnTo>
                    <a:pt x="291" y="124"/>
                  </a:lnTo>
                  <a:lnTo>
                    <a:pt x="315" y="116"/>
                  </a:lnTo>
                  <a:lnTo>
                    <a:pt x="339" y="99"/>
                  </a:lnTo>
                  <a:lnTo>
                    <a:pt x="355" y="83"/>
                  </a:lnTo>
                  <a:lnTo>
                    <a:pt x="363" y="50"/>
                  </a:lnTo>
                  <a:close/>
                  <a:moveTo>
                    <a:pt x="97" y="743"/>
                  </a:moveTo>
                  <a:lnTo>
                    <a:pt x="81" y="776"/>
                  </a:lnTo>
                  <a:lnTo>
                    <a:pt x="81" y="801"/>
                  </a:lnTo>
                  <a:lnTo>
                    <a:pt x="89" y="834"/>
                  </a:lnTo>
                  <a:lnTo>
                    <a:pt x="97" y="858"/>
                  </a:lnTo>
                  <a:lnTo>
                    <a:pt x="121" y="883"/>
                  </a:lnTo>
                  <a:lnTo>
                    <a:pt x="145" y="900"/>
                  </a:lnTo>
                  <a:lnTo>
                    <a:pt x="210" y="916"/>
                  </a:lnTo>
                  <a:lnTo>
                    <a:pt x="282" y="891"/>
                  </a:lnTo>
                  <a:lnTo>
                    <a:pt x="331" y="850"/>
                  </a:lnTo>
                  <a:lnTo>
                    <a:pt x="371" y="784"/>
                  </a:lnTo>
                  <a:lnTo>
                    <a:pt x="396" y="735"/>
                  </a:lnTo>
                  <a:lnTo>
                    <a:pt x="404" y="702"/>
                  </a:lnTo>
                  <a:lnTo>
                    <a:pt x="396" y="693"/>
                  </a:lnTo>
                  <a:lnTo>
                    <a:pt x="387" y="693"/>
                  </a:lnTo>
                  <a:lnTo>
                    <a:pt x="387" y="685"/>
                  </a:lnTo>
                  <a:lnTo>
                    <a:pt x="379" y="685"/>
                  </a:lnTo>
                  <a:lnTo>
                    <a:pt x="363" y="693"/>
                  </a:lnTo>
                  <a:lnTo>
                    <a:pt x="355" y="702"/>
                  </a:lnTo>
                  <a:lnTo>
                    <a:pt x="355" y="710"/>
                  </a:lnTo>
                  <a:lnTo>
                    <a:pt x="315" y="801"/>
                  </a:lnTo>
                  <a:lnTo>
                    <a:pt x="266" y="858"/>
                  </a:lnTo>
                  <a:lnTo>
                    <a:pt x="210" y="875"/>
                  </a:lnTo>
                  <a:lnTo>
                    <a:pt x="194" y="875"/>
                  </a:lnTo>
                  <a:lnTo>
                    <a:pt x="186" y="867"/>
                  </a:lnTo>
                  <a:lnTo>
                    <a:pt x="177" y="850"/>
                  </a:lnTo>
                  <a:lnTo>
                    <a:pt x="177" y="825"/>
                  </a:lnTo>
                  <a:lnTo>
                    <a:pt x="186" y="784"/>
                  </a:lnTo>
                  <a:lnTo>
                    <a:pt x="202" y="743"/>
                  </a:lnTo>
                  <a:lnTo>
                    <a:pt x="218" y="685"/>
                  </a:lnTo>
                  <a:lnTo>
                    <a:pt x="242" y="636"/>
                  </a:lnTo>
                  <a:lnTo>
                    <a:pt x="258" y="594"/>
                  </a:lnTo>
                  <a:lnTo>
                    <a:pt x="274" y="536"/>
                  </a:lnTo>
                  <a:lnTo>
                    <a:pt x="299" y="487"/>
                  </a:lnTo>
                  <a:lnTo>
                    <a:pt x="315" y="437"/>
                  </a:lnTo>
                  <a:lnTo>
                    <a:pt x="315" y="380"/>
                  </a:lnTo>
                  <a:lnTo>
                    <a:pt x="299" y="355"/>
                  </a:lnTo>
                  <a:lnTo>
                    <a:pt x="258" y="314"/>
                  </a:lnTo>
                  <a:lnTo>
                    <a:pt x="226" y="305"/>
                  </a:lnTo>
                  <a:lnTo>
                    <a:pt x="194" y="305"/>
                  </a:lnTo>
                  <a:lnTo>
                    <a:pt x="121" y="322"/>
                  </a:lnTo>
                  <a:lnTo>
                    <a:pt x="64" y="371"/>
                  </a:lnTo>
                  <a:lnTo>
                    <a:pt x="24" y="429"/>
                  </a:lnTo>
                  <a:lnTo>
                    <a:pt x="8" y="479"/>
                  </a:lnTo>
                  <a:lnTo>
                    <a:pt x="0" y="512"/>
                  </a:lnTo>
                  <a:lnTo>
                    <a:pt x="0" y="520"/>
                  </a:lnTo>
                  <a:lnTo>
                    <a:pt x="8" y="528"/>
                  </a:lnTo>
                  <a:lnTo>
                    <a:pt x="32" y="528"/>
                  </a:lnTo>
                  <a:lnTo>
                    <a:pt x="40" y="520"/>
                  </a:lnTo>
                  <a:lnTo>
                    <a:pt x="40" y="503"/>
                  </a:lnTo>
                  <a:lnTo>
                    <a:pt x="81" y="413"/>
                  </a:lnTo>
                  <a:lnTo>
                    <a:pt x="137" y="355"/>
                  </a:lnTo>
                  <a:lnTo>
                    <a:pt x="186" y="338"/>
                  </a:lnTo>
                  <a:lnTo>
                    <a:pt x="202" y="338"/>
                  </a:lnTo>
                  <a:lnTo>
                    <a:pt x="210" y="347"/>
                  </a:lnTo>
                  <a:lnTo>
                    <a:pt x="218" y="363"/>
                  </a:lnTo>
                  <a:lnTo>
                    <a:pt x="218" y="421"/>
                  </a:lnTo>
                  <a:lnTo>
                    <a:pt x="202" y="454"/>
                  </a:lnTo>
                  <a:lnTo>
                    <a:pt x="177" y="520"/>
                  </a:lnTo>
                  <a:lnTo>
                    <a:pt x="97" y="7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8" name="Freeform 58"/>
            <p:cNvSpPr>
              <a:spLocks/>
            </p:cNvSpPr>
            <p:nvPr/>
          </p:nvSpPr>
          <p:spPr bwMode="auto">
            <a:xfrm>
              <a:off x="22239" y="1598"/>
              <a:ext cx="444" cy="1939"/>
            </a:xfrm>
            <a:custGeom>
              <a:avLst/>
              <a:gdLst/>
              <a:ahLst/>
              <a:cxnLst>
                <a:cxn ang="0">
                  <a:pos x="444" y="965"/>
                </a:cxn>
                <a:cxn ang="0">
                  <a:pos x="436" y="841"/>
                </a:cxn>
                <a:cxn ang="0">
                  <a:pos x="420" y="693"/>
                </a:cxn>
                <a:cxn ang="0">
                  <a:pos x="379" y="528"/>
                </a:cxn>
                <a:cxn ang="0">
                  <a:pos x="315" y="363"/>
                </a:cxn>
                <a:cxn ang="0">
                  <a:pos x="242" y="231"/>
                </a:cxn>
                <a:cxn ang="0">
                  <a:pos x="169" y="132"/>
                </a:cxn>
                <a:cxn ang="0">
                  <a:pos x="105" y="57"/>
                </a:cxn>
                <a:cxn ang="0">
                  <a:pos x="48" y="16"/>
                </a:cxn>
                <a:cxn ang="0">
                  <a:pos x="24" y="0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8" y="33"/>
                </a:cxn>
                <a:cxn ang="0">
                  <a:pos x="40" y="66"/>
                </a:cxn>
                <a:cxn ang="0">
                  <a:pos x="145" y="189"/>
                </a:cxn>
                <a:cxn ang="0">
                  <a:pos x="226" y="346"/>
                </a:cxn>
                <a:cxn ang="0">
                  <a:pos x="282" y="528"/>
                </a:cxn>
                <a:cxn ang="0">
                  <a:pos x="323" y="734"/>
                </a:cxn>
                <a:cxn ang="0">
                  <a:pos x="331" y="965"/>
                </a:cxn>
                <a:cxn ang="0">
                  <a:pos x="323" y="1163"/>
                </a:cxn>
                <a:cxn ang="0">
                  <a:pos x="290" y="1361"/>
                </a:cxn>
                <a:cxn ang="0">
                  <a:pos x="234" y="1551"/>
                </a:cxn>
                <a:cxn ang="0">
                  <a:pos x="153" y="1724"/>
                </a:cxn>
                <a:cxn ang="0">
                  <a:pos x="24" y="1881"/>
                </a:cxn>
                <a:cxn ang="0">
                  <a:pos x="8" y="1898"/>
                </a:cxn>
                <a:cxn ang="0">
                  <a:pos x="8" y="1906"/>
                </a:cxn>
                <a:cxn ang="0">
                  <a:pos x="0" y="1914"/>
                </a:cxn>
                <a:cxn ang="0">
                  <a:pos x="8" y="1922"/>
                </a:cxn>
                <a:cxn ang="0">
                  <a:pos x="8" y="1931"/>
                </a:cxn>
                <a:cxn ang="0">
                  <a:pos x="24" y="1939"/>
                </a:cxn>
                <a:cxn ang="0">
                  <a:pos x="48" y="1931"/>
                </a:cxn>
                <a:cxn ang="0">
                  <a:pos x="137" y="1840"/>
                </a:cxn>
                <a:cxn ang="0">
                  <a:pos x="201" y="1766"/>
                </a:cxn>
                <a:cxn ang="0">
                  <a:pos x="266" y="1675"/>
                </a:cxn>
                <a:cxn ang="0">
                  <a:pos x="323" y="1559"/>
                </a:cxn>
                <a:cxn ang="0">
                  <a:pos x="395" y="1345"/>
                </a:cxn>
                <a:cxn ang="0">
                  <a:pos x="436" y="1147"/>
                </a:cxn>
                <a:cxn ang="0">
                  <a:pos x="444" y="965"/>
                </a:cxn>
              </a:cxnLst>
              <a:rect l="0" t="0" r="r" b="b"/>
              <a:pathLst>
                <a:path w="444" h="1939">
                  <a:moveTo>
                    <a:pt x="444" y="965"/>
                  </a:moveTo>
                  <a:lnTo>
                    <a:pt x="436" y="841"/>
                  </a:lnTo>
                  <a:lnTo>
                    <a:pt x="420" y="693"/>
                  </a:lnTo>
                  <a:lnTo>
                    <a:pt x="379" y="528"/>
                  </a:lnTo>
                  <a:lnTo>
                    <a:pt x="315" y="363"/>
                  </a:lnTo>
                  <a:lnTo>
                    <a:pt x="242" y="231"/>
                  </a:lnTo>
                  <a:lnTo>
                    <a:pt x="169" y="132"/>
                  </a:lnTo>
                  <a:lnTo>
                    <a:pt x="105" y="57"/>
                  </a:lnTo>
                  <a:lnTo>
                    <a:pt x="48" y="16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33"/>
                  </a:lnTo>
                  <a:lnTo>
                    <a:pt x="40" y="66"/>
                  </a:lnTo>
                  <a:lnTo>
                    <a:pt x="145" y="189"/>
                  </a:lnTo>
                  <a:lnTo>
                    <a:pt x="226" y="346"/>
                  </a:lnTo>
                  <a:lnTo>
                    <a:pt x="282" y="528"/>
                  </a:lnTo>
                  <a:lnTo>
                    <a:pt x="323" y="734"/>
                  </a:lnTo>
                  <a:lnTo>
                    <a:pt x="331" y="965"/>
                  </a:lnTo>
                  <a:lnTo>
                    <a:pt x="323" y="1163"/>
                  </a:lnTo>
                  <a:lnTo>
                    <a:pt x="290" y="1361"/>
                  </a:lnTo>
                  <a:lnTo>
                    <a:pt x="234" y="1551"/>
                  </a:lnTo>
                  <a:lnTo>
                    <a:pt x="153" y="1724"/>
                  </a:lnTo>
                  <a:lnTo>
                    <a:pt x="24" y="1881"/>
                  </a:lnTo>
                  <a:lnTo>
                    <a:pt x="8" y="1898"/>
                  </a:lnTo>
                  <a:lnTo>
                    <a:pt x="8" y="1906"/>
                  </a:lnTo>
                  <a:lnTo>
                    <a:pt x="0" y="1914"/>
                  </a:lnTo>
                  <a:lnTo>
                    <a:pt x="8" y="1922"/>
                  </a:lnTo>
                  <a:lnTo>
                    <a:pt x="8" y="1931"/>
                  </a:lnTo>
                  <a:lnTo>
                    <a:pt x="24" y="1939"/>
                  </a:lnTo>
                  <a:lnTo>
                    <a:pt x="48" y="1931"/>
                  </a:lnTo>
                  <a:lnTo>
                    <a:pt x="137" y="1840"/>
                  </a:lnTo>
                  <a:lnTo>
                    <a:pt x="201" y="1766"/>
                  </a:lnTo>
                  <a:lnTo>
                    <a:pt x="266" y="1675"/>
                  </a:lnTo>
                  <a:lnTo>
                    <a:pt x="323" y="1559"/>
                  </a:lnTo>
                  <a:lnTo>
                    <a:pt x="395" y="1345"/>
                  </a:lnTo>
                  <a:lnTo>
                    <a:pt x="436" y="1147"/>
                  </a:lnTo>
                  <a:lnTo>
                    <a:pt x="444" y="9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59" name="Freeform 59"/>
            <p:cNvSpPr>
              <a:spLocks noEditPoints="1"/>
            </p:cNvSpPr>
            <p:nvPr/>
          </p:nvSpPr>
          <p:spPr bwMode="auto">
            <a:xfrm>
              <a:off x="22949" y="1672"/>
              <a:ext cx="776" cy="1403"/>
            </a:xfrm>
            <a:custGeom>
              <a:avLst/>
              <a:gdLst/>
              <a:ahLst/>
              <a:cxnLst>
                <a:cxn ang="0">
                  <a:pos x="283" y="586"/>
                </a:cxn>
                <a:cxn ang="0">
                  <a:pos x="81" y="800"/>
                </a:cxn>
                <a:cxn ang="0">
                  <a:pos x="0" y="1073"/>
                </a:cxn>
                <a:cxn ang="0">
                  <a:pos x="57" y="1271"/>
                </a:cxn>
                <a:cxn ang="0">
                  <a:pos x="202" y="1386"/>
                </a:cxn>
                <a:cxn ang="0">
                  <a:pos x="404" y="1378"/>
                </a:cxn>
                <a:cxn ang="0">
                  <a:pos x="574" y="1213"/>
                </a:cxn>
                <a:cxn ang="0">
                  <a:pos x="663" y="965"/>
                </a:cxn>
                <a:cxn ang="0">
                  <a:pos x="663" y="710"/>
                </a:cxn>
                <a:cxn ang="0">
                  <a:pos x="590" y="536"/>
                </a:cxn>
                <a:cxn ang="0">
                  <a:pos x="485" y="396"/>
                </a:cxn>
                <a:cxn ang="0">
                  <a:pos x="380" y="223"/>
                </a:cxn>
                <a:cxn ang="0">
                  <a:pos x="356" y="132"/>
                </a:cxn>
                <a:cxn ang="0">
                  <a:pos x="404" y="74"/>
                </a:cxn>
                <a:cxn ang="0">
                  <a:pos x="461" y="66"/>
                </a:cxn>
                <a:cxn ang="0">
                  <a:pos x="558" y="91"/>
                </a:cxn>
                <a:cxn ang="0">
                  <a:pos x="622" y="132"/>
                </a:cxn>
                <a:cxn ang="0">
                  <a:pos x="703" y="165"/>
                </a:cxn>
                <a:cxn ang="0">
                  <a:pos x="768" y="124"/>
                </a:cxn>
                <a:cxn ang="0">
                  <a:pos x="776" y="66"/>
                </a:cxn>
                <a:cxn ang="0">
                  <a:pos x="744" y="41"/>
                </a:cxn>
                <a:cxn ang="0">
                  <a:pos x="558" y="0"/>
                </a:cxn>
                <a:cxn ang="0">
                  <a:pos x="429" y="16"/>
                </a:cxn>
                <a:cxn ang="0">
                  <a:pos x="324" y="115"/>
                </a:cxn>
                <a:cxn ang="0">
                  <a:pos x="324" y="305"/>
                </a:cxn>
                <a:cxn ang="0">
                  <a:pos x="420" y="528"/>
                </a:cxn>
                <a:cxn ang="0">
                  <a:pos x="493" y="668"/>
                </a:cxn>
                <a:cxn ang="0">
                  <a:pos x="550" y="908"/>
                </a:cxn>
                <a:cxn ang="0">
                  <a:pos x="534" y="1056"/>
                </a:cxn>
                <a:cxn ang="0">
                  <a:pos x="469" y="1221"/>
                </a:cxn>
                <a:cxn ang="0">
                  <a:pos x="372" y="1337"/>
                </a:cxn>
                <a:cxn ang="0">
                  <a:pos x="227" y="1345"/>
                </a:cxn>
                <a:cxn ang="0">
                  <a:pos x="130" y="1229"/>
                </a:cxn>
                <a:cxn ang="0">
                  <a:pos x="122" y="1064"/>
                </a:cxn>
                <a:cxn ang="0">
                  <a:pos x="162" y="883"/>
                </a:cxn>
                <a:cxn ang="0">
                  <a:pos x="267" y="693"/>
                </a:cxn>
                <a:cxn ang="0">
                  <a:pos x="445" y="578"/>
                </a:cxn>
              </a:cxnLst>
              <a:rect l="0" t="0" r="r" b="b"/>
              <a:pathLst>
                <a:path w="776" h="1403">
                  <a:moveTo>
                    <a:pt x="420" y="528"/>
                  </a:moveTo>
                  <a:lnTo>
                    <a:pt x="283" y="586"/>
                  </a:lnTo>
                  <a:lnTo>
                    <a:pt x="170" y="677"/>
                  </a:lnTo>
                  <a:lnTo>
                    <a:pt x="81" y="800"/>
                  </a:lnTo>
                  <a:lnTo>
                    <a:pt x="17" y="932"/>
                  </a:lnTo>
                  <a:lnTo>
                    <a:pt x="0" y="1073"/>
                  </a:lnTo>
                  <a:lnTo>
                    <a:pt x="17" y="1180"/>
                  </a:lnTo>
                  <a:lnTo>
                    <a:pt x="57" y="1271"/>
                  </a:lnTo>
                  <a:lnTo>
                    <a:pt x="113" y="1337"/>
                  </a:lnTo>
                  <a:lnTo>
                    <a:pt x="202" y="1386"/>
                  </a:lnTo>
                  <a:lnTo>
                    <a:pt x="299" y="1403"/>
                  </a:lnTo>
                  <a:lnTo>
                    <a:pt x="404" y="1378"/>
                  </a:lnTo>
                  <a:lnTo>
                    <a:pt x="493" y="1312"/>
                  </a:lnTo>
                  <a:lnTo>
                    <a:pt x="574" y="1213"/>
                  </a:lnTo>
                  <a:lnTo>
                    <a:pt x="630" y="1097"/>
                  </a:lnTo>
                  <a:lnTo>
                    <a:pt x="663" y="965"/>
                  </a:lnTo>
                  <a:lnTo>
                    <a:pt x="679" y="833"/>
                  </a:lnTo>
                  <a:lnTo>
                    <a:pt x="663" y="710"/>
                  </a:lnTo>
                  <a:lnTo>
                    <a:pt x="630" y="619"/>
                  </a:lnTo>
                  <a:lnTo>
                    <a:pt x="590" y="536"/>
                  </a:lnTo>
                  <a:lnTo>
                    <a:pt x="542" y="470"/>
                  </a:lnTo>
                  <a:lnTo>
                    <a:pt x="485" y="396"/>
                  </a:lnTo>
                  <a:lnTo>
                    <a:pt x="420" y="313"/>
                  </a:lnTo>
                  <a:lnTo>
                    <a:pt x="380" y="223"/>
                  </a:lnTo>
                  <a:lnTo>
                    <a:pt x="356" y="148"/>
                  </a:lnTo>
                  <a:lnTo>
                    <a:pt x="356" y="132"/>
                  </a:lnTo>
                  <a:lnTo>
                    <a:pt x="372" y="107"/>
                  </a:lnTo>
                  <a:lnTo>
                    <a:pt x="404" y="74"/>
                  </a:lnTo>
                  <a:lnTo>
                    <a:pt x="429" y="66"/>
                  </a:lnTo>
                  <a:lnTo>
                    <a:pt x="461" y="66"/>
                  </a:lnTo>
                  <a:lnTo>
                    <a:pt x="509" y="74"/>
                  </a:lnTo>
                  <a:lnTo>
                    <a:pt x="558" y="91"/>
                  </a:lnTo>
                  <a:lnTo>
                    <a:pt x="598" y="115"/>
                  </a:lnTo>
                  <a:lnTo>
                    <a:pt x="622" y="132"/>
                  </a:lnTo>
                  <a:lnTo>
                    <a:pt x="655" y="148"/>
                  </a:lnTo>
                  <a:lnTo>
                    <a:pt x="703" y="165"/>
                  </a:lnTo>
                  <a:lnTo>
                    <a:pt x="752" y="148"/>
                  </a:lnTo>
                  <a:lnTo>
                    <a:pt x="768" y="124"/>
                  </a:lnTo>
                  <a:lnTo>
                    <a:pt x="776" y="107"/>
                  </a:lnTo>
                  <a:lnTo>
                    <a:pt x="776" y="66"/>
                  </a:lnTo>
                  <a:lnTo>
                    <a:pt x="760" y="49"/>
                  </a:lnTo>
                  <a:lnTo>
                    <a:pt x="744" y="41"/>
                  </a:lnTo>
                  <a:lnTo>
                    <a:pt x="679" y="25"/>
                  </a:lnTo>
                  <a:lnTo>
                    <a:pt x="558" y="0"/>
                  </a:lnTo>
                  <a:lnTo>
                    <a:pt x="525" y="0"/>
                  </a:lnTo>
                  <a:lnTo>
                    <a:pt x="429" y="16"/>
                  </a:lnTo>
                  <a:lnTo>
                    <a:pt x="356" y="58"/>
                  </a:lnTo>
                  <a:lnTo>
                    <a:pt x="324" y="115"/>
                  </a:lnTo>
                  <a:lnTo>
                    <a:pt x="307" y="198"/>
                  </a:lnTo>
                  <a:lnTo>
                    <a:pt x="324" y="305"/>
                  </a:lnTo>
                  <a:lnTo>
                    <a:pt x="364" y="412"/>
                  </a:lnTo>
                  <a:lnTo>
                    <a:pt x="420" y="528"/>
                  </a:lnTo>
                  <a:close/>
                  <a:moveTo>
                    <a:pt x="445" y="578"/>
                  </a:moveTo>
                  <a:lnTo>
                    <a:pt x="493" y="668"/>
                  </a:lnTo>
                  <a:lnTo>
                    <a:pt x="534" y="776"/>
                  </a:lnTo>
                  <a:lnTo>
                    <a:pt x="550" y="908"/>
                  </a:lnTo>
                  <a:lnTo>
                    <a:pt x="542" y="974"/>
                  </a:lnTo>
                  <a:lnTo>
                    <a:pt x="534" y="1056"/>
                  </a:lnTo>
                  <a:lnTo>
                    <a:pt x="509" y="1139"/>
                  </a:lnTo>
                  <a:lnTo>
                    <a:pt x="469" y="1221"/>
                  </a:lnTo>
                  <a:lnTo>
                    <a:pt x="429" y="1295"/>
                  </a:lnTo>
                  <a:lnTo>
                    <a:pt x="372" y="1337"/>
                  </a:lnTo>
                  <a:lnTo>
                    <a:pt x="299" y="1362"/>
                  </a:lnTo>
                  <a:lnTo>
                    <a:pt x="227" y="1345"/>
                  </a:lnTo>
                  <a:lnTo>
                    <a:pt x="170" y="1304"/>
                  </a:lnTo>
                  <a:lnTo>
                    <a:pt x="130" y="1229"/>
                  </a:lnTo>
                  <a:lnTo>
                    <a:pt x="113" y="1130"/>
                  </a:lnTo>
                  <a:lnTo>
                    <a:pt x="122" y="1064"/>
                  </a:lnTo>
                  <a:lnTo>
                    <a:pt x="138" y="982"/>
                  </a:lnTo>
                  <a:lnTo>
                    <a:pt x="162" y="883"/>
                  </a:lnTo>
                  <a:lnTo>
                    <a:pt x="210" y="784"/>
                  </a:lnTo>
                  <a:lnTo>
                    <a:pt x="267" y="693"/>
                  </a:lnTo>
                  <a:lnTo>
                    <a:pt x="348" y="619"/>
                  </a:lnTo>
                  <a:lnTo>
                    <a:pt x="445" y="5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0" name="Freeform 60"/>
            <p:cNvSpPr>
              <a:spLocks/>
            </p:cNvSpPr>
            <p:nvPr/>
          </p:nvSpPr>
          <p:spPr bwMode="auto">
            <a:xfrm>
              <a:off x="23959" y="1598"/>
              <a:ext cx="444" cy="1939"/>
            </a:xfrm>
            <a:custGeom>
              <a:avLst/>
              <a:gdLst/>
              <a:ahLst/>
              <a:cxnLst>
                <a:cxn ang="0">
                  <a:pos x="444" y="1914"/>
                </a:cxn>
                <a:cxn ang="0">
                  <a:pos x="444" y="1906"/>
                </a:cxn>
                <a:cxn ang="0">
                  <a:pos x="436" y="1906"/>
                </a:cxn>
                <a:cxn ang="0">
                  <a:pos x="428" y="1889"/>
                </a:cxn>
                <a:cxn ang="0">
                  <a:pos x="412" y="1873"/>
                </a:cxn>
                <a:cxn ang="0">
                  <a:pos x="307" y="1741"/>
                </a:cxn>
                <a:cxn ang="0">
                  <a:pos x="226" y="1592"/>
                </a:cxn>
                <a:cxn ang="0">
                  <a:pos x="170" y="1444"/>
                </a:cxn>
                <a:cxn ang="0">
                  <a:pos x="137" y="1279"/>
                </a:cxn>
                <a:cxn ang="0">
                  <a:pos x="121" y="1122"/>
                </a:cxn>
                <a:cxn ang="0">
                  <a:pos x="113" y="965"/>
                </a:cxn>
                <a:cxn ang="0">
                  <a:pos x="121" y="767"/>
                </a:cxn>
                <a:cxn ang="0">
                  <a:pos x="154" y="569"/>
                </a:cxn>
                <a:cxn ang="0">
                  <a:pos x="210" y="379"/>
                </a:cxn>
                <a:cxn ang="0">
                  <a:pos x="299" y="206"/>
                </a:cxn>
                <a:cxn ang="0">
                  <a:pos x="420" y="49"/>
                </a:cxn>
                <a:cxn ang="0">
                  <a:pos x="436" y="33"/>
                </a:cxn>
                <a:cxn ang="0">
                  <a:pos x="436" y="24"/>
                </a:cxn>
                <a:cxn ang="0">
                  <a:pos x="444" y="24"/>
                </a:cxn>
                <a:cxn ang="0">
                  <a:pos x="444" y="8"/>
                </a:cxn>
                <a:cxn ang="0">
                  <a:pos x="436" y="0"/>
                </a:cxn>
                <a:cxn ang="0">
                  <a:pos x="420" y="0"/>
                </a:cxn>
                <a:cxn ang="0">
                  <a:pos x="404" y="8"/>
                </a:cxn>
                <a:cxn ang="0">
                  <a:pos x="364" y="41"/>
                </a:cxn>
                <a:cxn ang="0">
                  <a:pos x="307" y="99"/>
                </a:cxn>
                <a:cxn ang="0">
                  <a:pos x="242" y="173"/>
                </a:cxn>
                <a:cxn ang="0">
                  <a:pos x="178" y="264"/>
                </a:cxn>
                <a:cxn ang="0">
                  <a:pos x="121" y="379"/>
                </a:cxn>
                <a:cxn ang="0">
                  <a:pos x="49" y="585"/>
                </a:cxn>
                <a:cxn ang="0">
                  <a:pos x="8" y="792"/>
                </a:cxn>
                <a:cxn ang="0">
                  <a:pos x="0" y="965"/>
                </a:cxn>
                <a:cxn ang="0">
                  <a:pos x="8" y="1097"/>
                </a:cxn>
                <a:cxn ang="0">
                  <a:pos x="24" y="1246"/>
                </a:cxn>
                <a:cxn ang="0">
                  <a:pos x="65" y="1403"/>
                </a:cxn>
                <a:cxn ang="0">
                  <a:pos x="129" y="1576"/>
                </a:cxn>
                <a:cxn ang="0">
                  <a:pos x="202" y="1700"/>
                </a:cxn>
                <a:cxn ang="0">
                  <a:pos x="275" y="1807"/>
                </a:cxn>
                <a:cxn ang="0">
                  <a:pos x="348" y="1881"/>
                </a:cxn>
                <a:cxn ang="0">
                  <a:pos x="396" y="1922"/>
                </a:cxn>
                <a:cxn ang="0">
                  <a:pos x="420" y="1939"/>
                </a:cxn>
                <a:cxn ang="0">
                  <a:pos x="436" y="1939"/>
                </a:cxn>
                <a:cxn ang="0">
                  <a:pos x="436" y="1931"/>
                </a:cxn>
                <a:cxn ang="0">
                  <a:pos x="444" y="1914"/>
                </a:cxn>
              </a:cxnLst>
              <a:rect l="0" t="0" r="r" b="b"/>
              <a:pathLst>
                <a:path w="444" h="1939">
                  <a:moveTo>
                    <a:pt x="444" y="1914"/>
                  </a:moveTo>
                  <a:lnTo>
                    <a:pt x="444" y="1906"/>
                  </a:lnTo>
                  <a:lnTo>
                    <a:pt x="436" y="1906"/>
                  </a:lnTo>
                  <a:lnTo>
                    <a:pt x="428" y="1889"/>
                  </a:lnTo>
                  <a:lnTo>
                    <a:pt x="412" y="1873"/>
                  </a:lnTo>
                  <a:lnTo>
                    <a:pt x="307" y="1741"/>
                  </a:lnTo>
                  <a:lnTo>
                    <a:pt x="226" y="1592"/>
                  </a:lnTo>
                  <a:lnTo>
                    <a:pt x="170" y="1444"/>
                  </a:lnTo>
                  <a:lnTo>
                    <a:pt x="137" y="1279"/>
                  </a:lnTo>
                  <a:lnTo>
                    <a:pt x="121" y="1122"/>
                  </a:lnTo>
                  <a:lnTo>
                    <a:pt x="113" y="965"/>
                  </a:lnTo>
                  <a:lnTo>
                    <a:pt x="121" y="767"/>
                  </a:lnTo>
                  <a:lnTo>
                    <a:pt x="154" y="569"/>
                  </a:lnTo>
                  <a:lnTo>
                    <a:pt x="210" y="379"/>
                  </a:lnTo>
                  <a:lnTo>
                    <a:pt x="299" y="206"/>
                  </a:lnTo>
                  <a:lnTo>
                    <a:pt x="420" y="49"/>
                  </a:lnTo>
                  <a:lnTo>
                    <a:pt x="436" y="33"/>
                  </a:lnTo>
                  <a:lnTo>
                    <a:pt x="436" y="24"/>
                  </a:lnTo>
                  <a:lnTo>
                    <a:pt x="444" y="24"/>
                  </a:lnTo>
                  <a:lnTo>
                    <a:pt x="444" y="8"/>
                  </a:lnTo>
                  <a:lnTo>
                    <a:pt x="436" y="0"/>
                  </a:lnTo>
                  <a:lnTo>
                    <a:pt x="420" y="0"/>
                  </a:lnTo>
                  <a:lnTo>
                    <a:pt x="404" y="8"/>
                  </a:lnTo>
                  <a:lnTo>
                    <a:pt x="364" y="41"/>
                  </a:lnTo>
                  <a:lnTo>
                    <a:pt x="307" y="99"/>
                  </a:lnTo>
                  <a:lnTo>
                    <a:pt x="242" y="173"/>
                  </a:lnTo>
                  <a:lnTo>
                    <a:pt x="178" y="264"/>
                  </a:lnTo>
                  <a:lnTo>
                    <a:pt x="121" y="379"/>
                  </a:lnTo>
                  <a:lnTo>
                    <a:pt x="49" y="585"/>
                  </a:lnTo>
                  <a:lnTo>
                    <a:pt x="8" y="792"/>
                  </a:lnTo>
                  <a:lnTo>
                    <a:pt x="0" y="965"/>
                  </a:lnTo>
                  <a:lnTo>
                    <a:pt x="8" y="1097"/>
                  </a:lnTo>
                  <a:lnTo>
                    <a:pt x="24" y="1246"/>
                  </a:lnTo>
                  <a:lnTo>
                    <a:pt x="65" y="1403"/>
                  </a:lnTo>
                  <a:lnTo>
                    <a:pt x="129" y="1576"/>
                  </a:lnTo>
                  <a:lnTo>
                    <a:pt x="202" y="1700"/>
                  </a:lnTo>
                  <a:lnTo>
                    <a:pt x="275" y="1807"/>
                  </a:lnTo>
                  <a:lnTo>
                    <a:pt x="348" y="1881"/>
                  </a:lnTo>
                  <a:lnTo>
                    <a:pt x="396" y="1922"/>
                  </a:lnTo>
                  <a:lnTo>
                    <a:pt x="420" y="1939"/>
                  </a:lnTo>
                  <a:lnTo>
                    <a:pt x="436" y="1939"/>
                  </a:lnTo>
                  <a:lnTo>
                    <a:pt x="436" y="1931"/>
                  </a:lnTo>
                  <a:lnTo>
                    <a:pt x="444" y="19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1" name="Freeform 61"/>
            <p:cNvSpPr>
              <a:spLocks/>
            </p:cNvSpPr>
            <p:nvPr/>
          </p:nvSpPr>
          <p:spPr bwMode="auto">
            <a:xfrm>
              <a:off x="24565" y="2192"/>
              <a:ext cx="872" cy="1254"/>
            </a:xfrm>
            <a:custGeom>
              <a:avLst/>
              <a:gdLst/>
              <a:ahLst/>
              <a:cxnLst>
                <a:cxn ang="0">
                  <a:pos x="872" y="107"/>
                </a:cxn>
                <a:cxn ang="0">
                  <a:pos x="864" y="41"/>
                </a:cxn>
                <a:cxn ang="0">
                  <a:pos x="800" y="25"/>
                </a:cxn>
                <a:cxn ang="0">
                  <a:pos x="751" y="66"/>
                </a:cxn>
                <a:cxn ang="0">
                  <a:pos x="743" y="99"/>
                </a:cxn>
                <a:cxn ang="0">
                  <a:pos x="727" y="148"/>
                </a:cxn>
                <a:cxn ang="0">
                  <a:pos x="687" y="322"/>
                </a:cxn>
                <a:cxn ang="0">
                  <a:pos x="590" y="701"/>
                </a:cxn>
                <a:cxn ang="0">
                  <a:pos x="517" y="784"/>
                </a:cxn>
                <a:cxn ang="0">
                  <a:pos x="388" y="833"/>
                </a:cxn>
                <a:cxn ang="0">
                  <a:pos x="291" y="784"/>
                </a:cxn>
                <a:cxn ang="0">
                  <a:pos x="267" y="676"/>
                </a:cxn>
                <a:cxn ang="0">
                  <a:pos x="315" y="454"/>
                </a:cxn>
                <a:cxn ang="0">
                  <a:pos x="388" y="239"/>
                </a:cxn>
                <a:cxn ang="0">
                  <a:pos x="404" y="157"/>
                </a:cxn>
                <a:cxn ang="0">
                  <a:pos x="364" y="49"/>
                </a:cxn>
                <a:cxn ang="0">
                  <a:pos x="250" y="0"/>
                </a:cxn>
                <a:cxn ang="0">
                  <a:pos x="105" y="74"/>
                </a:cxn>
                <a:cxn ang="0">
                  <a:pos x="24" y="214"/>
                </a:cxn>
                <a:cxn ang="0">
                  <a:pos x="0" y="297"/>
                </a:cxn>
                <a:cxn ang="0">
                  <a:pos x="8" y="313"/>
                </a:cxn>
                <a:cxn ang="0">
                  <a:pos x="32" y="322"/>
                </a:cxn>
                <a:cxn ang="0">
                  <a:pos x="48" y="280"/>
                </a:cxn>
                <a:cxn ang="0">
                  <a:pos x="145" y="99"/>
                </a:cxn>
                <a:cxn ang="0">
                  <a:pos x="242" y="41"/>
                </a:cxn>
                <a:cxn ang="0">
                  <a:pos x="258" y="49"/>
                </a:cxn>
                <a:cxn ang="0">
                  <a:pos x="291" y="82"/>
                </a:cxn>
                <a:cxn ang="0">
                  <a:pos x="283" y="181"/>
                </a:cxn>
                <a:cxn ang="0">
                  <a:pos x="210" y="379"/>
                </a:cxn>
                <a:cxn ang="0">
                  <a:pos x="153" y="577"/>
                </a:cxn>
                <a:cxn ang="0">
                  <a:pos x="162" y="742"/>
                </a:cxn>
                <a:cxn ang="0">
                  <a:pos x="250" y="850"/>
                </a:cxn>
                <a:cxn ang="0">
                  <a:pos x="380" y="883"/>
                </a:cxn>
                <a:cxn ang="0">
                  <a:pos x="574" y="792"/>
                </a:cxn>
                <a:cxn ang="0">
                  <a:pos x="509" y="990"/>
                </a:cxn>
                <a:cxn ang="0">
                  <a:pos x="388" y="1155"/>
                </a:cxn>
                <a:cxn ang="0">
                  <a:pos x="242" y="1213"/>
                </a:cxn>
                <a:cxn ang="0">
                  <a:pos x="129" y="1180"/>
                </a:cxn>
                <a:cxn ang="0">
                  <a:pos x="137" y="1130"/>
                </a:cxn>
                <a:cxn ang="0">
                  <a:pos x="178" y="1106"/>
                </a:cxn>
                <a:cxn ang="0">
                  <a:pos x="210" y="1056"/>
                </a:cxn>
                <a:cxn ang="0">
                  <a:pos x="210" y="1007"/>
                </a:cxn>
                <a:cxn ang="0">
                  <a:pos x="178" y="965"/>
                </a:cxn>
                <a:cxn ang="0">
                  <a:pos x="145" y="957"/>
                </a:cxn>
                <a:cxn ang="0">
                  <a:pos x="105" y="965"/>
                </a:cxn>
                <a:cxn ang="0">
                  <a:pos x="65" y="998"/>
                </a:cxn>
                <a:cxn ang="0">
                  <a:pos x="40" y="1048"/>
                </a:cxn>
                <a:cxn ang="0">
                  <a:pos x="57" y="1155"/>
                </a:cxn>
                <a:cxn ang="0">
                  <a:pos x="162" y="1246"/>
                </a:cxn>
                <a:cxn ang="0">
                  <a:pos x="355" y="1238"/>
                </a:cxn>
                <a:cxn ang="0">
                  <a:pos x="557" y="1097"/>
                </a:cxn>
                <a:cxn ang="0">
                  <a:pos x="687" y="858"/>
                </a:cxn>
              </a:cxnLst>
              <a:rect l="0" t="0" r="r" b="b"/>
              <a:pathLst>
                <a:path w="872" h="1254">
                  <a:moveTo>
                    <a:pt x="864" y="124"/>
                  </a:moveTo>
                  <a:lnTo>
                    <a:pt x="872" y="107"/>
                  </a:lnTo>
                  <a:lnTo>
                    <a:pt x="872" y="58"/>
                  </a:lnTo>
                  <a:lnTo>
                    <a:pt x="864" y="41"/>
                  </a:lnTo>
                  <a:lnTo>
                    <a:pt x="832" y="25"/>
                  </a:lnTo>
                  <a:lnTo>
                    <a:pt x="800" y="25"/>
                  </a:lnTo>
                  <a:lnTo>
                    <a:pt x="767" y="41"/>
                  </a:lnTo>
                  <a:lnTo>
                    <a:pt x="751" y="66"/>
                  </a:lnTo>
                  <a:lnTo>
                    <a:pt x="751" y="74"/>
                  </a:lnTo>
                  <a:lnTo>
                    <a:pt x="743" y="99"/>
                  </a:lnTo>
                  <a:lnTo>
                    <a:pt x="735" y="115"/>
                  </a:lnTo>
                  <a:lnTo>
                    <a:pt x="727" y="148"/>
                  </a:lnTo>
                  <a:lnTo>
                    <a:pt x="727" y="165"/>
                  </a:lnTo>
                  <a:lnTo>
                    <a:pt x="687" y="322"/>
                  </a:lnTo>
                  <a:lnTo>
                    <a:pt x="598" y="668"/>
                  </a:lnTo>
                  <a:lnTo>
                    <a:pt x="590" y="701"/>
                  </a:lnTo>
                  <a:lnTo>
                    <a:pt x="557" y="742"/>
                  </a:lnTo>
                  <a:lnTo>
                    <a:pt x="517" y="784"/>
                  </a:lnTo>
                  <a:lnTo>
                    <a:pt x="460" y="825"/>
                  </a:lnTo>
                  <a:lnTo>
                    <a:pt x="388" y="833"/>
                  </a:lnTo>
                  <a:lnTo>
                    <a:pt x="331" y="817"/>
                  </a:lnTo>
                  <a:lnTo>
                    <a:pt x="291" y="784"/>
                  </a:lnTo>
                  <a:lnTo>
                    <a:pt x="275" y="734"/>
                  </a:lnTo>
                  <a:lnTo>
                    <a:pt x="267" y="676"/>
                  </a:lnTo>
                  <a:lnTo>
                    <a:pt x="283" y="577"/>
                  </a:lnTo>
                  <a:lnTo>
                    <a:pt x="315" y="454"/>
                  </a:lnTo>
                  <a:lnTo>
                    <a:pt x="364" y="297"/>
                  </a:lnTo>
                  <a:lnTo>
                    <a:pt x="388" y="239"/>
                  </a:lnTo>
                  <a:lnTo>
                    <a:pt x="404" y="198"/>
                  </a:lnTo>
                  <a:lnTo>
                    <a:pt x="404" y="157"/>
                  </a:lnTo>
                  <a:lnTo>
                    <a:pt x="396" y="99"/>
                  </a:lnTo>
                  <a:lnTo>
                    <a:pt x="364" y="49"/>
                  </a:lnTo>
                  <a:lnTo>
                    <a:pt x="315" y="16"/>
                  </a:lnTo>
                  <a:lnTo>
                    <a:pt x="250" y="0"/>
                  </a:lnTo>
                  <a:lnTo>
                    <a:pt x="170" y="25"/>
                  </a:lnTo>
                  <a:lnTo>
                    <a:pt x="105" y="74"/>
                  </a:lnTo>
                  <a:lnTo>
                    <a:pt x="57" y="140"/>
                  </a:lnTo>
                  <a:lnTo>
                    <a:pt x="24" y="214"/>
                  </a:lnTo>
                  <a:lnTo>
                    <a:pt x="8" y="272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8" y="313"/>
                  </a:lnTo>
                  <a:lnTo>
                    <a:pt x="16" y="322"/>
                  </a:lnTo>
                  <a:lnTo>
                    <a:pt x="32" y="322"/>
                  </a:lnTo>
                  <a:lnTo>
                    <a:pt x="48" y="305"/>
                  </a:lnTo>
                  <a:lnTo>
                    <a:pt x="48" y="280"/>
                  </a:lnTo>
                  <a:lnTo>
                    <a:pt x="89" y="165"/>
                  </a:lnTo>
                  <a:lnTo>
                    <a:pt x="145" y="99"/>
                  </a:lnTo>
                  <a:lnTo>
                    <a:pt x="194" y="58"/>
                  </a:lnTo>
                  <a:lnTo>
                    <a:pt x="242" y="41"/>
                  </a:lnTo>
                  <a:lnTo>
                    <a:pt x="250" y="41"/>
                  </a:lnTo>
                  <a:lnTo>
                    <a:pt x="258" y="49"/>
                  </a:lnTo>
                  <a:lnTo>
                    <a:pt x="275" y="49"/>
                  </a:lnTo>
                  <a:lnTo>
                    <a:pt x="291" y="82"/>
                  </a:lnTo>
                  <a:lnTo>
                    <a:pt x="291" y="107"/>
                  </a:lnTo>
                  <a:lnTo>
                    <a:pt x="283" y="181"/>
                  </a:lnTo>
                  <a:lnTo>
                    <a:pt x="258" y="239"/>
                  </a:lnTo>
                  <a:lnTo>
                    <a:pt x="210" y="379"/>
                  </a:lnTo>
                  <a:lnTo>
                    <a:pt x="178" y="487"/>
                  </a:lnTo>
                  <a:lnTo>
                    <a:pt x="153" y="577"/>
                  </a:lnTo>
                  <a:lnTo>
                    <a:pt x="145" y="652"/>
                  </a:lnTo>
                  <a:lnTo>
                    <a:pt x="162" y="742"/>
                  </a:lnTo>
                  <a:lnTo>
                    <a:pt x="194" y="809"/>
                  </a:lnTo>
                  <a:lnTo>
                    <a:pt x="250" y="850"/>
                  </a:lnTo>
                  <a:lnTo>
                    <a:pt x="315" y="875"/>
                  </a:lnTo>
                  <a:lnTo>
                    <a:pt x="380" y="883"/>
                  </a:lnTo>
                  <a:lnTo>
                    <a:pt x="485" y="858"/>
                  </a:lnTo>
                  <a:lnTo>
                    <a:pt x="574" y="792"/>
                  </a:lnTo>
                  <a:lnTo>
                    <a:pt x="549" y="891"/>
                  </a:lnTo>
                  <a:lnTo>
                    <a:pt x="509" y="990"/>
                  </a:lnTo>
                  <a:lnTo>
                    <a:pt x="444" y="1089"/>
                  </a:lnTo>
                  <a:lnTo>
                    <a:pt x="388" y="1155"/>
                  </a:lnTo>
                  <a:lnTo>
                    <a:pt x="323" y="1196"/>
                  </a:lnTo>
                  <a:lnTo>
                    <a:pt x="242" y="1213"/>
                  </a:lnTo>
                  <a:lnTo>
                    <a:pt x="210" y="1213"/>
                  </a:lnTo>
                  <a:lnTo>
                    <a:pt x="129" y="1180"/>
                  </a:lnTo>
                  <a:lnTo>
                    <a:pt x="97" y="1130"/>
                  </a:lnTo>
                  <a:lnTo>
                    <a:pt x="137" y="1130"/>
                  </a:lnTo>
                  <a:lnTo>
                    <a:pt x="153" y="1122"/>
                  </a:lnTo>
                  <a:lnTo>
                    <a:pt x="178" y="1106"/>
                  </a:lnTo>
                  <a:lnTo>
                    <a:pt x="194" y="1089"/>
                  </a:lnTo>
                  <a:lnTo>
                    <a:pt x="210" y="1056"/>
                  </a:lnTo>
                  <a:lnTo>
                    <a:pt x="218" y="1031"/>
                  </a:lnTo>
                  <a:lnTo>
                    <a:pt x="210" y="1007"/>
                  </a:lnTo>
                  <a:lnTo>
                    <a:pt x="194" y="974"/>
                  </a:lnTo>
                  <a:lnTo>
                    <a:pt x="178" y="965"/>
                  </a:lnTo>
                  <a:lnTo>
                    <a:pt x="153" y="965"/>
                  </a:lnTo>
                  <a:lnTo>
                    <a:pt x="145" y="957"/>
                  </a:lnTo>
                  <a:lnTo>
                    <a:pt x="129" y="957"/>
                  </a:lnTo>
                  <a:lnTo>
                    <a:pt x="105" y="965"/>
                  </a:lnTo>
                  <a:lnTo>
                    <a:pt x="81" y="982"/>
                  </a:lnTo>
                  <a:lnTo>
                    <a:pt x="65" y="998"/>
                  </a:lnTo>
                  <a:lnTo>
                    <a:pt x="48" y="1023"/>
                  </a:lnTo>
                  <a:lnTo>
                    <a:pt x="40" y="1048"/>
                  </a:lnTo>
                  <a:lnTo>
                    <a:pt x="40" y="1089"/>
                  </a:lnTo>
                  <a:lnTo>
                    <a:pt x="57" y="1155"/>
                  </a:lnTo>
                  <a:lnTo>
                    <a:pt x="97" y="1205"/>
                  </a:lnTo>
                  <a:lnTo>
                    <a:pt x="162" y="1246"/>
                  </a:lnTo>
                  <a:lnTo>
                    <a:pt x="242" y="1254"/>
                  </a:lnTo>
                  <a:lnTo>
                    <a:pt x="355" y="1238"/>
                  </a:lnTo>
                  <a:lnTo>
                    <a:pt x="469" y="1180"/>
                  </a:lnTo>
                  <a:lnTo>
                    <a:pt x="557" y="1097"/>
                  </a:lnTo>
                  <a:lnTo>
                    <a:pt x="638" y="982"/>
                  </a:lnTo>
                  <a:lnTo>
                    <a:pt x="687" y="858"/>
                  </a:lnTo>
                  <a:lnTo>
                    <a:pt x="864" y="1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2" name="Freeform 62"/>
            <p:cNvSpPr>
              <a:spLocks/>
            </p:cNvSpPr>
            <p:nvPr/>
          </p:nvSpPr>
          <p:spPr bwMode="auto">
            <a:xfrm>
              <a:off x="25664" y="2844"/>
              <a:ext cx="226" cy="577"/>
            </a:xfrm>
            <a:custGeom>
              <a:avLst/>
              <a:gdLst/>
              <a:ahLst/>
              <a:cxnLst>
                <a:cxn ang="0">
                  <a:pos x="226" y="206"/>
                </a:cxn>
                <a:cxn ang="0">
                  <a:pos x="218" y="115"/>
                </a:cxn>
                <a:cxn ang="0">
                  <a:pos x="193" y="57"/>
                </a:cxn>
                <a:cxn ang="0">
                  <a:pos x="153" y="16"/>
                </a:cxn>
                <a:cxn ang="0">
                  <a:pos x="105" y="0"/>
                </a:cxn>
                <a:cxn ang="0">
                  <a:pos x="72" y="8"/>
                </a:cxn>
                <a:cxn ang="0">
                  <a:pos x="48" y="16"/>
                </a:cxn>
                <a:cxn ang="0">
                  <a:pos x="16" y="49"/>
                </a:cxn>
                <a:cxn ang="0">
                  <a:pos x="8" y="74"/>
                </a:cxn>
                <a:cxn ang="0">
                  <a:pos x="0" y="107"/>
                </a:cxn>
                <a:cxn ang="0">
                  <a:pos x="0" y="132"/>
                </a:cxn>
                <a:cxn ang="0">
                  <a:pos x="16" y="157"/>
                </a:cxn>
                <a:cxn ang="0">
                  <a:pos x="24" y="173"/>
                </a:cxn>
                <a:cxn ang="0">
                  <a:pos x="72" y="206"/>
                </a:cxn>
                <a:cxn ang="0">
                  <a:pos x="129" y="206"/>
                </a:cxn>
                <a:cxn ang="0">
                  <a:pos x="145" y="198"/>
                </a:cxn>
                <a:cxn ang="0">
                  <a:pos x="169" y="181"/>
                </a:cxn>
                <a:cxn ang="0">
                  <a:pos x="177" y="173"/>
                </a:cxn>
                <a:cxn ang="0">
                  <a:pos x="177" y="190"/>
                </a:cxn>
                <a:cxn ang="0">
                  <a:pos x="185" y="206"/>
                </a:cxn>
                <a:cxn ang="0">
                  <a:pos x="161" y="338"/>
                </a:cxn>
                <a:cxn ang="0">
                  <a:pos x="113" y="445"/>
                </a:cxn>
                <a:cxn ang="0">
                  <a:pos x="56" y="528"/>
                </a:cxn>
                <a:cxn ang="0">
                  <a:pos x="32" y="553"/>
                </a:cxn>
                <a:cxn ang="0">
                  <a:pos x="32" y="569"/>
                </a:cxn>
                <a:cxn ang="0">
                  <a:pos x="40" y="577"/>
                </a:cxn>
                <a:cxn ang="0">
                  <a:pos x="48" y="577"/>
                </a:cxn>
                <a:cxn ang="0">
                  <a:pos x="72" y="569"/>
                </a:cxn>
                <a:cxn ang="0">
                  <a:pos x="105" y="536"/>
                </a:cxn>
                <a:cxn ang="0">
                  <a:pos x="145" y="478"/>
                </a:cxn>
                <a:cxn ang="0">
                  <a:pos x="185" y="404"/>
                </a:cxn>
                <a:cxn ang="0">
                  <a:pos x="210" y="313"/>
                </a:cxn>
                <a:cxn ang="0">
                  <a:pos x="226" y="206"/>
                </a:cxn>
              </a:cxnLst>
              <a:rect l="0" t="0" r="r" b="b"/>
              <a:pathLst>
                <a:path w="226" h="577">
                  <a:moveTo>
                    <a:pt x="226" y="206"/>
                  </a:moveTo>
                  <a:lnTo>
                    <a:pt x="218" y="115"/>
                  </a:lnTo>
                  <a:lnTo>
                    <a:pt x="193" y="57"/>
                  </a:lnTo>
                  <a:lnTo>
                    <a:pt x="153" y="16"/>
                  </a:lnTo>
                  <a:lnTo>
                    <a:pt x="105" y="0"/>
                  </a:lnTo>
                  <a:lnTo>
                    <a:pt x="72" y="8"/>
                  </a:lnTo>
                  <a:lnTo>
                    <a:pt x="48" y="16"/>
                  </a:lnTo>
                  <a:lnTo>
                    <a:pt x="16" y="49"/>
                  </a:lnTo>
                  <a:lnTo>
                    <a:pt x="8" y="74"/>
                  </a:lnTo>
                  <a:lnTo>
                    <a:pt x="0" y="107"/>
                  </a:lnTo>
                  <a:lnTo>
                    <a:pt x="0" y="132"/>
                  </a:lnTo>
                  <a:lnTo>
                    <a:pt x="16" y="157"/>
                  </a:lnTo>
                  <a:lnTo>
                    <a:pt x="24" y="173"/>
                  </a:lnTo>
                  <a:lnTo>
                    <a:pt x="72" y="206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9" y="181"/>
                  </a:lnTo>
                  <a:lnTo>
                    <a:pt x="177" y="173"/>
                  </a:lnTo>
                  <a:lnTo>
                    <a:pt x="177" y="190"/>
                  </a:lnTo>
                  <a:lnTo>
                    <a:pt x="185" y="206"/>
                  </a:lnTo>
                  <a:lnTo>
                    <a:pt x="161" y="338"/>
                  </a:lnTo>
                  <a:lnTo>
                    <a:pt x="113" y="445"/>
                  </a:lnTo>
                  <a:lnTo>
                    <a:pt x="56" y="528"/>
                  </a:lnTo>
                  <a:lnTo>
                    <a:pt x="32" y="553"/>
                  </a:lnTo>
                  <a:lnTo>
                    <a:pt x="32" y="569"/>
                  </a:lnTo>
                  <a:lnTo>
                    <a:pt x="40" y="577"/>
                  </a:lnTo>
                  <a:lnTo>
                    <a:pt x="48" y="577"/>
                  </a:lnTo>
                  <a:lnTo>
                    <a:pt x="72" y="569"/>
                  </a:lnTo>
                  <a:lnTo>
                    <a:pt x="105" y="536"/>
                  </a:lnTo>
                  <a:lnTo>
                    <a:pt x="145" y="478"/>
                  </a:lnTo>
                  <a:lnTo>
                    <a:pt x="185" y="404"/>
                  </a:lnTo>
                  <a:lnTo>
                    <a:pt x="210" y="313"/>
                  </a:lnTo>
                  <a:lnTo>
                    <a:pt x="226" y="2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3" name="Freeform 63"/>
            <p:cNvSpPr>
              <a:spLocks/>
            </p:cNvSpPr>
            <p:nvPr/>
          </p:nvSpPr>
          <p:spPr bwMode="auto">
            <a:xfrm>
              <a:off x="26407" y="2192"/>
              <a:ext cx="872" cy="1254"/>
            </a:xfrm>
            <a:custGeom>
              <a:avLst/>
              <a:gdLst/>
              <a:ahLst/>
              <a:cxnLst>
                <a:cxn ang="0">
                  <a:pos x="872" y="107"/>
                </a:cxn>
                <a:cxn ang="0">
                  <a:pos x="864" y="41"/>
                </a:cxn>
                <a:cxn ang="0">
                  <a:pos x="800" y="25"/>
                </a:cxn>
                <a:cxn ang="0">
                  <a:pos x="751" y="66"/>
                </a:cxn>
                <a:cxn ang="0">
                  <a:pos x="743" y="99"/>
                </a:cxn>
                <a:cxn ang="0">
                  <a:pos x="727" y="148"/>
                </a:cxn>
                <a:cxn ang="0">
                  <a:pos x="686" y="322"/>
                </a:cxn>
                <a:cxn ang="0">
                  <a:pos x="589" y="701"/>
                </a:cxn>
                <a:cxn ang="0">
                  <a:pos x="517" y="784"/>
                </a:cxn>
                <a:cxn ang="0">
                  <a:pos x="388" y="833"/>
                </a:cxn>
                <a:cxn ang="0">
                  <a:pos x="291" y="784"/>
                </a:cxn>
                <a:cxn ang="0">
                  <a:pos x="266" y="676"/>
                </a:cxn>
                <a:cxn ang="0">
                  <a:pos x="315" y="454"/>
                </a:cxn>
                <a:cxn ang="0">
                  <a:pos x="388" y="239"/>
                </a:cxn>
                <a:cxn ang="0">
                  <a:pos x="404" y="157"/>
                </a:cxn>
                <a:cxn ang="0">
                  <a:pos x="363" y="49"/>
                </a:cxn>
                <a:cxn ang="0">
                  <a:pos x="250" y="0"/>
                </a:cxn>
                <a:cxn ang="0">
                  <a:pos x="105" y="74"/>
                </a:cxn>
                <a:cxn ang="0">
                  <a:pos x="24" y="214"/>
                </a:cxn>
                <a:cxn ang="0">
                  <a:pos x="0" y="297"/>
                </a:cxn>
                <a:cxn ang="0">
                  <a:pos x="8" y="313"/>
                </a:cxn>
                <a:cxn ang="0">
                  <a:pos x="32" y="322"/>
                </a:cxn>
                <a:cxn ang="0">
                  <a:pos x="48" y="280"/>
                </a:cxn>
                <a:cxn ang="0">
                  <a:pos x="145" y="99"/>
                </a:cxn>
                <a:cxn ang="0">
                  <a:pos x="242" y="41"/>
                </a:cxn>
                <a:cxn ang="0">
                  <a:pos x="258" y="49"/>
                </a:cxn>
                <a:cxn ang="0">
                  <a:pos x="291" y="82"/>
                </a:cxn>
                <a:cxn ang="0">
                  <a:pos x="283" y="181"/>
                </a:cxn>
                <a:cxn ang="0">
                  <a:pos x="210" y="379"/>
                </a:cxn>
                <a:cxn ang="0">
                  <a:pos x="153" y="577"/>
                </a:cxn>
                <a:cxn ang="0">
                  <a:pos x="161" y="742"/>
                </a:cxn>
                <a:cxn ang="0">
                  <a:pos x="250" y="850"/>
                </a:cxn>
                <a:cxn ang="0">
                  <a:pos x="379" y="883"/>
                </a:cxn>
                <a:cxn ang="0">
                  <a:pos x="573" y="792"/>
                </a:cxn>
                <a:cxn ang="0">
                  <a:pos x="509" y="990"/>
                </a:cxn>
                <a:cxn ang="0">
                  <a:pos x="388" y="1155"/>
                </a:cxn>
                <a:cxn ang="0">
                  <a:pos x="242" y="1213"/>
                </a:cxn>
                <a:cxn ang="0">
                  <a:pos x="129" y="1180"/>
                </a:cxn>
                <a:cxn ang="0">
                  <a:pos x="137" y="1130"/>
                </a:cxn>
                <a:cxn ang="0">
                  <a:pos x="178" y="1106"/>
                </a:cxn>
                <a:cxn ang="0">
                  <a:pos x="210" y="1056"/>
                </a:cxn>
                <a:cxn ang="0">
                  <a:pos x="210" y="1007"/>
                </a:cxn>
                <a:cxn ang="0">
                  <a:pos x="178" y="965"/>
                </a:cxn>
                <a:cxn ang="0">
                  <a:pos x="145" y="957"/>
                </a:cxn>
                <a:cxn ang="0">
                  <a:pos x="105" y="965"/>
                </a:cxn>
                <a:cxn ang="0">
                  <a:pos x="64" y="998"/>
                </a:cxn>
                <a:cxn ang="0">
                  <a:pos x="40" y="1048"/>
                </a:cxn>
                <a:cxn ang="0">
                  <a:pos x="56" y="1155"/>
                </a:cxn>
                <a:cxn ang="0">
                  <a:pos x="161" y="1246"/>
                </a:cxn>
                <a:cxn ang="0">
                  <a:pos x="355" y="1238"/>
                </a:cxn>
                <a:cxn ang="0">
                  <a:pos x="557" y="1097"/>
                </a:cxn>
                <a:cxn ang="0">
                  <a:pos x="686" y="858"/>
                </a:cxn>
              </a:cxnLst>
              <a:rect l="0" t="0" r="r" b="b"/>
              <a:pathLst>
                <a:path w="872" h="1254">
                  <a:moveTo>
                    <a:pt x="864" y="124"/>
                  </a:moveTo>
                  <a:lnTo>
                    <a:pt x="872" y="107"/>
                  </a:lnTo>
                  <a:lnTo>
                    <a:pt x="872" y="58"/>
                  </a:lnTo>
                  <a:lnTo>
                    <a:pt x="864" y="41"/>
                  </a:lnTo>
                  <a:lnTo>
                    <a:pt x="832" y="25"/>
                  </a:lnTo>
                  <a:lnTo>
                    <a:pt x="800" y="25"/>
                  </a:lnTo>
                  <a:lnTo>
                    <a:pt x="767" y="41"/>
                  </a:lnTo>
                  <a:lnTo>
                    <a:pt x="751" y="66"/>
                  </a:lnTo>
                  <a:lnTo>
                    <a:pt x="751" y="74"/>
                  </a:lnTo>
                  <a:lnTo>
                    <a:pt x="743" y="99"/>
                  </a:lnTo>
                  <a:lnTo>
                    <a:pt x="735" y="115"/>
                  </a:lnTo>
                  <a:lnTo>
                    <a:pt x="727" y="148"/>
                  </a:lnTo>
                  <a:lnTo>
                    <a:pt x="727" y="165"/>
                  </a:lnTo>
                  <a:lnTo>
                    <a:pt x="686" y="322"/>
                  </a:lnTo>
                  <a:lnTo>
                    <a:pt x="598" y="668"/>
                  </a:lnTo>
                  <a:lnTo>
                    <a:pt x="589" y="701"/>
                  </a:lnTo>
                  <a:lnTo>
                    <a:pt x="557" y="742"/>
                  </a:lnTo>
                  <a:lnTo>
                    <a:pt x="517" y="784"/>
                  </a:lnTo>
                  <a:lnTo>
                    <a:pt x="460" y="825"/>
                  </a:lnTo>
                  <a:lnTo>
                    <a:pt x="388" y="833"/>
                  </a:lnTo>
                  <a:lnTo>
                    <a:pt x="331" y="817"/>
                  </a:lnTo>
                  <a:lnTo>
                    <a:pt x="291" y="784"/>
                  </a:lnTo>
                  <a:lnTo>
                    <a:pt x="274" y="734"/>
                  </a:lnTo>
                  <a:lnTo>
                    <a:pt x="266" y="676"/>
                  </a:lnTo>
                  <a:lnTo>
                    <a:pt x="283" y="577"/>
                  </a:lnTo>
                  <a:lnTo>
                    <a:pt x="315" y="454"/>
                  </a:lnTo>
                  <a:lnTo>
                    <a:pt x="363" y="297"/>
                  </a:lnTo>
                  <a:lnTo>
                    <a:pt x="388" y="239"/>
                  </a:lnTo>
                  <a:lnTo>
                    <a:pt x="404" y="198"/>
                  </a:lnTo>
                  <a:lnTo>
                    <a:pt x="404" y="157"/>
                  </a:lnTo>
                  <a:lnTo>
                    <a:pt x="396" y="99"/>
                  </a:lnTo>
                  <a:lnTo>
                    <a:pt x="363" y="49"/>
                  </a:lnTo>
                  <a:lnTo>
                    <a:pt x="315" y="16"/>
                  </a:lnTo>
                  <a:lnTo>
                    <a:pt x="250" y="0"/>
                  </a:lnTo>
                  <a:lnTo>
                    <a:pt x="169" y="25"/>
                  </a:lnTo>
                  <a:lnTo>
                    <a:pt x="105" y="74"/>
                  </a:lnTo>
                  <a:lnTo>
                    <a:pt x="56" y="140"/>
                  </a:lnTo>
                  <a:lnTo>
                    <a:pt x="24" y="214"/>
                  </a:lnTo>
                  <a:lnTo>
                    <a:pt x="8" y="272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8" y="313"/>
                  </a:lnTo>
                  <a:lnTo>
                    <a:pt x="16" y="322"/>
                  </a:lnTo>
                  <a:lnTo>
                    <a:pt x="32" y="322"/>
                  </a:lnTo>
                  <a:lnTo>
                    <a:pt x="48" y="305"/>
                  </a:lnTo>
                  <a:lnTo>
                    <a:pt x="48" y="280"/>
                  </a:lnTo>
                  <a:lnTo>
                    <a:pt x="89" y="165"/>
                  </a:lnTo>
                  <a:lnTo>
                    <a:pt x="145" y="99"/>
                  </a:lnTo>
                  <a:lnTo>
                    <a:pt x="194" y="58"/>
                  </a:lnTo>
                  <a:lnTo>
                    <a:pt x="242" y="41"/>
                  </a:lnTo>
                  <a:lnTo>
                    <a:pt x="250" y="41"/>
                  </a:lnTo>
                  <a:lnTo>
                    <a:pt x="258" y="49"/>
                  </a:lnTo>
                  <a:lnTo>
                    <a:pt x="274" y="49"/>
                  </a:lnTo>
                  <a:lnTo>
                    <a:pt x="291" y="82"/>
                  </a:lnTo>
                  <a:lnTo>
                    <a:pt x="291" y="107"/>
                  </a:lnTo>
                  <a:lnTo>
                    <a:pt x="283" y="181"/>
                  </a:lnTo>
                  <a:lnTo>
                    <a:pt x="258" y="239"/>
                  </a:lnTo>
                  <a:lnTo>
                    <a:pt x="210" y="379"/>
                  </a:lnTo>
                  <a:lnTo>
                    <a:pt x="178" y="487"/>
                  </a:lnTo>
                  <a:lnTo>
                    <a:pt x="153" y="577"/>
                  </a:lnTo>
                  <a:lnTo>
                    <a:pt x="145" y="652"/>
                  </a:lnTo>
                  <a:lnTo>
                    <a:pt x="161" y="742"/>
                  </a:lnTo>
                  <a:lnTo>
                    <a:pt x="194" y="809"/>
                  </a:lnTo>
                  <a:lnTo>
                    <a:pt x="250" y="850"/>
                  </a:lnTo>
                  <a:lnTo>
                    <a:pt x="315" y="875"/>
                  </a:lnTo>
                  <a:lnTo>
                    <a:pt x="379" y="883"/>
                  </a:lnTo>
                  <a:lnTo>
                    <a:pt x="484" y="858"/>
                  </a:lnTo>
                  <a:lnTo>
                    <a:pt x="573" y="792"/>
                  </a:lnTo>
                  <a:lnTo>
                    <a:pt x="549" y="891"/>
                  </a:lnTo>
                  <a:lnTo>
                    <a:pt x="509" y="990"/>
                  </a:lnTo>
                  <a:lnTo>
                    <a:pt x="444" y="1089"/>
                  </a:lnTo>
                  <a:lnTo>
                    <a:pt x="388" y="1155"/>
                  </a:lnTo>
                  <a:lnTo>
                    <a:pt x="323" y="1196"/>
                  </a:lnTo>
                  <a:lnTo>
                    <a:pt x="242" y="1213"/>
                  </a:lnTo>
                  <a:lnTo>
                    <a:pt x="210" y="1213"/>
                  </a:lnTo>
                  <a:lnTo>
                    <a:pt x="129" y="1180"/>
                  </a:lnTo>
                  <a:lnTo>
                    <a:pt x="97" y="1130"/>
                  </a:lnTo>
                  <a:lnTo>
                    <a:pt x="137" y="1130"/>
                  </a:lnTo>
                  <a:lnTo>
                    <a:pt x="153" y="1122"/>
                  </a:lnTo>
                  <a:lnTo>
                    <a:pt x="178" y="1106"/>
                  </a:lnTo>
                  <a:lnTo>
                    <a:pt x="194" y="1089"/>
                  </a:lnTo>
                  <a:lnTo>
                    <a:pt x="210" y="1056"/>
                  </a:lnTo>
                  <a:lnTo>
                    <a:pt x="218" y="1031"/>
                  </a:lnTo>
                  <a:lnTo>
                    <a:pt x="210" y="1007"/>
                  </a:lnTo>
                  <a:lnTo>
                    <a:pt x="194" y="974"/>
                  </a:lnTo>
                  <a:lnTo>
                    <a:pt x="178" y="965"/>
                  </a:lnTo>
                  <a:lnTo>
                    <a:pt x="153" y="965"/>
                  </a:lnTo>
                  <a:lnTo>
                    <a:pt x="145" y="957"/>
                  </a:lnTo>
                  <a:lnTo>
                    <a:pt x="129" y="957"/>
                  </a:lnTo>
                  <a:lnTo>
                    <a:pt x="105" y="965"/>
                  </a:lnTo>
                  <a:lnTo>
                    <a:pt x="81" y="982"/>
                  </a:lnTo>
                  <a:lnTo>
                    <a:pt x="64" y="998"/>
                  </a:lnTo>
                  <a:lnTo>
                    <a:pt x="48" y="1023"/>
                  </a:lnTo>
                  <a:lnTo>
                    <a:pt x="40" y="1048"/>
                  </a:lnTo>
                  <a:lnTo>
                    <a:pt x="40" y="1089"/>
                  </a:lnTo>
                  <a:lnTo>
                    <a:pt x="56" y="1155"/>
                  </a:lnTo>
                  <a:lnTo>
                    <a:pt x="97" y="1205"/>
                  </a:lnTo>
                  <a:lnTo>
                    <a:pt x="161" y="1246"/>
                  </a:lnTo>
                  <a:lnTo>
                    <a:pt x="242" y="1254"/>
                  </a:lnTo>
                  <a:lnTo>
                    <a:pt x="355" y="1238"/>
                  </a:lnTo>
                  <a:lnTo>
                    <a:pt x="468" y="1180"/>
                  </a:lnTo>
                  <a:lnTo>
                    <a:pt x="557" y="1097"/>
                  </a:lnTo>
                  <a:lnTo>
                    <a:pt x="638" y="982"/>
                  </a:lnTo>
                  <a:lnTo>
                    <a:pt x="686" y="858"/>
                  </a:lnTo>
                  <a:lnTo>
                    <a:pt x="864" y="1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4" name="Freeform 64"/>
            <p:cNvSpPr>
              <a:spLocks noEditPoints="1"/>
            </p:cNvSpPr>
            <p:nvPr/>
          </p:nvSpPr>
          <p:spPr bwMode="auto">
            <a:xfrm>
              <a:off x="27368" y="2431"/>
              <a:ext cx="404" cy="916"/>
            </a:xfrm>
            <a:custGeom>
              <a:avLst/>
              <a:gdLst/>
              <a:ahLst/>
              <a:cxnLst>
                <a:cxn ang="0">
                  <a:pos x="364" y="33"/>
                </a:cxn>
                <a:cxn ang="0">
                  <a:pos x="347" y="8"/>
                </a:cxn>
                <a:cxn ang="0">
                  <a:pos x="315" y="0"/>
                </a:cxn>
                <a:cxn ang="0">
                  <a:pos x="259" y="25"/>
                </a:cxn>
                <a:cxn ang="0">
                  <a:pos x="234" y="74"/>
                </a:cxn>
                <a:cxn ang="0">
                  <a:pos x="259" y="116"/>
                </a:cxn>
                <a:cxn ang="0">
                  <a:pos x="291" y="124"/>
                </a:cxn>
                <a:cxn ang="0">
                  <a:pos x="339" y="99"/>
                </a:cxn>
                <a:cxn ang="0">
                  <a:pos x="364" y="50"/>
                </a:cxn>
                <a:cxn ang="0">
                  <a:pos x="81" y="776"/>
                </a:cxn>
                <a:cxn ang="0">
                  <a:pos x="89" y="834"/>
                </a:cxn>
                <a:cxn ang="0">
                  <a:pos x="121" y="883"/>
                </a:cxn>
                <a:cxn ang="0">
                  <a:pos x="210" y="916"/>
                </a:cxn>
                <a:cxn ang="0">
                  <a:pos x="331" y="850"/>
                </a:cxn>
                <a:cxn ang="0">
                  <a:pos x="396" y="735"/>
                </a:cxn>
                <a:cxn ang="0">
                  <a:pos x="396" y="693"/>
                </a:cxn>
                <a:cxn ang="0">
                  <a:pos x="388" y="685"/>
                </a:cxn>
                <a:cxn ang="0">
                  <a:pos x="364" y="693"/>
                </a:cxn>
                <a:cxn ang="0">
                  <a:pos x="356" y="710"/>
                </a:cxn>
                <a:cxn ang="0">
                  <a:pos x="267" y="858"/>
                </a:cxn>
                <a:cxn ang="0">
                  <a:pos x="194" y="875"/>
                </a:cxn>
                <a:cxn ang="0">
                  <a:pos x="178" y="850"/>
                </a:cxn>
                <a:cxn ang="0">
                  <a:pos x="186" y="784"/>
                </a:cxn>
                <a:cxn ang="0">
                  <a:pos x="218" y="685"/>
                </a:cxn>
                <a:cxn ang="0">
                  <a:pos x="259" y="594"/>
                </a:cxn>
                <a:cxn ang="0">
                  <a:pos x="299" y="487"/>
                </a:cxn>
                <a:cxn ang="0">
                  <a:pos x="315" y="380"/>
                </a:cxn>
                <a:cxn ang="0">
                  <a:pos x="259" y="314"/>
                </a:cxn>
                <a:cxn ang="0">
                  <a:pos x="194" y="305"/>
                </a:cxn>
                <a:cxn ang="0">
                  <a:pos x="65" y="371"/>
                </a:cxn>
                <a:cxn ang="0">
                  <a:pos x="8" y="479"/>
                </a:cxn>
                <a:cxn ang="0">
                  <a:pos x="0" y="520"/>
                </a:cxn>
                <a:cxn ang="0">
                  <a:pos x="32" y="528"/>
                </a:cxn>
                <a:cxn ang="0">
                  <a:pos x="40" y="503"/>
                </a:cxn>
                <a:cxn ang="0">
                  <a:pos x="137" y="355"/>
                </a:cxn>
                <a:cxn ang="0">
                  <a:pos x="202" y="338"/>
                </a:cxn>
                <a:cxn ang="0">
                  <a:pos x="218" y="363"/>
                </a:cxn>
                <a:cxn ang="0">
                  <a:pos x="202" y="454"/>
                </a:cxn>
                <a:cxn ang="0">
                  <a:pos x="97" y="743"/>
                </a:cxn>
              </a:cxnLst>
              <a:rect l="0" t="0" r="r" b="b"/>
              <a:pathLst>
                <a:path w="404" h="916">
                  <a:moveTo>
                    <a:pt x="364" y="50"/>
                  </a:moveTo>
                  <a:lnTo>
                    <a:pt x="364" y="33"/>
                  </a:lnTo>
                  <a:lnTo>
                    <a:pt x="356" y="25"/>
                  </a:lnTo>
                  <a:lnTo>
                    <a:pt x="347" y="8"/>
                  </a:lnTo>
                  <a:lnTo>
                    <a:pt x="331" y="0"/>
                  </a:lnTo>
                  <a:lnTo>
                    <a:pt x="315" y="0"/>
                  </a:lnTo>
                  <a:lnTo>
                    <a:pt x="291" y="8"/>
                  </a:lnTo>
                  <a:lnTo>
                    <a:pt x="259" y="25"/>
                  </a:lnTo>
                  <a:lnTo>
                    <a:pt x="242" y="50"/>
                  </a:lnTo>
                  <a:lnTo>
                    <a:pt x="234" y="74"/>
                  </a:lnTo>
                  <a:lnTo>
                    <a:pt x="234" y="91"/>
                  </a:lnTo>
                  <a:lnTo>
                    <a:pt x="259" y="116"/>
                  </a:lnTo>
                  <a:lnTo>
                    <a:pt x="275" y="124"/>
                  </a:lnTo>
                  <a:lnTo>
                    <a:pt x="291" y="124"/>
                  </a:lnTo>
                  <a:lnTo>
                    <a:pt x="315" y="116"/>
                  </a:lnTo>
                  <a:lnTo>
                    <a:pt x="339" y="99"/>
                  </a:lnTo>
                  <a:lnTo>
                    <a:pt x="356" y="83"/>
                  </a:lnTo>
                  <a:lnTo>
                    <a:pt x="364" y="50"/>
                  </a:lnTo>
                  <a:close/>
                  <a:moveTo>
                    <a:pt x="97" y="743"/>
                  </a:moveTo>
                  <a:lnTo>
                    <a:pt x="81" y="776"/>
                  </a:lnTo>
                  <a:lnTo>
                    <a:pt x="81" y="801"/>
                  </a:lnTo>
                  <a:lnTo>
                    <a:pt x="89" y="834"/>
                  </a:lnTo>
                  <a:lnTo>
                    <a:pt x="97" y="858"/>
                  </a:lnTo>
                  <a:lnTo>
                    <a:pt x="121" y="883"/>
                  </a:lnTo>
                  <a:lnTo>
                    <a:pt x="145" y="900"/>
                  </a:lnTo>
                  <a:lnTo>
                    <a:pt x="210" y="916"/>
                  </a:lnTo>
                  <a:lnTo>
                    <a:pt x="283" y="891"/>
                  </a:lnTo>
                  <a:lnTo>
                    <a:pt x="331" y="850"/>
                  </a:lnTo>
                  <a:lnTo>
                    <a:pt x="372" y="784"/>
                  </a:lnTo>
                  <a:lnTo>
                    <a:pt x="396" y="735"/>
                  </a:lnTo>
                  <a:lnTo>
                    <a:pt x="404" y="702"/>
                  </a:lnTo>
                  <a:lnTo>
                    <a:pt x="396" y="693"/>
                  </a:lnTo>
                  <a:lnTo>
                    <a:pt x="388" y="693"/>
                  </a:lnTo>
                  <a:lnTo>
                    <a:pt x="388" y="685"/>
                  </a:lnTo>
                  <a:lnTo>
                    <a:pt x="380" y="685"/>
                  </a:lnTo>
                  <a:lnTo>
                    <a:pt x="364" y="693"/>
                  </a:lnTo>
                  <a:lnTo>
                    <a:pt x="356" y="702"/>
                  </a:lnTo>
                  <a:lnTo>
                    <a:pt x="356" y="710"/>
                  </a:lnTo>
                  <a:lnTo>
                    <a:pt x="315" y="801"/>
                  </a:lnTo>
                  <a:lnTo>
                    <a:pt x="267" y="858"/>
                  </a:lnTo>
                  <a:lnTo>
                    <a:pt x="210" y="875"/>
                  </a:lnTo>
                  <a:lnTo>
                    <a:pt x="194" y="875"/>
                  </a:lnTo>
                  <a:lnTo>
                    <a:pt x="186" y="867"/>
                  </a:lnTo>
                  <a:lnTo>
                    <a:pt x="178" y="850"/>
                  </a:lnTo>
                  <a:lnTo>
                    <a:pt x="178" y="825"/>
                  </a:lnTo>
                  <a:lnTo>
                    <a:pt x="186" y="784"/>
                  </a:lnTo>
                  <a:lnTo>
                    <a:pt x="202" y="743"/>
                  </a:lnTo>
                  <a:lnTo>
                    <a:pt x="218" y="685"/>
                  </a:lnTo>
                  <a:lnTo>
                    <a:pt x="242" y="636"/>
                  </a:lnTo>
                  <a:lnTo>
                    <a:pt x="259" y="594"/>
                  </a:lnTo>
                  <a:lnTo>
                    <a:pt x="275" y="536"/>
                  </a:lnTo>
                  <a:lnTo>
                    <a:pt x="299" y="487"/>
                  </a:lnTo>
                  <a:lnTo>
                    <a:pt x="315" y="437"/>
                  </a:lnTo>
                  <a:lnTo>
                    <a:pt x="315" y="380"/>
                  </a:lnTo>
                  <a:lnTo>
                    <a:pt x="299" y="355"/>
                  </a:lnTo>
                  <a:lnTo>
                    <a:pt x="259" y="314"/>
                  </a:lnTo>
                  <a:lnTo>
                    <a:pt x="226" y="305"/>
                  </a:lnTo>
                  <a:lnTo>
                    <a:pt x="194" y="305"/>
                  </a:lnTo>
                  <a:lnTo>
                    <a:pt x="121" y="322"/>
                  </a:lnTo>
                  <a:lnTo>
                    <a:pt x="65" y="371"/>
                  </a:lnTo>
                  <a:lnTo>
                    <a:pt x="24" y="429"/>
                  </a:lnTo>
                  <a:lnTo>
                    <a:pt x="8" y="479"/>
                  </a:lnTo>
                  <a:lnTo>
                    <a:pt x="0" y="512"/>
                  </a:lnTo>
                  <a:lnTo>
                    <a:pt x="0" y="520"/>
                  </a:lnTo>
                  <a:lnTo>
                    <a:pt x="8" y="528"/>
                  </a:lnTo>
                  <a:lnTo>
                    <a:pt x="32" y="528"/>
                  </a:lnTo>
                  <a:lnTo>
                    <a:pt x="40" y="520"/>
                  </a:lnTo>
                  <a:lnTo>
                    <a:pt x="40" y="503"/>
                  </a:lnTo>
                  <a:lnTo>
                    <a:pt x="81" y="413"/>
                  </a:lnTo>
                  <a:lnTo>
                    <a:pt x="137" y="355"/>
                  </a:lnTo>
                  <a:lnTo>
                    <a:pt x="186" y="338"/>
                  </a:lnTo>
                  <a:lnTo>
                    <a:pt x="202" y="338"/>
                  </a:lnTo>
                  <a:lnTo>
                    <a:pt x="210" y="347"/>
                  </a:lnTo>
                  <a:lnTo>
                    <a:pt x="218" y="363"/>
                  </a:lnTo>
                  <a:lnTo>
                    <a:pt x="218" y="421"/>
                  </a:lnTo>
                  <a:lnTo>
                    <a:pt x="202" y="454"/>
                  </a:lnTo>
                  <a:lnTo>
                    <a:pt x="178" y="520"/>
                  </a:lnTo>
                  <a:lnTo>
                    <a:pt x="97" y="7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5" name="Freeform 65"/>
            <p:cNvSpPr>
              <a:spLocks/>
            </p:cNvSpPr>
            <p:nvPr/>
          </p:nvSpPr>
          <p:spPr bwMode="auto">
            <a:xfrm>
              <a:off x="28022" y="1598"/>
              <a:ext cx="445" cy="1939"/>
            </a:xfrm>
            <a:custGeom>
              <a:avLst/>
              <a:gdLst/>
              <a:ahLst/>
              <a:cxnLst>
                <a:cxn ang="0">
                  <a:pos x="445" y="965"/>
                </a:cxn>
                <a:cxn ang="0">
                  <a:pos x="437" y="841"/>
                </a:cxn>
                <a:cxn ang="0">
                  <a:pos x="420" y="693"/>
                </a:cxn>
                <a:cxn ang="0">
                  <a:pos x="380" y="528"/>
                </a:cxn>
                <a:cxn ang="0">
                  <a:pos x="315" y="363"/>
                </a:cxn>
                <a:cxn ang="0">
                  <a:pos x="243" y="231"/>
                </a:cxn>
                <a:cxn ang="0">
                  <a:pos x="170" y="132"/>
                </a:cxn>
                <a:cxn ang="0">
                  <a:pos x="105" y="57"/>
                </a:cxn>
                <a:cxn ang="0">
                  <a:pos x="49" y="16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8" y="33"/>
                </a:cxn>
                <a:cxn ang="0">
                  <a:pos x="41" y="66"/>
                </a:cxn>
                <a:cxn ang="0">
                  <a:pos x="146" y="189"/>
                </a:cxn>
                <a:cxn ang="0">
                  <a:pos x="227" y="346"/>
                </a:cxn>
                <a:cxn ang="0">
                  <a:pos x="283" y="528"/>
                </a:cxn>
                <a:cxn ang="0">
                  <a:pos x="324" y="734"/>
                </a:cxn>
                <a:cxn ang="0">
                  <a:pos x="332" y="965"/>
                </a:cxn>
                <a:cxn ang="0">
                  <a:pos x="324" y="1163"/>
                </a:cxn>
                <a:cxn ang="0">
                  <a:pos x="291" y="1361"/>
                </a:cxn>
                <a:cxn ang="0">
                  <a:pos x="235" y="1551"/>
                </a:cxn>
                <a:cxn ang="0">
                  <a:pos x="154" y="1724"/>
                </a:cxn>
                <a:cxn ang="0">
                  <a:pos x="25" y="1881"/>
                </a:cxn>
                <a:cxn ang="0">
                  <a:pos x="8" y="1898"/>
                </a:cxn>
                <a:cxn ang="0">
                  <a:pos x="8" y="1906"/>
                </a:cxn>
                <a:cxn ang="0">
                  <a:pos x="0" y="1914"/>
                </a:cxn>
                <a:cxn ang="0">
                  <a:pos x="8" y="1922"/>
                </a:cxn>
                <a:cxn ang="0">
                  <a:pos x="8" y="1931"/>
                </a:cxn>
                <a:cxn ang="0">
                  <a:pos x="25" y="1939"/>
                </a:cxn>
                <a:cxn ang="0">
                  <a:pos x="49" y="1931"/>
                </a:cxn>
                <a:cxn ang="0">
                  <a:pos x="138" y="1840"/>
                </a:cxn>
                <a:cxn ang="0">
                  <a:pos x="202" y="1766"/>
                </a:cxn>
                <a:cxn ang="0">
                  <a:pos x="267" y="1675"/>
                </a:cxn>
                <a:cxn ang="0">
                  <a:pos x="324" y="1559"/>
                </a:cxn>
                <a:cxn ang="0">
                  <a:pos x="396" y="1345"/>
                </a:cxn>
                <a:cxn ang="0">
                  <a:pos x="437" y="1147"/>
                </a:cxn>
                <a:cxn ang="0">
                  <a:pos x="445" y="965"/>
                </a:cxn>
              </a:cxnLst>
              <a:rect l="0" t="0" r="r" b="b"/>
              <a:pathLst>
                <a:path w="445" h="1939">
                  <a:moveTo>
                    <a:pt x="445" y="965"/>
                  </a:moveTo>
                  <a:lnTo>
                    <a:pt x="437" y="841"/>
                  </a:lnTo>
                  <a:lnTo>
                    <a:pt x="420" y="693"/>
                  </a:lnTo>
                  <a:lnTo>
                    <a:pt x="380" y="528"/>
                  </a:lnTo>
                  <a:lnTo>
                    <a:pt x="315" y="363"/>
                  </a:lnTo>
                  <a:lnTo>
                    <a:pt x="243" y="231"/>
                  </a:lnTo>
                  <a:lnTo>
                    <a:pt x="170" y="132"/>
                  </a:lnTo>
                  <a:lnTo>
                    <a:pt x="105" y="57"/>
                  </a:lnTo>
                  <a:lnTo>
                    <a:pt x="49" y="16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33"/>
                  </a:lnTo>
                  <a:lnTo>
                    <a:pt x="41" y="66"/>
                  </a:lnTo>
                  <a:lnTo>
                    <a:pt x="146" y="189"/>
                  </a:lnTo>
                  <a:lnTo>
                    <a:pt x="227" y="346"/>
                  </a:lnTo>
                  <a:lnTo>
                    <a:pt x="283" y="528"/>
                  </a:lnTo>
                  <a:lnTo>
                    <a:pt x="324" y="734"/>
                  </a:lnTo>
                  <a:lnTo>
                    <a:pt x="332" y="965"/>
                  </a:lnTo>
                  <a:lnTo>
                    <a:pt x="324" y="1163"/>
                  </a:lnTo>
                  <a:lnTo>
                    <a:pt x="291" y="1361"/>
                  </a:lnTo>
                  <a:lnTo>
                    <a:pt x="235" y="1551"/>
                  </a:lnTo>
                  <a:lnTo>
                    <a:pt x="154" y="1724"/>
                  </a:lnTo>
                  <a:lnTo>
                    <a:pt x="25" y="1881"/>
                  </a:lnTo>
                  <a:lnTo>
                    <a:pt x="8" y="1898"/>
                  </a:lnTo>
                  <a:lnTo>
                    <a:pt x="8" y="1906"/>
                  </a:lnTo>
                  <a:lnTo>
                    <a:pt x="0" y="1914"/>
                  </a:lnTo>
                  <a:lnTo>
                    <a:pt x="8" y="1922"/>
                  </a:lnTo>
                  <a:lnTo>
                    <a:pt x="8" y="1931"/>
                  </a:lnTo>
                  <a:lnTo>
                    <a:pt x="25" y="1939"/>
                  </a:lnTo>
                  <a:lnTo>
                    <a:pt x="49" y="1931"/>
                  </a:lnTo>
                  <a:lnTo>
                    <a:pt x="138" y="1840"/>
                  </a:lnTo>
                  <a:lnTo>
                    <a:pt x="202" y="1766"/>
                  </a:lnTo>
                  <a:lnTo>
                    <a:pt x="267" y="1675"/>
                  </a:lnTo>
                  <a:lnTo>
                    <a:pt x="324" y="1559"/>
                  </a:lnTo>
                  <a:lnTo>
                    <a:pt x="396" y="1345"/>
                  </a:lnTo>
                  <a:lnTo>
                    <a:pt x="437" y="1147"/>
                  </a:lnTo>
                  <a:lnTo>
                    <a:pt x="445" y="9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6" name="Rectangle 66"/>
            <p:cNvSpPr>
              <a:spLocks noChangeArrowheads="1"/>
            </p:cNvSpPr>
            <p:nvPr/>
          </p:nvSpPr>
          <p:spPr bwMode="auto">
            <a:xfrm>
              <a:off x="11333" y="3785"/>
              <a:ext cx="17344" cy="9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7" name="Freeform 67"/>
            <p:cNvSpPr>
              <a:spLocks/>
            </p:cNvSpPr>
            <p:nvPr/>
          </p:nvSpPr>
          <p:spPr bwMode="auto">
            <a:xfrm>
              <a:off x="14338" y="4288"/>
              <a:ext cx="1794" cy="1939"/>
            </a:xfrm>
            <a:custGeom>
              <a:avLst/>
              <a:gdLst/>
              <a:ahLst/>
              <a:cxnLst>
                <a:cxn ang="0">
                  <a:pos x="816" y="998"/>
                </a:cxn>
                <a:cxn ang="0">
                  <a:pos x="832" y="982"/>
                </a:cxn>
                <a:cxn ang="0">
                  <a:pos x="832" y="949"/>
                </a:cxn>
                <a:cxn ang="0">
                  <a:pos x="824" y="941"/>
                </a:cxn>
                <a:cxn ang="0">
                  <a:pos x="210" y="74"/>
                </a:cxn>
                <a:cxn ang="0">
                  <a:pos x="1050" y="74"/>
                </a:cxn>
                <a:cxn ang="0">
                  <a:pos x="1155" y="82"/>
                </a:cxn>
                <a:cxn ang="0">
                  <a:pos x="1268" y="99"/>
                </a:cxn>
                <a:cxn ang="0">
                  <a:pos x="1382" y="132"/>
                </a:cxn>
                <a:cxn ang="0">
                  <a:pos x="1495" y="173"/>
                </a:cxn>
                <a:cxn ang="0">
                  <a:pos x="1592" y="239"/>
                </a:cxn>
                <a:cxn ang="0">
                  <a:pos x="1680" y="330"/>
                </a:cxn>
                <a:cxn ang="0">
                  <a:pos x="1745" y="454"/>
                </a:cxn>
                <a:cxn ang="0">
                  <a:pos x="1794" y="454"/>
                </a:cxn>
                <a:cxn ang="0">
                  <a:pos x="1624" y="0"/>
                </a:cxn>
                <a:cxn ang="0">
                  <a:pos x="33" y="0"/>
                </a:cxn>
                <a:cxn ang="0">
                  <a:pos x="16" y="8"/>
                </a:cxn>
                <a:cxn ang="0">
                  <a:pos x="8" y="16"/>
                </a:cxn>
                <a:cxn ang="0">
                  <a:pos x="0" y="33"/>
                </a:cxn>
                <a:cxn ang="0">
                  <a:pos x="0" y="66"/>
                </a:cxn>
                <a:cxn ang="0">
                  <a:pos x="695" y="1031"/>
                </a:cxn>
                <a:cxn ang="0">
                  <a:pos x="16" y="1882"/>
                </a:cxn>
                <a:cxn ang="0">
                  <a:pos x="8" y="1898"/>
                </a:cxn>
                <a:cxn ang="0">
                  <a:pos x="8" y="1906"/>
                </a:cxn>
                <a:cxn ang="0">
                  <a:pos x="0" y="1915"/>
                </a:cxn>
                <a:cxn ang="0">
                  <a:pos x="8" y="1931"/>
                </a:cxn>
                <a:cxn ang="0">
                  <a:pos x="16" y="1931"/>
                </a:cxn>
                <a:cxn ang="0">
                  <a:pos x="33" y="1939"/>
                </a:cxn>
                <a:cxn ang="0">
                  <a:pos x="1624" y="1939"/>
                </a:cxn>
                <a:cxn ang="0">
                  <a:pos x="1794" y="1452"/>
                </a:cxn>
                <a:cxn ang="0">
                  <a:pos x="1745" y="1452"/>
                </a:cxn>
                <a:cxn ang="0">
                  <a:pos x="1697" y="1560"/>
                </a:cxn>
                <a:cxn ang="0">
                  <a:pos x="1616" y="1650"/>
                </a:cxn>
                <a:cxn ang="0">
                  <a:pos x="1519" y="1725"/>
                </a:cxn>
                <a:cxn ang="0">
                  <a:pos x="1406" y="1774"/>
                </a:cxn>
                <a:cxn ang="0">
                  <a:pos x="1373" y="1782"/>
                </a:cxn>
                <a:cxn ang="0">
                  <a:pos x="1317" y="1799"/>
                </a:cxn>
                <a:cxn ang="0">
                  <a:pos x="1236" y="1815"/>
                </a:cxn>
                <a:cxn ang="0">
                  <a:pos x="1115" y="1824"/>
                </a:cxn>
                <a:cxn ang="0">
                  <a:pos x="970" y="1832"/>
                </a:cxn>
                <a:cxn ang="0">
                  <a:pos x="162" y="1832"/>
                </a:cxn>
                <a:cxn ang="0">
                  <a:pos x="816" y="998"/>
                </a:cxn>
              </a:cxnLst>
              <a:rect l="0" t="0" r="r" b="b"/>
              <a:pathLst>
                <a:path w="1794" h="1939">
                  <a:moveTo>
                    <a:pt x="816" y="998"/>
                  </a:moveTo>
                  <a:lnTo>
                    <a:pt x="832" y="982"/>
                  </a:lnTo>
                  <a:lnTo>
                    <a:pt x="832" y="949"/>
                  </a:lnTo>
                  <a:lnTo>
                    <a:pt x="824" y="941"/>
                  </a:lnTo>
                  <a:lnTo>
                    <a:pt x="210" y="74"/>
                  </a:lnTo>
                  <a:lnTo>
                    <a:pt x="1050" y="74"/>
                  </a:lnTo>
                  <a:lnTo>
                    <a:pt x="1155" y="82"/>
                  </a:lnTo>
                  <a:lnTo>
                    <a:pt x="1268" y="99"/>
                  </a:lnTo>
                  <a:lnTo>
                    <a:pt x="1382" y="132"/>
                  </a:lnTo>
                  <a:lnTo>
                    <a:pt x="1495" y="173"/>
                  </a:lnTo>
                  <a:lnTo>
                    <a:pt x="1592" y="239"/>
                  </a:lnTo>
                  <a:lnTo>
                    <a:pt x="1680" y="330"/>
                  </a:lnTo>
                  <a:lnTo>
                    <a:pt x="1745" y="454"/>
                  </a:lnTo>
                  <a:lnTo>
                    <a:pt x="1794" y="454"/>
                  </a:lnTo>
                  <a:lnTo>
                    <a:pt x="1624" y="0"/>
                  </a:lnTo>
                  <a:lnTo>
                    <a:pt x="33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33"/>
                  </a:lnTo>
                  <a:lnTo>
                    <a:pt x="0" y="66"/>
                  </a:lnTo>
                  <a:lnTo>
                    <a:pt x="695" y="1031"/>
                  </a:lnTo>
                  <a:lnTo>
                    <a:pt x="16" y="1882"/>
                  </a:lnTo>
                  <a:lnTo>
                    <a:pt x="8" y="1898"/>
                  </a:lnTo>
                  <a:lnTo>
                    <a:pt x="8" y="1906"/>
                  </a:lnTo>
                  <a:lnTo>
                    <a:pt x="0" y="1915"/>
                  </a:lnTo>
                  <a:lnTo>
                    <a:pt x="8" y="1931"/>
                  </a:lnTo>
                  <a:lnTo>
                    <a:pt x="16" y="1931"/>
                  </a:lnTo>
                  <a:lnTo>
                    <a:pt x="33" y="1939"/>
                  </a:lnTo>
                  <a:lnTo>
                    <a:pt x="1624" y="1939"/>
                  </a:lnTo>
                  <a:lnTo>
                    <a:pt x="1794" y="1452"/>
                  </a:lnTo>
                  <a:lnTo>
                    <a:pt x="1745" y="1452"/>
                  </a:lnTo>
                  <a:lnTo>
                    <a:pt x="1697" y="1560"/>
                  </a:lnTo>
                  <a:lnTo>
                    <a:pt x="1616" y="1650"/>
                  </a:lnTo>
                  <a:lnTo>
                    <a:pt x="1519" y="1725"/>
                  </a:lnTo>
                  <a:lnTo>
                    <a:pt x="1406" y="1774"/>
                  </a:lnTo>
                  <a:lnTo>
                    <a:pt x="1373" y="1782"/>
                  </a:lnTo>
                  <a:lnTo>
                    <a:pt x="1317" y="1799"/>
                  </a:lnTo>
                  <a:lnTo>
                    <a:pt x="1236" y="1815"/>
                  </a:lnTo>
                  <a:lnTo>
                    <a:pt x="1115" y="1824"/>
                  </a:lnTo>
                  <a:lnTo>
                    <a:pt x="970" y="1832"/>
                  </a:lnTo>
                  <a:lnTo>
                    <a:pt x="162" y="1832"/>
                  </a:lnTo>
                  <a:lnTo>
                    <a:pt x="816" y="9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8" name="Freeform 68"/>
            <p:cNvSpPr>
              <a:spLocks/>
            </p:cNvSpPr>
            <p:nvPr/>
          </p:nvSpPr>
          <p:spPr bwMode="auto">
            <a:xfrm>
              <a:off x="16309" y="4164"/>
              <a:ext cx="808" cy="611"/>
            </a:xfrm>
            <a:custGeom>
              <a:avLst/>
              <a:gdLst/>
              <a:ahLst/>
              <a:cxnLst>
                <a:cxn ang="0">
                  <a:pos x="89" y="528"/>
                </a:cxn>
                <a:cxn ang="0">
                  <a:pos x="81" y="561"/>
                </a:cxn>
                <a:cxn ang="0">
                  <a:pos x="97" y="594"/>
                </a:cxn>
                <a:cxn ang="0">
                  <a:pos x="154" y="603"/>
                </a:cxn>
                <a:cxn ang="0">
                  <a:pos x="194" y="545"/>
                </a:cxn>
                <a:cxn ang="0">
                  <a:pos x="202" y="495"/>
                </a:cxn>
                <a:cxn ang="0">
                  <a:pos x="235" y="371"/>
                </a:cxn>
                <a:cxn ang="0">
                  <a:pos x="267" y="256"/>
                </a:cxn>
                <a:cxn ang="0">
                  <a:pos x="283" y="206"/>
                </a:cxn>
                <a:cxn ang="0">
                  <a:pos x="348" y="116"/>
                </a:cxn>
                <a:cxn ang="0">
                  <a:pos x="445" y="50"/>
                </a:cxn>
                <a:cxn ang="0">
                  <a:pos x="533" y="33"/>
                </a:cxn>
                <a:cxn ang="0">
                  <a:pos x="574" y="58"/>
                </a:cxn>
                <a:cxn ang="0">
                  <a:pos x="582" y="91"/>
                </a:cxn>
                <a:cxn ang="0">
                  <a:pos x="590" y="132"/>
                </a:cxn>
                <a:cxn ang="0">
                  <a:pos x="533" y="363"/>
                </a:cxn>
                <a:cxn ang="0">
                  <a:pos x="501" y="446"/>
                </a:cxn>
                <a:cxn ang="0">
                  <a:pos x="493" y="495"/>
                </a:cxn>
                <a:cxn ang="0">
                  <a:pos x="509" y="553"/>
                </a:cxn>
                <a:cxn ang="0">
                  <a:pos x="558" y="594"/>
                </a:cxn>
                <a:cxn ang="0">
                  <a:pos x="614" y="611"/>
                </a:cxn>
                <a:cxn ang="0">
                  <a:pos x="743" y="545"/>
                </a:cxn>
                <a:cxn ang="0">
                  <a:pos x="800" y="429"/>
                </a:cxn>
                <a:cxn ang="0">
                  <a:pos x="808" y="388"/>
                </a:cxn>
                <a:cxn ang="0">
                  <a:pos x="792" y="380"/>
                </a:cxn>
                <a:cxn ang="0">
                  <a:pos x="768" y="388"/>
                </a:cxn>
                <a:cxn ang="0">
                  <a:pos x="760" y="405"/>
                </a:cxn>
                <a:cxn ang="0">
                  <a:pos x="679" y="553"/>
                </a:cxn>
                <a:cxn ang="0">
                  <a:pos x="606" y="570"/>
                </a:cxn>
                <a:cxn ang="0">
                  <a:pos x="590" y="545"/>
                </a:cxn>
                <a:cxn ang="0">
                  <a:pos x="598" y="471"/>
                </a:cxn>
                <a:cxn ang="0">
                  <a:pos x="622" y="413"/>
                </a:cxn>
                <a:cxn ang="0">
                  <a:pos x="663" y="297"/>
                </a:cxn>
                <a:cxn ang="0">
                  <a:pos x="687" y="149"/>
                </a:cxn>
                <a:cxn ang="0">
                  <a:pos x="646" y="41"/>
                </a:cxn>
                <a:cxn ang="0">
                  <a:pos x="566" y="0"/>
                </a:cxn>
                <a:cxn ang="0">
                  <a:pos x="445" y="8"/>
                </a:cxn>
                <a:cxn ang="0">
                  <a:pos x="331" y="74"/>
                </a:cxn>
                <a:cxn ang="0">
                  <a:pos x="275" y="58"/>
                </a:cxn>
                <a:cxn ang="0">
                  <a:pos x="194" y="0"/>
                </a:cxn>
                <a:cxn ang="0">
                  <a:pos x="105" y="8"/>
                </a:cxn>
                <a:cxn ang="0">
                  <a:pos x="65" y="33"/>
                </a:cxn>
                <a:cxn ang="0">
                  <a:pos x="24" y="124"/>
                </a:cxn>
                <a:cxn ang="0">
                  <a:pos x="0" y="215"/>
                </a:cxn>
                <a:cxn ang="0">
                  <a:pos x="33" y="223"/>
                </a:cxn>
                <a:cxn ang="0">
                  <a:pos x="41" y="206"/>
                </a:cxn>
                <a:cxn ang="0">
                  <a:pos x="105" y="58"/>
                </a:cxn>
                <a:cxn ang="0">
                  <a:pos x="162" y="33"/>
                </a:cxn>
                <a:cxn ang="0">
                  <a:pos x="186" y="83"/>
                </a:cxn>
                <a:cxn ang="0">
                  <a:pos x="186" y="124"/>
                </a:cxn>
                <a:cxn ang="0">
                  <a:pos x="154" y="281"/>
                </a:cxn>
                <a:cxn ang="0">
                  <a:pos x="138" y="338"/>
                </a:cxn>
              </a:cxnLst>
              <a:rect l="0" t="0" r="r" b="b"/>
              <a:pathLst>
                <a:path w="808" h="611">
                  <a:moveTo>
                    <a:pt x="97" y="512"/>
                  </a:moveTo>
                  <a:lnTo>
                    <a:pt x="89" y="528"/>
                  </a:lnTo>
                  <a:lnTo>
                    <a:pt x="89" y="553"/>
                  </a:lnTo>
                  <a:lnTo>
                    <a:pt x="81" y="561"/>
                  </a:lnTo>
                  <a:lnTo>
                    <a:pt x="89" y="586"/>
                  </a:lnTo>
                  <a:lnTo>
                    <a:pt x="97" y="594"/>
                  </a:lnTo>
                  <a:lnTo>
                    <a:pt x="130" y="611"/>
                  </a:lnTo>
                  <a:lnTo>
                    <a:pt x="154" y="603"/>
                  </a:lnTo>
                  <a:lnTo>
                    <a:pt x="170" y="594"/>
                  </a:lnTo>
                  <a:lnTo>
                    <a:pt x="194" y="545"/>
                  </a:lnTo>
                  <a:lnTo>
                    <a:pt x="202" y="520"/>
                  </a:lnTo>
                  <a:lnTo>
                    <a:pt x="202" y="495"/>
                  </a:lnTo>
                  <a:lnTo>
                    <a:pt x="210" y="471"/>
                  </a:lnTo>
                  <a:lnTo>
                    <a:pt x="235" y="371"/>
                  </a:lnTo>
                  <a:lnTo>
                    <a:pt x="259" y="281"/>
                  </a:lnTo>
                  <a:lnTo>
                    <a:pt x="267" y="256"/>
                  </a:lnTo>
                  <a:lnTo>
                    <a:pt x="267" y="239"/>
                  </a:lnTo>
                  <a:lnTo>
                    <a:pt x="283" y="206"/>
                  </a:lnTo>
                  <a:lnTo>
                    <a:pt x="315" y="157"/>
                  </a:lnTo>
                  <a:lnTo>
                    <a:pt x="348" y="116"/>
                  </a:lnTo>
                  <a:lnTo>
                    <a:pt x="388" y="74"/>
                  </a:lnTo>
                  <a:lnTo>
                    <a:pt x="445" y="50"/>
                  </a:lnTo>
                  <a:lnTo>
                    <a:pt x="509" y="33"/>
                  </a:lnTo>
                  <a:lnTo>
                    <a:pt x="533" y="33"/>
                  </a:lnTo>
                  <a:lnTo>
                    <a:pt x="558" y="41"/>
                  </a:lnTo>
                  <a:lnTo>
                    <a:pt x="574" y="58"/>
                  </a:lnTo>
                  <a:lnTo>
                    <a:pt x="582" y="74"/>
                  </a:lnTo>
                  <a:lnTo>
                    <a:pt x="582" y="91"/>
                  </a:lnTo>
                  <a:lnTo>
                    <a:pt x="590" y="99"/>
                  </a:lnTo>
                  <a:lnTo>
                    <a:pt x="590" y="132"/>
                  </a:lnTo>
                  <a:lnTo>
                    <a:pt x="582" y="198"/>
                  </a:lnTo>
                  <a:lnTo>
                    <a:pt x="533" y="363"/>
                  </a:lnTo>
                  <a:lnTo>
                    <a:pt x="509" y="421"/>
                  </a:lnTo>
                  <a:lnTo>
                    <a:pt x="501" y="446"/>
                  </a:lnTo>
                  <a:lnTo>
                    <a:pt x="493" y="462"/>
                  </a:lnTo>
                  <a:lnTo>
                    <a:pt x="493" y="495"/>
                  </a:lnTo>
                  <a:lnTo>
                    <a:pt x="501" y="528"/>
                  </a:lnTo>
                  <a:lnTo>
                    <a:pt x="509" y="553"/>
                  </a:lnTo>
                  <a:lnTo>
                    <a:pt x="533" y="578"/>
                  </a:lnTo>
                  <a:lnTo>
                    <a:pt x="558" y="594"/>
                  </a:lnTo>
                  <a:lnTo>
                    <a:pt x="582" y="603"/>
                  </a:lnTo>
                  <a:lnTo>
                    <a:pt x="614" y="611"/>
                  </a:lnTo>
                  <a:lnTo>
                    <a:pt x="687" y="586"/>
                  </a:lnTo>
                  <a:lnTo>
                    <a:pt x="743" y="545"/>
                  </a:lnTo>
                  <a:lnTo>
                    <a:pt x="784" y="479"/>
                  </a:lnTo>
                  <a:lnTo>
                    <a:pt x="800" y="429"/>
                  </a:lnTo>
                  <a:lnTo>
                    <a:pt x="808" y="396"/>
                  </a:lnTo>
                  <a:lnTo>
                    <a:pt x="808" y="388"/>
                  </a:lnTo>
                  <a:lnTo>
                    <a:pt x="800" y="388"/>
                  </a:lnTo>
                  <a:lnTo>
                    <a:pt x="792" y="380"/>
                  </a:lnTo>
                  <a:lnTo>
                    <a:pt x="776" y="380"/>
                  </a:lnTo>
                  <a:lnTo>
                    <a:pt x="768" y="388"/>
                  </a:lnTo>
                  <a:lnTo>
                    <a:pt x="768" y="396"/>
                  </a:lnTo>
                  <a:lnTo>
                    <a:pt x="760" y="405"/>
                  </a:lnTo>
                  <a:lnTo>
                    <a:pt x="727" y="495"/>
                  </a:lnTo>
                  <a:lnTo>
                    <a:pt x="679" y="553"/>
                  </a:lnTo>
                  <a:lnTo>
                    <a:pt x="622" y="570"/>
                  </a:lnTo>
                  <a:lnTo>
                    <a:pt x="606" y="570"/>
                  </a:lnTo>
                  <a:lnTo>
                    <a:pt x="598" y="553"/>
                  </a:lnTo>
                  <a:lnTo>
                    <a:pt x="590" y="545"/>
                  </a:lnTo>
                  <a:lnTo>
                    <a:pt x="590" y="487"/>
                  </a:lnTo>
                  <a:lnTo>
                    <a:pt x="598" y="471"/>
                  </a:lnTo>
                  <a:lnTo>
                    <a:pt x="606" y="446"/>
                  </a:lnTo>
                  <a:lnTo>
                    <a:pt x="622" y="413"/>
                  </a:lnTo>
                  <a:lnTo>
                    <a:pt x="638" y="363"/>
                  </a:lnTo>
                  <a:lnTo>
                    <a:pt x="663" y="297"/>
                  </a:lnTo>
                  <a:lnTo>
                    <a:pt x="679" y="215"/>
                  </a:lnTo>
                  <a:lnTo>
                    <a:pt x="687" y="149"/>
                  </a:lnTo>
                  <a:lnTo>
                    <a:pt x="679" y="83"/>
                  </a:lnTo>
                  <a:lnTo>
                    <a:pt x="646" y="41"/>
                  </a:lnTo>
                  <a:lnTo>
                    <a:pt x="606" y="8"/>
                  </a:lnTo>
                  <a:lnTo>
                    <a:pt x="566" y="0"/>
                  </a:lnTo>
                  <a:lnTo>
                    <a:pt x="517" y="0"/>
                  </a:lnTo>
                  <a:lnTo>
                    <a:pt x="445" y="8"/>
                  </a:lnTo>
                  <a:lnTo>
                    <a:pt x="380" y="41"/>
                  </a:lnTo>
                  <a:lnTo>
                    <a:pt x="331" y="74"/>
                  </a:lnTo>
                  <a:lnTo>
                    <a:pt x="291" y="116"/>
                  </a:lnTo>
                  <a:lnTo>
                    <a:pt x="275" y="58"/>
                  </a:lnTo>
                  <a:lnTo>
                    <a:pt x="235" y="25"/>
                  </a:lnTo>
                  <a:lnTo>
                    <a:pt x="194" y="0"/>
                  </a:lnTo>
                  <a:lnTo>
                    <a:pt x="130" y="0"/>
                  </a:lnTo>
                  <a:lnTo>
                    <a:pt x="105" y="8"/>
                  </a:lnTo>
                  <a:lnTo>
                    <a:pt x="81" y="25"/>
                  </a:lnTo>
                  <a:lnTo>
                    <a:pt x="65" y="33"/>
                  </a:lnTo>
                  <a:lnTo>
                    <a:pt x="49" y="66"/>
                  </a:lnTo>
                  <a:lnTo>
                    <a:pt x="24" y="124"/>
                  </a:lnTo>
                  <a:lnTo>
                    <a:pt x="0" y="173"/>
                  </a:lnTo>
                  <a:lnTo>
                    <a:pt x="0" y="215"/>
                  </a:lnTo>
                  <a:lnTo>
                    <a:pt x="8" y="223"/>
                  </a:lnTo>
                  <a:lnTo>
                    <a:pt x="33" y="223"/>
                  </a:lnTo>
                  <a:lnTo>
                    <a:pt x="41" y="215"/>
                  </a:lnTo>
                  <a:lnTo>
                    <a:pt x="41" y="206"/>
                  </a:lnTo>
                  <a:lnTo>
                    <a:pt x="73" y="107"/>
                  </a:lnTo>
                  <a:lnTo>
                    <a:pt x="105" y="58"/>
                  </a:lnTo>
                  <a:lnTo>
                    <a:pt x="146" y="33"/>
                  </a:lnTo>
                  <a:lnTo>
                    <a:pt x="162" y="33"/>
                  </a:lnTo>
                  <a:lnTo>
                    <a:pt x="186" y="58"/>
                  </a:lnTo>
                  <a:lnTo>
                    <a:pt x="186" y="83"/>
                  </a:lnTo>
                  <a:lnTo>
                    <a:pt x="194" y="99"/>
                  </a:lnTo>
                  <a:lnTo>
                    <a:pt x="186" y="124"/>
                  </a:lnTo>
                  <a:lnTo>
                    <a:pt x="186" y="149"/>
                  </a:lnTo>
                  <a:lnTo>
                    <a:pt x="154" y="281"/>
                  </a:lnTo>
                  <a:lnTo>
                    <a:pt x="146" y="305"/>
                  </a:lnTo>
                  <a:lnTo>
                    <a:pt x="138" y="338"/>
                  </a:lnTo>
                  <a:lnTo>
                    <a:pt x="97" y="5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69" name="Freeform 69"/>
            <p:cNvSpPr>
              <a:spLocks noEditPoints="1"/>
            </p:cNvSpPr>
            <p:nvPr/>
          </p:nvSpPr>
          <p:spPr bwMode="auto">
            <a:xfrm>
              <a:off x="16309" y="5419"/>
              <a:ext cx="404" cy="916"/>
            </a:xfrm>
            <a:custGeom>
              <a:avLst/>
              <a:gdLst/>
              <a:ahLst/>
              <a:cxnLst>
                <a:cxn ang="0">
                  <a:pos x="364" y="33"/>
                </a:cxn>
                <a:cxn ang="0">
                  <a:pos x="348" y="8"/>
                </a:cxn>
                <a:cxn ang="0">
                  <a:pos x="315" y="0"/>
                </a:cxn>
                <a:cxn ang="0">
                  <a:pos x="259" y="24"/>
                </a:cxn>
                <a:cxn ang="0">
                  <a:pos x="235" y="74"/>
                </a:cxn>
                <a:cxn ang="0">
                  <a:pos x="259" y="115"/>
                </a:cxn>
                <a:cxn ang="0">
                  <a:pos x="291" y="123"/>
                </a:cxn>
                <a:cxn ang="0">
                  <a:pos x="340" y="99"/>
                </a:cxn>
                <a:cxn ang="0">
                  <a:pos x="364" y="49"/>
                </a:cxn>
                <a:cxn ang="0">
                  <a:pos x="81" y="775"/>
                </a:cxn>
                <a:cxn ang="0">
                  <a:pos x="89" y="833"/>
                </a:cxn>
                <a:cxn ang="0">
                  <a:pos x="121" y="883"/>
                </a:cxn>
                <a:cxn ang="0">
                  <a:pos x="210" y="916"/>
                </a:cxn>
                <a:cxn ang="0">
                  <a:pos x="331" y="850"/>
                </a:cxn>
                <a:cxn ang="0">
                  <a:pos x="396" y="734"/>
                </a:cxn>
                <a:cxn ang="0">
                  <a:pos x="396" y="693"/>
                </a:cxn>
                <a:cxn ang="0">
                  <a:pos x="388" y="684"/>
                </a:cxn>
                <a:cxn ang="0">
                  <a:pos x="364" y="693"/>
                </a:cxn>
                <a:cxn ang="0">
                  <a:pos x="356" y="709"/>
                </a:cxn>
                <a:cxn ang="0">
                  <a:pos x="267" y="858"/>
                </a:cxn>
                <a:cxn ang="0">
                  <a:pos x="194" y="874"/>
                </a:cxn>
                <a:cxn ang="0">
                  <a:pos x="178" y="850"/>
                </a:cxn>
                <a:cxn ang="0">
                  <a:pos x="186" y="784"/>
                </a:cxn>
                <a:cxn ang="0">
                  <a:pos x="218" y="684"/>
                </a:cxn>
                <a:cxn ang="0">
                  <a:pos x="259" y="594"/>
                </a:cxn>
                <a:cxn ang="0">
                  <a:pos x="299" y="486"/>
                </a:cxn>
                <a:cxn ang="0">
                  <a:pos x="315" y="379"/>
                </a:cxn>
                <a:cxn ang="0">
                  <a:pos x="259" y="313"/>
                </a:cxn>
                <a:cxn ang="0">
                  <a:pos x="194" y="305"/>
                </a:cxn>
                <a:cxn ang="0">
                  <a:pos x="65" y="371"/>
                </a:cxn>
                <a:cxn ang="0">
                  <a:pos x="8" y="478"/>
                </a:cxn>
                <a:cxn ang="0">
                  <a:pos x="0" y="519"/>
                </a:cxn>
                <a:cxn ang="0">
                  <a:pos x="33" y="528"/>
                </a:cxn>
                <a:cxn ang="0">
                  <a:pos x="41" y="503"/>
                </a:cxn>
                <a:cxn ang="0">
                  <a:pos x="138" y="354"/>
                </a:cxn>
                <a:cxn ang="0">
                  <a:pos x="202" y="338"/>
                </a:cxn>
                <a:cxn ang="0">
                  <a:pos x="218" y="363"/>
                </a:cxn>
                <a:cxn ang="0">
                  <a:pos x="202" y="453"/>
                </a:cxn>
                <a:cxn ang="0">
                  <a:pos x="97" y="742"/>
                </a:cxn>
              </a:cxnLst>
              <a:rect l="0" t="0" r="r" b="b"/>
              <a:pathLst>
                <a:path w="404" h="916">
                  <a:moveTo>
                    <a:pt x="364" y="49"/>
                  </a:moveTo>
                  <a:lnTo>
                    <a:pt x="364" y="33"/>
                  </a:lnTo>
                  <a:lnTo>
                    <a:pt x="356" y="24"/>
                  </a:lnTo>
                  <a:lnTo>
                    <a:pt x="348" y="8"/>
                  </a:lnTo>
                  <a:lnTo>
                    <a:pt x="331" y="0"/>
                  </a:lnTo>
                  <a:lnTo>
                    <a:pt x="315" y="0"/>
                  </a:lnTo>
                  <a:lnTo>
                    <a:pt x="291" y="8"/>
                  </a:lnTo>
                  <a:lnTo>
                    <a:pt x="259" y="24"/>
                  </a:lnTo>
                  <a:lnTo>
                    <a:pt x="243" y="49"/>
                  </a:lnTo>
                  <a:lnTo>
                    <a:pt x="235" y="74"/>
                  </a:lnTo>
                  <a:lnTo>
                    <a:pt x="235" y="90"/>
                  </a:lnTo>
                  <a:lnTo>
                    <a:pt x="259" y="115"/>
                  </a:lnTo>
                  <a:lnTo>
                    <a:pt x="275" y="123"/>
                  </a:lnTo>
                  <a:lnTo>
                    <a:pt x="291" y="123"/>
                  </a:lnTo>
                  <a:lnTo>
                    <a:pt x="315" y="115"/>
                  </a:lnTo>
                  <a:lnTo>
                    <a:pt x="340" y="99"/>
                  </a:lnTo>
                  <a:lnTo>
                    <a:pt x="356" y="82"/>
                  </a:lnTo>
                  <a:lnTo>
                    <a:pt x="364" y="49"/>
                  </a:lnTo>
                  <a:close/>
                  <a:moveTo>
                    <a:pt x="97" y="742"/>
                  </a:moveTo>
                  <a:lnTo>
                    <a:pt x="81" y="775"/>
                  </a:lnTo>
                  <a:lnTo>
                    <a:pt x="81" y="800"/>
                  </a:lnTo>
                  <a:lnTo>
                    <a:pt x="89" y="833"/>
                  </a:lnTo>
                  <a:lnTo>
                    <a:pt x="97" y="858"/>
                  </a:lnTo>
                  <a:lnTo>
                    <a:pt x="121" y="883"/>
                  </a:lnTo>
                  <a:lnTo>
                    <a:pt x="146" y="899"/>
                  </a:lnTo>
                  <a:lnTo>
                    <a:pt x="210" y="916"/>
                  </a:lnTo>
                  <a:lnTo>
                    <a:pt x="283" y="891"/>
                  </a:lnTo>
                  <a:lnTo>
                    <a:pt x="331" y="850"/>
                  </a:lnTo>
                  <a:lnTo>
                    <a:pt x="372" y="784"/>
                  </a:lnTo>
                  <a:lnTo>
                    <a:pt x="396" y="734"/>
                  </a:lnTo>
                  <a:lnTo>
                    <a:pt x="404" y="701"/>
                  </a:lnTo>
                  <a:lnTo>
                    <a:pt x="396" y="693"/>
                  </a:lnTo>
                  <a:lnTo>
                    <a:pt x="388" y="693"/>
                  </a:lnTo>
                  <a:lnTo>
                    <a:pt x="388" y="684"/>
                  </a:lnTo>
                  <a:lnTo>
                    <a:pt x="380" y="684"/>
                  </a:lnTo>
                  <a:lnTo>
                    <a:pt x="364" y="693"/>
                  </a:lnTo>
                  <a:lnTo>
                    <a:pt x="356" y="701"/>
                  </a:lnTo>
                  <a:lnTo>
                    <a:pt x="356" y="709"/>
                  </a:lnTo>
                  <a:lnTo>
                    <a:pt x="315" y="800"/>
                  </a:lnTo>
                  <a:lnTo>
                    <a:pt x="267" y="858"/>
                  </a:lnTo>
                  <a:lnTo>
                    <a:pt x="210" y="874"/>
                  </a:lnTo>
                  <a:lnTo>
                    <a:pt x="194" y="874"/>
                  </a:lnTo>
                  <a:lnTo>
                    <a:pt x="186" y="866"/>
                  </a:lnTo>
                  <a:lnTo>
                    <a:pt x="178" y="850"/>
                  </a:lnTo>
                  <a:lnTo>
                    <a:pt x="178" y="825"/>
                  </a:lnTo>
                  <a:lnTo>
                    <a:pt x="186" y="784"/>
                  </a:lnTo>
                  <a:lnTo>
                    <a:pt x="202" y="742"/>
                  </a:lnTo>
                  <a:lnTo>
                    <a:pt x="218" y="684"/>
                  </a:lnTo>
                  <a:lnTo>
                    <a:pt x="243" y="635"/>
                  </a:lnTo>
                  <a:lnTo>
                    <a:pt x="259" y="594"/>
                  </a:lnTo>
                  <a:lnTo>
                    <a:pt x="275" y="536"/>
                  </a:lnTo>
                  <a:lnTo>
                    <a:pt x="299" y="486"/>
                  </a:lnTo>
                  <a:lnTo>
                    <a:pt x="315" y="437"/>
                  </a:lnTo>
                  <a:lnTo>
                    <a:pt x="315" y="379"/>
                  </a:lnTo>
                  <a:lnTo>
                    <a:pt x="299" y="354"/>
                  </a:lnTo>
                  <a:lnTo>
                    <a:pt x="259" y="313"/>
                  </a:lnTo>
                  <a:lnTo>
                    <a:pt x="226" y="305"/>
                  </a:lnTo>
                  <a:lnTo>
                    <a:pt x="194" y="305"/>
                  </a:lnTo>
                  <a:lnTo>
                    <a:pt x="121" y="321"/>
                  </a:lnTo>
                  <a:lnTo>
                    <a:pt x="65" y="371"/>
                  </a:lnTo>
                  <a:lnTo>
                    <a:pt x="24" y="429"/>
                  </a:lnTo>
                  <a:lnTo>
                    <a:pt x="8" y="478"/>
                  </a:lnTo>
                  <a:lnTo>
                    <a:pt x="0" y="511"/>
                  </a:lnTo>
                  <a:lnTo>
                    <a:pt x="0" y="519"/>
                  </a:lnTo>
                  <a:lnTo>
                    <a:pt x="8" y="528"/>
                  </a:lnTo>
                  <a:lnTo>
                    <a:pt x="33" y="528"/>
                  </a:lnTo>
                  <a:lnTo>
                    <a:pt x="41" y="519"/>
                  </a:lnTo>
                  <a:lnTo>
                    <a:pt x="41" y="503"/>
                  </a:lnTo>
                  <a:lnTo>
                    <a:pt x="81" y="412"/>
                  </a:lnTo>
                  <a:lnTo>
                    <a:pt x="138" y="354"/>
                  </a:lnTo>
                  <a:lnTo>
                    <a:pt x="186" y="338"/>
                  </a:lnTo>
                  <a:lnTo>
                    <a:pt x="202" y="338"/>
                  </a:lnTo>
                  <a:lnTo>
                    <a:pt x="210" y="346"/>
                  </a:lnTo>
                  <a:lnTo>
                    <a:pt x="218" y="363"/>
                  </a:lnTo>
                  <a:lnTo>
                    <a:pt x="218" y="420"/>
                  </a:lnTo>
                  <a:lnTo>
                    <a:pt x="202" y="453"/>
                  </a:lnTo>
                  <a:lnTo>
                    <a:pt x="178" y="519"/>
                  </a:lnTo>
                  <a:lnTo>
                    <a:pt x="97" y="7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0" name="Freeform 70"/>
            <p:cNvSpPr>
              <a:spLocks noEditPoints="1"/>
            </p:cNvSpPr>
            <p:nvPr/>
          </p:nvSpPr>
          <p:spPr bwMode="auto">
            <a:xfrm>
              <a:off x="16875" y="5798"/>
              <a:ext cx="969" cy="363"/>
            </a:xfrm>
            <a:custGeom>
              <a:avLst/>
              <a:gdLst/>
              <a:ahLst/>
              <a:cxnLst>
                <a:cxn ang="0">
                  <a:pos x="921" y="66"/>
                </a:cxn>
                <a:cxn ang="0">
                  <a:pos x="945" y="66"/>
                </a:cxn>
                <a:cxn ang="0">
                  <a:pos x="961" y="58"/>
                </a:cxn>
                <a:cxn ang="0">
                  <a:pos x="969" y="50"/>
                </a:cxn>
                <a:cxn ang="0">
                  <a:pos x="969" y="17"/>
                </a:cxn>
                <a:cxn ang="0">
                  <a:pos x="953" y="0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7"/>
                </a:cxn>
                <a:cxn ang="0">
                  <a:pos x="0" y="50"/>
                </a:cxn>
                <a:cxn ang="0">
                  <a:pos x="8" y="58"/>
                </a:cxn>
                <a:cxn ang="0">
                  <a:pos x="24" y="66"/>
                </a:cxn>
                <a:cxn ang="0">
                  <a:pos x="48" y="66"/>
                </a:cxn>
                <a:cxn ang="0">
                  <a:pos x="921" y="66"/>
                </a:cxn>
                <a:cxn ang="0">
                  <a:pos x="921" y="363"/>
                </a:cxn>
                <a:cxn ang="0">
                  <a:pos x="945" y="363"/>
                </a:cxn>
                <a:cxn ang="0">
                  <a:pos x="961" y="355"/>
                </a:cxn>
                <a:cxn ang="0">
                  <a:pos x="969" y="347"/>
                </a:cxn>
                <a:cxn ang="0">
                  <a:pos x="969" y="314"/>
                </a:cxn>
                <a:cxn ang="0">
                  <a:pos x="953" y="297"/>
                </a:cxn>
                <a:cxn ang="0">
                  <a:pos x="24" y="297"/>
                </a:cxn>
                <a:cxn ang="0">
                  <a:pos x="8" y="305"/>
                </a:cxn>
                <a:cxn ang="0">
                  <a:pos x="0" y="314"/>
                </a:cxn>
                <a:cxn ang="0">
                  <a:pos x="0" y="347"/>
                </a:cxn>
                <a:cxn ang="0">
                  <a:pos x="8" y="355"/>
                </a:cxn>
                <a:cxn ang="0">
                  <a:pos x="16" y="355"/>
                </a:cxn>
                <a:cxn ang="0">
                  <a:pos x="24" y="363"/>
                </a:cxn>
                <a:cxn ang="0">
                  <a:pos x="48" y="363"/>
                </a:cxn>
                <a:cxn ang="0">
                  <a:pos x="921" y="363"/>
                </a:cxn>
              </a:cxnLst>
              <a:rect l="0" t="0" r="r" b="b"/>
              <a:pathLst>
                <a:path w="969" h="363">
                  <a:moveTo>
                    <a:pt x="921" y="66"/>
                  </a:moveTo>
                  <a:lnTo>
                    <a:pt x="945" y="66"/>
                  </a:lnTo>
                  <a:lnTo>
                    <a:pt x="961" y="58"/>
                  </a:lnTo>
                  <a:lnTo>
                    <a:pt x="969" y="50"/>
                  </a:lnTo>
                  <a:lnTo>
                    <a:pt x="969" y="17"/>
                  </a:lnTo>
                  <a:lnTo>
                    <a:pt x="953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17"/>
                  </a:lnTo>
                  <a:lnTo>
                    <a:pt x="0" y="50"/>
                  </a:lnTo>
                  <a:lnTo>
                    <a:pt x="8" y="58"/>
                  </a:lnTo>
                  <a:lnTo>
                    <a:pt x="24" y="66"/>
                  </a:lnTo>
                  <a:lnTo>
                    <a:pt x="48" y="66"/>
                  </a:lnTo>
                  <a:lnTo>
                    <a:pt x="921" y="66"/>
                  </a:lnTo>
                  <a:close/>
                  <a:moveTo>
                    <a:pt x="921" y="363"/>
                  </a:moveTo>
                  <a:lnTo>
                    <a:pt x="945" y="363"/>
                  </a:lnTo>
                  <a:lnTo>
                    <a:pt x="961" y="355"/>
                  </a:lnTo>
                  <a:lnTo>
                    <a:pt x="969" y="347"/>
                  </a:lnTo>
                  <a:lnTo>
                    <a:pt x="969" y="314"/>
                  </a:lnTo>
                  <a:lnTo>
                    <a:pt x="953" y="297"/>
                  </a:lnTo>
                  <a:lnTo>
                    <a:pt x="24" y="297"/>
                  </a:lnTo>
                  <a:lnTo>
                    <a:pt x="8" y="305"/>
                  </a:lnTo>
                  <a:lnTo>
                    <a:pt x="0" y="314"/>
                  </a:lnTo>
                  <a:lnTo>
                    <a:pt x="0" y="347"/>
                  </a:lnTo>
                  <a:lnTo>
                    <a:pt x="8" y="355"/>
                  </a:lnTo>
                  <a:lnTo>
                    <a:pt x="16" y="355"/>
                  </a:lnTo>
                  <a:lnTo>
                    <a:pt x="24" y="363"/>
                  </a:lnTo>
                  <a:lnTo>
                    <a:pt x="48" y="363"/>
                  </a:lnTo>
                  <a:lnTo>
                    <a:pt x="921" y="3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1" name="Freeform 71"/>
            <p:cNvSpPr>
              <a:spLocks/>
            </p:cNvSpPr>
            <p:nvPr/>
          </p:nvSpPr>
          <p:spPr bwMode="auto">
            <a:xfrm>
              <a:off x="18086" y="5419"/>
              <a:ext cx="485" cy="899"/>
            </a:xfrm>
            <a:custGeom>
              <a:avLst/>
              <a:gdLst/>
              <a:ahLst/>
              <a:cxnLst>
                <a:cxn ang="0">
                  <a:pos x="299" y="33"/>
                </a:cxn>
                <a:cxn ang="0">
                  <a:pos x="299" y="16"/>
                </a:cxn>
                <a:cxn ang="0">
                  <a:pos x="291" y="0"/>
                </a:cxn>
                <a:cxn ang="0">
                  <a:pos x="259" y="0"/>
                </a:cxn>
                <a:cxn ang="0">
                  <a:pos x="194" y="49"/>
                </a:cxn>
                <a:cxn ang="0">
                  <a:pos x="122" y="74"/>
                </a:cxn>
                <a:cxn ang="0">
                  <a:pos x="49" y="82"/>
                </a:cxn>
                <a:cxn ang="0">
                  <a:pos x="0" y="82"/>
                </a:cxn>
                <a:cxn ang="0">
                  <a:pos x="0" y="132"/>
                </a:cxn>
                <a:cxn ang="0">
                  <a:pos x="49" y="132"/>
                </a:cxn>
                <a:cxn ang="0">
                  <a:pos x="122" y="123"/>
                </a:cxn>
                <a:cxn ang="0">
                  <a:pos x="194" y="99"/>
                </a:cxn>
                <a:cxn ang="0">
                  <a:pos x="194" y="817"/>
                </a:cxn>
                <a:cxn ang="0">
                  <a:pos x="178" y="833"/>
                </a:cxn>
                <a:cxn ang="0">
                  <a:pos x="138" y="850"/>
                </a:cxn>
                <a:cxn ang="0">
                  <a:pos x="9" y="850"/>
                </a:cxn>
                <a:cxn ang="0">
                  <a:pos x="9" y="899"/>
                </a:cxn>
                <a:cxn ang="0">
                  <a:pos x="122" y="899"/>
                </a:cxn>
                <a:cxn ang="0">
                  <a:pos x="194" y="891"/>
                </a:cxn>
                <a:cxn ang="0">
                  <a:pos x="299" y="891"/>
                </a:cxn>
                <a:cxn ang="0">
                  <a:pos x="372" y="899"/>
                </a:cxn>
                <a:cxn ang="0">
                  <a:pos x="485" y="899"/>
                </a:cxn>
                <a:cxn ang="0">
                  <a:pos x="485" y="850"/>
                </a:cxn>
                <a:cxn ang="0">
                  <a:pos x="356" y="850"/>
                </a:cxn>
                <a:cxn ang="0">
                  <a:pos x="315" y="833"/>
                </a:cxn>
                <a:cxn ang="0">
                  <a:pos x="299" y="817"/>
                </a:cxn>
                <a:cxn ang="0">
                  <a:pos x="299" y="792"/>
                </a:cxn>
                <a:cxn ang="0">
                  <a:pos x="299" y="33"/>
                </a:cxn>
              </a:cxnLst>
              <a:rect l="0" t="0" r="r" b="b"/>
              <a:pathLst>
                <a:path w="485" h="899">
                  <a:moveTo>
                    <a:pt x="299" y="33"/>
                  </a:moveTo>
                  <a:lnTo>
                    <a:pt x="299" y="16"/>
                  </a:lnTo>
                  <a:lnTo>
                    <a:pt x="291" y="0"/>
                  </a:lnTo>
                  <a:lnTo>
                    <a:pt x="259" y="0"/>
                  </a:lnTo>
                  <a:lnTo>
                    <a:pt x="194" y="49"/>
                  </a:lnTo>
                  <a:lnTo>
                    <a:pt x="122" y="74"/>
                  </a:lnTo>
                  <a:lnTo>
                    <a:pt x="49" y="82"/>
                  </a:lnTo>
                  <a:lnTo>
                    <a:pt x="0" y="82"/>
                  </a:lnTo>
                  <a:lnTo>
                    <a:pt x="0" y="132"/>
                  </a:lnTo>
                  <a:lnTo>
                    <a:pt x="49" y="132"/>
                  </a:lnTo>
                  <a:lnTo>
                    <a:pt x="122" y="123"/>
                  </a:lnTo>
                  <a:lnTo>
                    <a:pt x="194" y="99"/>
                  </a:lnTo>
                  <a:lnTo>
                    <a:pt x="194" y="817"/>
                  </a:lnTo>
                  <a:lnTo>
                    <a:pt x="178" y="833"/>
                  </a:lnTo>
                  <a:lnTo>
                    <a:pt x="138" y="850"/>
                  </a:lnTo>
                  <a:lnTo>
                    <a:pt x="9" y="850"/>
                  </a:lnTo>
                  <a:lnTo>
                    <a:pt x="9" y="899"/>
                  </a:lnTo>
                  <a:lnTo>
                    <a:pt x="122" y="899"/>
                  </a:lnTo>
                  <a:lnTo>
                    <a:pt x="194" y="891"/>
                  </a:lnTo>
                  <a:lnTo>
                    <a:pt x="299" y="891"/>
                  </a:lnTo>
                  <a:lnTo>
                    <a:pt x="372" y="899"/>
                  </a:lnTo>
                  <a:lnTo>
                    <a:pt x="485" y="899"/>
                  </a:lnTo>
                  <a:lnTo>
                    <a:pt x="485" y="850"/>
                  </a:lnTo>
                  <a:lnTo>
                    <a:pt x="356" y="850"/>
                  </a:lnTo>
                  <a:lnTo>
                    <a:pt x="315" y="833"/>
                  </a:lnTo>
                  <a:lnTo>
                    <a:pt x="299" y="817"/>
                  </a:lnTo>
                  <a:lnTo>
                    <a:pt x="299" y="792"/>
                  </a:lnTo>
                  <a:lnTo>
                    <a:pt x="299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2" name="Freeform 72"/>
            <p:cNvSpPr>
              <a:spLocks/>
            </p:cNvSpPr>
            <p:nvPr/>
          </p:nvSpPr>
          <p:spPr bwMode="auto">
            <a:xfrm>
              <a:off x="19153" y="4882"/>
              <a:ext cx="1252" cy="883"/>
            </a:xfrm>
            <a:custGeom>
              <a:avLst/>
              <a:gdLst/>
              <a:ahLst/>
              <a:cxnLst>
                <a:cxn ang="0">
                  <a:pos x="840" y="124"/>
                </a:cxn>
                <a:cxn ang="0">
                  <a:pos x="848" y="83"/>
                </a:cxn>
                <a:cxn ang="0">
                  <a:pos x="840" y="50"/>
                </a:cxn>
                <a:cxn ang="0">
                  <a:pos x="816" y="25"/>
                </a:cxn>
                <a:cxn ang="0">
                  <a:pos x="743" y="41"/>
                </a:cxn>
                <a:cxn ang="0">
                  <a:pos x="719" y="99"/>
                </a:cxn>
                <a:cxn ang="0">
                  <a:pos x="686" y="239"/>
                </a:cxn>
                <a:cxn ang="0">
                  <a:pos x="622" y="470"/>
                </a:cxn>
                <a:cxn ang="0">
                  <a:pos x="597" y="586"/>
                </a:cxn>
                <a:cxn ang="0">
                  <a:pos x="549" y="759"/>
                </a:cxn>
                <a:cxn ang="0">
                  <a:pos x="428" y="834"/>
                </a:cxn>
                <a:cxn ang="0">
                  <a:pos x="323" y="801"/>
                </a:cxn>
                <a:cxn ang="0">
                  <a:pos x="282" y="718"/>
                </a:cxn>
                <a:cxn ang="0">
                  <a:pos x="274" y="619"/>
                </a:cxn>
                <a:cxn ang="0">
                  <a:pos x="299" y="504"/>
                </a:cxn>
                <a:cxn ang="0">
                  <a:pos x="371" y="281"/>
                </a:cxn>
                <a:cxn ang="0">
                  <a:pos x="396" y="215"/>
                </a:cxn>
                <a:cxn ang="0">
                  <a:pos x="404" y="157"/>
                </a:cxn>
                <a:cxn ang="0">
                  <a:pos x="363" y="50"/>
                </a:cxn>
                <a:cxn ang="0">
                  <a:pos x="250" y="0"/>
                </a:cxn>
                <a:cxn ang="0">
                  <a:pos x="105" y="74"/>
                </a:cxn>
                <a:cxn ang="0">
                  <a:pos x="24" y="215"/>
                </a:cxn>
                <a:cxn ang="0">
                  <a:pos x="0" y="297"/>
                </a:cxn>
                <a:cxn ang="0">
                  <a:pos x="8" y="314"/>
                </a:cxn>
                <a:cxn ang="0">
                  <a:pos x="32" y="322"/>
                </a:cxn>
                <a:cxn ang="0">
                  <a:pos x="48" y="281"/>
                </a:cxn>
                <a:cxn ang="0">
                  <a:pos x="137" y="99"/>
                </a:cxn>
                <a:cxn ang="0">
                  <a:pos x="242" y="41"/>
                </a:cxn>
                <a:cxn ang="0">
                  <a:pos x="266" y="50"/>
                </a:cxn>
                <a:cxn ang="0">
                  <a:pos x="291" y="83"/>
                </a:cxn>
                <a:cxn ang="0">
                  <a:pos x="274" y="182"/>
                </a:cxn>
                <a:cxn ang="0">
                  <a:pos x="218" y="371"/>
                </a:cxn>
                <a:cxn ang="0">
                  <a:pos x="161" y="528"/>
                </a:cxn>
                <a:cxn ang="0">
                  <a:pos x="153" y="636"/>
                </a:cxn>
                <a:cxn ang="0">
                  <a:pos x="202" y="801"/>
                </a:cxn>
                <a:cxn ang="0">
                  <a:pos x="339" y="875"/>
                </a:cxn>
                <a:cxn ang="0">
                  <a:pos x="452" y="883"/>
                </a:cxn>
                <a:cxn ang="0">
                  <a:pos x="557" y="825"/>
                </a:cxn>
                <a:cxn ang="0">
                  <a:pos x="654" y="809"/>
                </a:cxn>
                <a:cxn ang="0">
                  <a:pos x="759" y="867"/>
                </a:cxn>
                <a:cxn ang="0">
                  <a:pos x="856" y="883"/>
                </a:cxn>
                <a:cxn ang="0">
                  <a:pos x="1001" y="834"/>
                </a:cxn>
                <a:cxn ang="0">
                  <a:pos x="1098" y="710"/>
                </a:cxn>
                <a:cxn ang="0">
                  <a:pos x="1171" y="545"/>
                </a:cxn>
                <a:cxn ang="0">
                  <a:pos x="1228" y="314"/>
                </a:cxn>
                <a:cxn ang="0">
                  <a:pos x="1252" y="140"/>
                </a:cxn>
                <a:cxn ang="0">
                  <a:pos x="1228" y="33"/>
                </a:cxn>
                <a:cxn ang="0">
                  <a:pos x="1171" y="0"/>
                </a:cxn>
                <a:cxn ang="0">
                  <a:pos x="1114" y="25"/>
                </a:cxn>
                <a:cxn ang="0">
                  <a:pos x="1082" y="66"/>
                </a:cxn>
                <a:cxn ang="0">
                  <a:pos x="1074" y="107"/>
                </a:cxn>
                <a:cxn ang="0">
                  <a:pos x="1106" y="149"/>
                </a:cxn>
                <a:cxn ang="0">
                  <a:pos x="1163" y="231"/>
                </a:cxn>
                <a:cxn ang="0">
                  <a:pos x="1163" y="363"/>
                </a:cxn>
                <a:cxn ang="0">
                  <a:pos x="1123" y="520"/>
                </a:cxn>
                <a:cxn ang="0">
                  <a:pos x="1066" y="669"/>
                </a:cxn>
                <a:cxn ang="0">
                  <a:pos x="945" y="817"/>
                </a:cxn>
                <a:cxn ang="0">
                  <a:pos x="799" y="825"/>
                </a:cxn>
                <a:cxn ang="0">
                  <a:pos x="727" y="743"/>
                </a:cxn>
                <a:cxn ang="0">
                  <a:pos x="727" y="586"/>
                </a:cxn>
                <a:cxn ang="0">
                  <a:pos x="816" y="198"/>
                </a:cxn>
              </a:cxnLst>
              <a:rect l="0" t="0" r="r" b="b"/>
              <a:pathLst>
                <a:path w="1252" h="883">
                  <a:moveTo>
                    <a:pt x="816" y="198"/>
                  </a:moveTo>
                  <a:lnTo>
                    <a:pt x="840" y="124"/>
                  </a:lnTo>
                  <a:lnTo>
                    <a:pt x="840" y="107"/>
                  </a:lnTo>
                  <a:lnTo>
                    <a:pt x="848" y="83"/>
                  </a:lnTo>
                  <a:lnTo>
                    <a:pt x="848" y="74"/>
                  </a:lnTo>
                  <a:lnTo>
                    <a:pt x="840" y="50"/>
                  </a:lnTo>
                  <a:lnTo>
                    <a:pt x="832" y="33"/>
                  </a:lnTo>
                  <a:lnTo>
                    <a:pt x="816" y="25"/>
                  </a:lnTo>
                  <a:lnTo>
                    <a:pt x="775" y="25"/>
                  </a:lnTo>
                  <a:lnTo>
                    <a:pt x="743" y="41"/>
                  </a:lnTo>
                  <a:lnTo>
                    <a:pt x="727" y="74"/>
                  </a:lnTo>
                  <a:lnTo>
                    <a:pt x="719" y="99"/>
                  </a:lnTo>
                  <a:lnTo>
                    <a:pt x="703" y="157"/>
                  </a:lnTo>
                  <a:lnTo>
                    <a:pt x="686" y="239"/>
                  </a:lnTo>
                  <a:lnTo>
                    <a:pt x="638" y="404"/>
                  </a:lnTo>
                  <a:lnTo>
                    <a:pt x="622" y="470"/>
                  </a:lnTo>
                  <a:lnTo>
                    <a:pt x="606" y="553"/>
                  </a:lnTo>
                  <a:lnTo>
                    <a:pt x="597" y="586"/>
                  </a:lnTo>
                  <a:lnTo>
                    <a:pt x="597" y="677"/>
                  </a:lnTo>
                  <a:lnTo>
                    <a:pt x="549" y="759"/>
                  </a:lnTo>
                  <a:lnTo>
                    <a:pt x="492" y="817"/>
                  </a:lnTo>
                  <a:lnTo>
                    <a:pt x="428" y="834"/>
                  </a:lnTo>
                  <a:lnTo>
                    <a:pt x="363" y="825"/>
                  </a:lnTo>
                  <a:lnTo>
                    <a:pt x="323" y="801"/>
                  </a:lnTo>
                  <a:lnTo>
                    <a:pt x="291" y="759"/>
                  </a:lnTo>
                  <a:lnTo>
                    <a:pt x="282" y="718"/>
                  </a:lnTo>
                  <a:lnTo>
                    <a:pt x="274" y="685"/>
                  </a:lnTo>
                  <a:lnTo>
                    <a:pt x="274" y="619"/>
                  </a:lnTo>
                  <a:lnTo>
                    <a:pt x="282" y="570"/>
                  </a:lnTo>
                  <a:lnTo>
                    <a:pt x="299" y="504"/>
                  </a:lnTo>
                  <a:lnTo>
                    <a:pt x="331" y="413"/>
                  </a:lnTo>
                  <a:lnTo>
                    <a:pt x="371" y="281"/>
                  </a:lnTo>
                  <a:lnTo>
                    <a:pt x="387" y="248"/>
                  </a:lnTo>
                  <a:lnTo>
                    <a:pt x="396" y="215"/>
                  </a:lnTo>
                  <a:lnTo>
                    <a:pt x="404" y="190"/>
                  </a:lnTo>
                  <a:lnTo>
                    <a:pt x="404" y="157"/>
                  </a:lnTo>
                  <a:lnTo>
                    <a:pt x="396" y="99"/>
                  </a:lnTo>
                  <a:lnTo>
                    <a:pt x="363" y="50"/>
                  </a:lnTo>
                  <a:lnTo>
                    <a:pt x="315" y="17"/>
                  </a:lnTo>
                  <a:lnTo>
                    <a:pt x="250" y="0"/>
                  </a:lnTo>
                  <a:lnTo>
                    <a:pt x="169" y="25"/>
                  </a:lnTo>
                  <a:lnTo>
                    <a:pt x="105" y="74"/>
                  </a:lnTo>
                  <a:lnTo>
                    <a:pt x="56" y="140"/>
                  </a:lnTo>
                  <a:lnTo>
                    <a:pt x="24" y="215"/>
                  </a:lnTo>
                  <a:lnTo>
                    <a:pt x="8" y="272"/>
                  </a:lnTo>
                  <a:lnTo>
                    <a:pt x="0" y="297"/>
                  </a:lnTo>
                  <a:lnTo>
                    <a:pt x="0" y="314"/>
                  </a:lnTo>
                  <a:lnTo>
                    <a:pt x="8" y="314"/>
                  </a:lnTo>
                  <a:lnTo>
                    <a:pt x="16" y="322"/>
                  </a:lnTo>
                  <a:lnTo>
                    <a:pt x="32" y="322"/>
                  </a:lnTo>
                  <a:lnTo>
                    <a:pt x="48" y="305"/>
                  </a:lnTo>
                  <a:lnTo>
                    <a:pt x="48" y="281"/>
                  </a:lnTo>
                  <a:lnTo>
                    <a:pt x="89" y="173"/>
                  </a:lnTo>
                  <a:lnTo>
                    <a:pt x="137" y="99"/>
                  </a:lnTo>
                  <a:lnTo>
                    <a:pt x="194" y="58"/>
                  </a:lnTo>
                  <a:lnTo>
                    <a:pt x="242" y="41"/>
                  </a:lnTo>
                  <a:lnTo>
                    <a:pt x="250" y="41"/>
                  </a:lnTo>
                  <a:lnTo>
                    <a:pt x="266" y="50"/>
                  </a:lnTo>
                  <a:lnTo>
                    <a:pt x="274" y="50"/>
                  </a:lnTo>
                  <a:lnTo>
                    <a:pt x="291" y="83"/>
                  </a:lnTo>
                  <a:lnTo>
                    <a:pt x="291" y="107"/>
                  </a:lnTo>
                  <a:lnTo>
                    <a:pt x="274" y="182"/>
                  </a:lnTo>
                  <a:lnTo>
                    <a:pt x="258" y="248"/>
                  </a:lnTo>
                  <a:lnTo>
                    <a:pt x="218" y="371"/>
                  </a:lnTo>
                  <a:lnTo>
                    <a:pt x="186" y="462"/>
                  </a:lnTo>
                  <a:lnTo>
                    <a:pt x="161" y="528"/>
                  </a:lnTo>
                  <a:lnTo>
                    <a:pt x="153" y="586"/>
                  </a:lnTo>
                  <a:lnTo>
                    <a:pt x="153" y="636"/>
                  </a:lnTo>
                  <a:lnTo>
                    <a:pt x="169" y="726"/>
                  </a:lnTo>
                  <a:lnTo>
                    <a:pt x="202" y="801"/>
                  </a:lnTo>
                  <a:lnTo>
                    <a:pt x="266" y="842"/>
                  </a:lnTo>
                  <a:lnTo>
                    <a:pt x="339" y="875"/>
                  </a:lnTo>
                  <a:lnTo>
                    <a:pt x="420" y="883"/>
                  </a:lnTo>
                  <a:lnTo>
                    <a:pt x="452" y="883"/>
                  </a:lnTo>
                  <a:lnTo>
                    <a:pt x="501" y="867"/>
                  </a:lnTo>
                  <a:lnTo>
                    <a:pt x="557" y="825"/>
                  </a:lnTo>
                  <a:lnTo>
                    <a:pt x="614" y="743"/>
                  </a:lnTo>
                  <a:lnTo>
                    <a:pt x="654" y="809"/>
                  </a:lnTo>
                  <a:lnTo>
                    <a:pt x="703" y="842"/>
                  </a:lnTo>
                  <a:lnTo>
                    <a:pt x="759" y="867"/>
                  </a:lnTo>
                  <a:lnTo>
                    <a:pt x="816" y="875"/>
                  </a:lnTo>
                  <a:lnTo>
                    <a:pt x="856" y="883"/>
                  </a:lnTo>
                  <a:lnTo>
                    <a:pt x="937" y="867"/>
                  </a:lnTo>
                  <a:lnTo>
                    <a:pt x="1001" y="834"/>
                  </a:lnTo>
                  <a:lnTo>
                    <a:pt x="1050" y="776"/>
                  </a:lnTo>
                  <a:lnTo>
                    <a:pt x="1098" y="710"/>
                  </a:lnTo>
                  <a:lnTo>
                    <a:pt x="1131" y="644"/>
                  </a:lnTo>
                  <a:lnTo>
                    <a:pt x="1171" y="545"/>
                  </a:lnTo>
                  <a:lnTo>
                    <a:pt x="1203" y="429"/>
                  </a:lnTo>
                  <a:lnTo>
                    <a:pt x="1228" y="314"/>
                  </a:lnTo>
                  <a:lnTo>
                    <a:pt x="1244" y="215"/>
                  </a:lnTo>
                  <a:lnTo>
                    <a:pt x="1252" y="140"/>
                  </a:lnTo>
                  <a:lnTo>
                    <a:pt x="1244" y="74"/>
                  </a:lnTo>
                  <a:lnTo>
                    <a:pt x="1228" y="33"/>
                  </a:lnTo>
                  <a:lnTo>
                    <a:pt x="1195" y="8"/>
                  </a:lnTo>
                  <a:lnTo>
                    <a:pt x="1171" y="0"/>
                  </a:lnTo>
                  <a:lnTo>
                    <a:pt x="1139" y="8"/>
                  </a:lnTo>
                  <a:lnTo>
                    <a:pt x="1114" y="25"/>
                  </a:lnTo>
                  <a:lnTo>
                    <a:pt x="1098" y="41"/>
                  </a:lnTo>
                  <a:lnTo>
                    <a:pt x="1082" y="66"/>
                  </a:lnTo>
                  <a:lnTo>
                    <a:pt x="1074" y="91"/>
                  </a:lnTo>
                  <a:lnTo>
                    <a:pt x="1074" y="107"/>
                  </a:lnTo>
                  <a:lnTo>
                    <a:pt x="1082" y="124"/>
                  </a:lnTo>
                  <a:lnTo>
                    <a:pt x="1106" y="149"/>
                  </a:lnTo>
                  <a:lnTo>
                    <a:pt x="1131" y="182"/>
                  </a:lnTo>
                  <a:lnTo>
                    <a:pt x="1163" y="231"/>
                  </a:lnTo>
                  <a:lnTo>
                    <a:pt x="1171" y="314"/>
                  </a:lnTo>
                  <a:lnTo>
                    <a:pt x="1163" y="363"/>
                  </a:lnTo>
                  <a:lnTo>
                    <a:pt x="1147" y="437"/>
                  </a:lnTo>
                  <a:lnTo>
                    <a:pt x="1123" y="520"/>
                  </a:lnTo>
                  <a:lnTo>
                    <a:pt x="1098" y="594"/>
                  </a:lnTo>
                  <a:lnTo>
                    <a:pt x="1066" y="669"/>
                  </a:lnTo>
                  <a:lnTo>
                    <a:pt x="1009" y="759"/>
                  </a:lnTo>
                  <a:lnTo>
                    <a:pt x="945" y="817"/>
                  </a:lnTo>
                  <a:lnTo>
                    <a:pt x="856" y="834"/>
                  </a:lnTo>
                  <a:lnTo>
                    <a:pt x="799" y="825"/>
                  </a:lnTo>
                  <a:lnTo>
                    <a:pt x="759" y="792"/>
                  </a:lnTo>
                  <a:lnTo>
                    <a:pt x="727" y="743"/>
                  </a:lnTo>
                  <a:lnTo>
                    <a:pt x="719" y="669"/>
                  </a:lnTo>
                  <a:lnTo>
                    <a:pt x="727" y="586"/>
                  </a:lnTo>
                  <a:lnTo>
                    <a:pt x="743" y="528"/>
                  </a:lnTo>
                  <a:lnTo>
                    <a:pt x="816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3" name="Freeform 73"/>
            <p:cNvSpPr>
              <a:spLocks/>
            </p:cNvSpPr>
            <p:nvPr/>
          </p:nvSpPr>
          <p:spPr bwMode="auto">
            <a:xfrm>
              <a:off x="20688" y="4288"/>
              <a:ext cx="444" cy="1939"/>
            </a:xfrm>
            <a:custGeom>
              <a:avLst/>
              <a:gdLst/>
              <a:ahLst/>
              <a:cxnLst>
                <a:cxn ang="0">
                  <a:pos x="444" y="1915"/>
                </a:cxn>
                <a:cxn ang="0">
                  <a:pos x="444" y="1906"/>
                </a:cxn>
                <a:cxn ang="0">
                  <a:pos x="436" y="1906"/>
                </a:cxn>
                <a:cxn ang="0">
                  <a:pos x="428" y="1890"/>
                </a:cxn>
                <a:cxn ang="0">
                  <a:pos x="412" y="1873"/>
                </a:cxn>
                <a:cxn ang="0">
                  <a:pos x="307" y="1741"/>
                </a:cxn>
                <a:cxn ang="0">
                  <a:pos x="226" y="1593"/>
                </a:cxn>
                <a:cxn ang="0">
                  <a:pos x="169" y="1444"/>
                </a:cxn>
                <a:cxn ang="0">
                  <a:pos x="137" y="1279"/>
                </a:cxn>
                <a:cxn ang="0">
                  <a:pos x="121" y="1122"/>
                </a:cxn>
                <a:cxn ang="0">
                  <a:pos x="113" y="965"/>
                </a:cxn>
                <a:cxn ang="0">
                  <a:pos x="121" y="767"/>
                </a:cxn>
                <a:cxn ang="0">
                  <a:pos x="153" y="569"/>
                </a:cxn>
                <a:cxn ang="0">
                  <a:pos x="210" y="380"/>
                </a:cxn>
                <a:cxn ang="0">
                  <a:pos x="298" y="206"/>
                </a:cxn>
                <a:cxn ang="0">
                  <a:pos x="420" y="49"/>
                </a:cxn>
                <a:cxn ang="0">
                  <a:pos x="436" y="33"/>
                </a:cxn>
                <a:cxn ang="0">
                  <a:pos x="436" y="25"/>
                </a:cxn>
                <a:cxn ang="0">
                  <a:pos x="444" y="25"/>
                </a:cxn>
                <a:cxn ang="0">
                  <a:pos x="444" y="8"/>
                </a:cxn>
                <a:cxn ang="0">
                  <a:pos x="436" y="0"/>
                </a:cxn>
                <a:cxn ang="0">
                  <a:pos x="420" y="0"/>
                </a:cxn>
                <a:cxn ang="0">
                  <a:pos x="403" y="8"/>
                </a:cxn>
                <a:cxn ang="0">
                  <a:pos x="363" y="41"/>
                </a:cxn>
                <a:cxn ang="0">
                  <a:pos x="307" y="99"/>
                </a:cxn>
                <a:cxn ang="0">
                  <a:pos x="242" y="173"/>
                </a:cxn>
                <a:cxn ang="0">
                  <a:pos x="177" y="264"/>
                </a:cxn>
                <a:cxn ang="0">
                  <a:pos x="121" y="380"/>
                </a:cxn>
                <a:cxn ang="0">
                  <a:pos x="48" y="586"/>
                </a:cxn>
                <a:cxn ang="0">
                  <a:pos x="8" y="792"/>
                </a:cxn>
                <a:cxn ang="0">
                  <a:pos x="0" y="965"/>
                </a:cxn>
                <a:cxn ang="0">
                  <a:pos x="8" y="1098"/>
                </a:cxn>
                <a:cxn ang="0">
                  <a:pos x="24" y="1246"/>
                </a:cxn>
                <a:cxn ang="0">
                  <a:pos x="64" y="1403"/>
                </a:cxn>
                <a:cxn ang="0">
                  <a:pos x="129" y="1576"/>
                </a:cxn>
                <a:cxn ang="0">
                  <a:pos x="201" y="1700"/>
                </a:cxn>
                <a:cxn ang="0">
                  <a:pos x="274" y="1807"/>
                </a:cxn>
                <a:cxn ang="0">
                  <a:pos x="347" y="1882"/>
                </a:cxn>
                <a:cxn ang="0">
                  <a:pos x="395" y="1923"/>
                </a:cxn>
                <a:cxn ang="0">
                  <a:pos x="420" y="1939"/>
                </a:cxn>
                <a:cxn ang="0">
                  <a:pos x="436" y="1939"/>
                </a:cxn>
                <a:cxn ang="0">
                  <a:pos x="436" y="1931"/>
                </a:cxn>
                <a:cxn ang="0">
                  <a:pos x="444" y="1915"/>
                </a:cxn>
              </a:cxnLst>
              <a:rect l="0" t="0" r="r" b="b"/>
              <a:pathLst>
                <a:path w="444" h="1939">
                  <a:moveTo>
                    <a:pt x="444" y="1915"/>
                  </a:moveTo>
                  <a:lnTo>
                    <a:pt x="444" y="1906"/>
                  </a:lnTo>
                  <a:lnTo>
                    <a:pt x="436" y="1906"/>
                  </a:lnTo>
                  <a:lnTo>
                    <a:pt x="428" y="1890"/>
                  </a:lnTo>
                  <a:lnTo>
                    <a:pt x="412" y="1873"/>
                  </a:lnTo>
                  <a:lnTo>
                    <a:pt x="307" y="1741"/>
                  </a:lnTo>
                  <a:lnTo>
                    <a:pt x="226" y="1593"/>
                  </a:lnTo>
                  <a:lnTo>
                    <a:pt x="169" y="1444"/>
                  </a:lnTo>
                  <a:lnTo>
                    <a:pt x="137" y="1279"/>
                  </a:lnTo>
                  <a:lnTo>
                    <a:pt x="121" y="1122"/>
                  </a:lnTo>
                  <a:lnTo>
                    <a:pt x="113" y="965"/>
                  </a:lnTo>
                  <a:lnTo>
                    <a:pt x="121" y="767"/>
                  </a:lnTo>
                  <a:lnTo>
                    <a:pt x="153" y="569"/>
                  </a:lnTo>
                  <a:lnTo>
                    <a:pt x="210" y="380"/>
                  </a:lnTo>
                  <a:lnTo>
                    <a:pt x="298" y="206"/>
                  </a:lnTo>
                  <a:lnTo>
                    <a:pt x="420" y="49"/>
                  </a:lnTo>
                  <a:lnTo>
                    <a:pt x="436" y="33"/>
                  </a:lnTo>
                  <a:lnTo>
                    <a:pt x="436" y="25"/>
                  </a:lnTo>
                  <a:lnTo>
                    <a:pt x="444" y="25"/>
                  </a:lnTo>
                  <a:lnTo>
                    <a:pt x="444" y="8"/>
                  </a:lnTo>
                  <a:lnTo>
                    <a:pt x="436" y="0"/>
                  </a:lnTo>
                  <a:lnTo>
                    <a:pt x="420" y="0"/>
                  </a:lnTo>
                  <a:lnTo>
                    <a:pt x="403" y="8"/>
                  </a:lnTo>
                  <a:lnTo>
                    <a:pt x="363" y="41"/>
                  </a:lnTo>
                  <a:lnTo>
                    <a:pt x="307" y="99"/>
                  </a:lnTo>
                  <a:lnTo>
                    <a:pt x="242" y="173"/>
                  </a:lnTo>
                  <a:lnTo>
                    <a:pt x="177" y="264"/>
                  </a:lnTo>
                  <a:lnTo>
                    <a:pt x="121" y="380"/>
                  </a:lnTo>
                  <a:lnTo>
                    <a:pt x="48" y="586"/>
                  </a:lnTo>
                  <a:lnTo>
                    <a:pt x="8" y="792"/>
                  </a:lnTo>
                  <a:lnTo>
                    <a:pt x="0" y="965"/>
                  </a:lnTo>
                  <a:lnTo>
                    <a:pt x="8" y="1098"/>
                  </a:lnTo>
                  <a:lnTo>
                    <a:pt x="24" y="1246"/>
                  </a:lnTo>
                  <a:lnTo>
                    <a:pt x="64" y="1403"/>
                  </a:lnTo>
                  <a:lnTo>
                    <a:pt x="129" y="1576"/>
                  </a:lnTo>
                  <a:lnTo>
                    <a:pt x="201" y="1700"/>
                  </a:lnTo>
                  <a:lnTo>
                    <a:pt x="274" y="1807"/>
                  </a:lnTo>
                  <a:lnTo>
                    <a:pt x="347" y="1882"/>
                  </a:lnTo>
                  <a:lnTo>
                    <a:pt x="395" y="1923"/>
                  </a:lnTo>
                  <a:lnTo>
                    <a:pt x="420" y="1939"/>
                  </a:lnTo>
                  <a:lnTo>
                    <a:pt x="436" y="1939"/>
                  </a:lnTo>
                  <a:lnTo>
                    <a:pt x="436" y="1931"/>
                  </a:lnTo>
                  <a:lnTo>
                    <a:pt x="444" y="19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4" name="Freeform 74"/>
            <p:cNvSpPr>
              <a:spLocks/>
            </p:cNvSpPr>
            <p:nvPr/>
          </p:nvSpPr>
          <p:spPr bwMode="auto">
            <a:xfrm>
              <a:off x="21277" y="4882"/>
              <a:ext cx="1067" cy="858"/>
            </a:xfrm>
            <a:custGeom>
              <a:avLst/>
              <a:gdLst/>
              <a:ahLst/>
              <a:cxnLst>
                <a:cxn ang="0">
                  <a:pos x="614" y="380"/>
                </a:cxn>
                <a:cxn ang="0">
                  <a:pos x="840" y="132"/>
                </a:cxn>
                <a:cxn ang="0">
                  <a:pos x="857" y="116"/>
                </a:cxn>
                <a:cxn ang="0">
                  <a:pos x="889" y="99"/>
                </a:cxn>
                <a:cxn ang="0">
                  <a:pos x="937" y="91"/>
                </a:cxn>
                <a:cxn ang="0">
                  <a:pos x="1034" y="91"/>
                </a:cxn>
                <a:cxn ang="0">
                  <a:pos x="1034" y="0"/>
                </a:cxn>
                <a:cxn ang="0">
                  <a:pos x="663" y="0"/>
                </a:cxn>
                <a:cxn ang="0">
                  <a:pos x="663" y="91"/>
                </a:cxn>
                <a:cxn ang="0">
                  <a:pos x="703" y="91"/>
                </a:cxn>
                <a:cxn ang="0">
                  <a:pos x="735" y="107"/>
                </a:cxn>
                <a:cxn ang="0">
                  <a:pos x="727" y="116"/>
                </a:cxn>
                <a:cxn ang="0">
                  <a:pos x="727" y="124"/>
                </a:cxn>
                <a:cxn ang="0">
                  <a:pos x="719" y="132"/>
                </a:cxn>
                <a:cxn ang="0">
                  <a:pos x="558" y="314"/>
                </a:cxn>
                <a:cxn ang="0">
                  <a:pos x="372" y="91"/>
                </a:cxn>
                <a:cxn ang="0">
                  <a:pos x="453" y="91"/>
                </a:cxn>
                <a:cxn ang="0">
                  <a:pos x="453" y="0"/>
                </a:cxn>
                <a:cxn ang="0">
                  <a:pos x="8" y="0"/>
                </a:cxn>
                <a:cxn ang="0">
                  <a:pos x="8" y="91"/>
                </a:cxn>
                <a:cxn ang="0">
                  <a:pos x="146" y="91"/>
                </a:cxn>
                <a:cxn ang="0">
                  <a:pos x="445" y="446"/>
                </a:cxn>
                <a:cxn ang="0">
                  <a:pos x="194" y="735"/>
                </a:cxn>
                <a:cxn ang="0">
                  <a:pos x="154" y="759"/>
                </a:cxn>
                <a:cxn ang="0">
                  <a:pos x="81" y="768"/>
                </a:cxn>
                <a:cxn ang="0">
                  <a:pos x="0" y="768"/>
                </a:cxn>
                <a:cxn ang="0">
                  <a:pos x="0" y="858"/>
                </a:cxn>
                <a:cxn ang="0">
                  <a:pos x="73" y="858"/>
                </a:cxn>
                <a:cxn ang="0">
                  <a:pos x="138" y="850"/>
                </a:cxn>
                <a:cxn ang="0">
                  <a:pos x="243" y="850"/>
                </a:cxn>
                <a:cxn ang="0">
                  <a:pos x="315" y="858"/>
                </a:cxn>
                <a:cxn ang="0">
                  <a:pos x="372" y="858"/>
                </a:cxn>
                <a:cxn ang="0">
                  <a:pos x="372" y="768"/>
                </a:cxn>
                <a:cxn ang="0">
                  <a:pos x="348" y="768"/>
                </a:cxn>
                <a:cxn ang="0">
                  <a:pos x="323" y="759"/>
                </a:cxn>
                <a:cxn ang="0">
                  <a:pos x="307" y="751"/>
                </a:cxn>
                <a:cxn ang="0">
                  <a:pos x="299" y="743"/>
                </a:cxn>
                <a:cxn ang="0">
                  <a:pos x="315" y="726"/>
                </a:cxn>
                <a:cxn ang="0">
                  <a:pos x="501" y="512"/>
                </a:cxn>
                <a:cxn ang="0">
                  <a:pos x="711" y="768"/>
                </a:cxn>
                <a:cxn ang="0">
                  <a:pos x="630" y="768"/>
                </a:cxn>
                <a:cxn ang="0">
                  <a:pos x="630" y="858"/>
                </a:cxn>
                <a:cxn ang="0">
                  <a:pos x="703" y="858"/>
                </a:cxn>
                <a:cxn ang="0">
                  <a:pos x="784" y="850"/>
                </a:cxn>
                <a:cxn ang="0">
                  <a:pos x="865" y="850"/>
                </a:cxn>
                <a:cxn ang="0">
                  <a:pos x="962" y="858"/>
                </a:cxn>
                <a:cxn ang="0">
                  <a:pos x="1067" y="858"/>
                </a:cxn>
                <a:cxn ang="0">
                  <a:pos x="1067" y="768"/>
                </a:cxn>
                <a:cxn ang="0">
                  <a:pos x="937" y="768"/>
                </a:cxn>
                <a:cxn ang="0">
                  <a:pos x="614" y="380"/>
                </a:cxn>
              </a:cxnLst>
              <a:rect l="0" t="0" r="r" b="b"/>
              <a:pathLst>
                <a:path w="1067" h="858">
                  <a:moveTo>
                    <a:pt x="614" y="380"/>
                  </a:moveTo>
                  <a:lnTo>
                    <a:pt x="840" y="132"/>
                  </a:lnTo>
                  <a:lnTo>
                    <a:pt x="857" y="116"/>
                  </a:lnTo>
                  <a:lnTo>
                    <a:pt x="889" y="99"/>
                  </a:lnTo>
                  <a:lnTo>
                    <a:pt x="937" y="91"/>
                  </a:lnTo>
                  <a:lnTo>
                    <a:pt x="1034" y="91"/>
                  </a:lnTo>
                  <a:lnTo>
                    <a:pt x="1034" y="0"/>
                  </a:lnTo>
                  <a:lnTo>
                    <a:pt x="663" y="0"/>
                  </a:lnTo>
                  <a:lnTo>
                    <a:pt x="663" y="91"/>
                  </a:lnTo>
                  <a:lnTo>
                    <a:pt x="703" y="91"/>
                  </a:lnTo>
                  <a:lnTo>
                    <a:pt x="735" y="107"/>
                  </a:lnTo>
                  <a:lnTo>
                    <a:pt x="727" y="116"/>
                  </a:lnTo>
                  <a:lnTo>
                    <a:pt x="727" y="124"/>
                  </a:lnTo>
                  <a:lnTo>
                    <a:pt x="719" y="132"/>
                  </a:lnTo>
                  <a:lnTo>
                    <a:pt x="558" y="314"/>
                  </a:lnTo>
                  <a:lnTo>
                    <a:pt x="372" y="91"/>
                  </a:lnTo>
                  <a:lnTo>
                    <a:pt x="453" y="91"/>
                  </a:lnTo>
                  <a:lnTo>
                    <a:pt x="453" y="0"/>
                  </a:lnTo>
                  <a:lnTo>
                    <a:pt x="8" y="0"/>
                  </a:lnTo>
                  <a:lnTo>
                    <a:pt x="8" y="91"/>
                  </a:lnTo>
                  <a:lnTo>
                    <a:pt x="146" y="91"/>
                  </a:lnTo>
                  <a:lnTo>
                    <a:pt x="445" y="446"/>
                  </a:lnTo>
                  <a:lnTo>
                    <a:pt x="194" y="735"/>
                  </a:lnTo>
                  <a:lnTo>
                    <a:pt x="154" y="759"/>
                  </a:lnTo>
                  <a:lnTo>
                    <a:pt x="81" y="768"/>
                  </a:lnTo>
                  <a:lnTo>
                    <a:pt x="0" y="768"/>
                  </a:lnTo>
                  <a:lnTo>
                    <a:pt x="0" y="858"/>
                  </a:lnTo>
                  <a:lnTo>
                    <a:pt x="73" y="858"/>
                  </a:lnTo>
                  <a:lnTo>
                    <a:pt x="138" y="850"/>
                  </a:lnTo>
                  <a:lnTo>
                    <a:pt x="243" y="850"/>
                  </a:lnTo>
                  <a:lnTo>
                    <a:pt x="315" y="858"/>
                  </a:lnTo>
                  <a:lnTo>
                    <a:pt x="372" y="858"/>
                  </a:lnTo>
                  <a:lnTo>
                    <a:pt x="372" y="768"/>
                  </a:lnTo>
                  <a:lnTo>
                    <a:pt x="348" y="768"/>
                  </a:lnTo>
                  <a:lnTo>
                    <a:pt x="323" y="759"/>
                  </a:lnTo>
                  <a:lnTo>
                    <a:pt x="307" y="751"/>
                  </a:lnTo>
                  <a:lnTo>
                    <a:pt x="299" y="743"/>
                  </a:lnTo>
                  <a:lnTo>
                    <a:pt x="315" y="726"/>
                  </a:lnTo>
                  <a:lnTo>
                    <a:pt x="501" y="512"/>
                  </a:lnTo>
                  <a:lnTo>
                    <a:pt x="711" y="768"/>
                  </a:lnTo>
                  <a:lnTo>
                    <a:pt x="630" y="768"/>
                  </a:lnTo>
                  <a:lnTo>
                    <a:pt x="630" y="858"/>
                  </a:lnTo>
                  <a:lnTo>
                    <a:pt x="703" y="858"/>
                  </a:lnTo>
                  <a:lnTo>
                    <a:pt x="784" y="850"/>
                  </a:lnTo>
                  <a:lnTo>
                    <a:pt x="865" y="850"/>
                  </a:lnTo>
                  <a:lnTo>
                    <a:pt x="962" y="858"/>
                  </a:lnTo>
                  <a:lnTo>
                    <a:pt x="1067" y="858"/>
                  </a:lnTo>
                  <a:lnTo>
                    <a:pt x="1067" y="768"/>
                  </a:lnTo>
                  <a:lnTo>
                    <a:pt x="937" y="768"/>
                  </a:lnTo>
                  <a:lnTo>
                    <a:pt x="614" y="3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5" name="Freeform 75"/>
            <p:cNvSpPr>
              <a:spLocks/>
            </p:cNvSpPr>
            <p:nvPr/>
          </p:nvSpPr>
          <p:spPr bwMode="auto">
            <a:xfrm>
              <a:off x="22554" y="5534"/>
              <a:ext cx="226" cy="578"/>
            </a:xfrm>
            <a:custGeom>
              <a:avLst/>
              <a:gdLst/>
              <a:ahLst/>
              <a:cxnLst>
                <a:cxn ang="0">
                  <a:pos x="226" y="206"/>
                </a:cxn>
                <a:cxn ang="0">
                  <a:pos x="218" y="116"/>
                </a:cxn>
                <a:cxn ang="0">
                  <a:pos x="193" y="58"/>
                </a:cxn>
                <a:cxn ang="0">
                  <a:pos x="153" y="17"/>
                </a:cxn>
                <a:cxn ang="0">
                  <a:pos x="105" y="0"/>
                </a:cxn>
                <a:cxn ang="0">
                  <a:pos x="72" y="8"/>
                </a:cxn>
                <a:cxn ang="0">
                  <a:pos x="48" y="17"/>
                </a:cxn>
                <a:cxn ang="0">
                  <a:pos x="16" y="50"/>
                </a:cxn>
                <a:cxn ang="0">
                  <a:pos x="8" y="74"/>
                </a:cxn>
                <a:cxn ang="0">
                  <a:pos x="0" y="107"/>
                </a:cxn>
                <a:cxn ang="0">
                  <a:pos x="0" y="132"/>
                </a:cxn>
                <a:cxn ang="0">
                  <a:pos x="16" y="157"/>
                </a:cxn>
                <a:cxn ang="0">
                  <a:pos x="24" y="173"/>
                </a:cxn>
                <a:cxn ang="0">
                  <a:pos x="72" y="206"/>
                </a:cxn>
                <a:cxn ang="0">
                  <a:pos x="129" y="206"/>
                </a:cxn>
                <a:cxn ang="0">
                  <a:pos x="145" y="198"/>
                </a:cxn>
                <a:cxn ang="0">
                  <a:pos x="169" y="182"/>
                </a:cxn>
                <a:cxn ang="0">
                  <a:pos x="177" y="173"/>
                </a:cxn>
                <a:cxn ang="0">
                  <a:pos x="177" y="190"/>
                </a:cxn>
                <a:cxn ang="0">
                  <a:pos x="185" y="206"/>
                </a:cxn>
                <a:cxn ang="0">
                  <a:pos x="161" y="338"/>
                </a:cxn>
                <a:cxn ang="0">
                  <a:pos x="113" y="446"/>
                </a:cxn>
                <a:cxn ang="0">
                  <a:pos x="56" y="528"/>
                </a:cxn>
                <a:cxn ang="0">
                  <a:pos x="32" y="553"/>
                </a:cxn>
                <a:cxn ang="0">
                  <a:pos x="32" y="569"/>
                </a:cxn>
                <a:cxn ang="0">
                  <a:pos x="40" y="578"/>
                </a:cxn>
                <a:cxn ang="0">
                  <a:pos x="48" y="578"/>
                </a:cxn>
                <a:cxn ang="0">
                  <a:pos x="72" y="569"/>
                </a:cxn>
                <a:cxn ang="0">
                  <a:pos x="105" y="536"/>
                </a:cxn>
                <a:cxn ang="0">
                  <a:pos x="145" y="479"/>
                </a:cxn>
                <a:cxn ang="0">
                  <a:pos x="185" y="404"/>
                </a:cxn>
                <a:cxn ang="0">
                  <a:pos x="210" y="314"/>
                </a:cxn>
                <a:cxn ang="0">
                  <a:pos x="226" y="206"/>
                </a:cxn>
              </a:cxnLst>
              <a:rect l="0" t="0" r="r" b="b"/>
              <a:pathLst>
                <a:path w="226" h="578">
                  <a:moveTo>
                    <a:pt x="226" y="206"/>
                  </a:moveTo>
                  <a:lnTo>
                    <a:pt x="218" y="116"/>
                  </a:lnTo>
                  <a:lnTo>
                    <a:pt x="193" y="58"/>
                  </a:lnTo>
                  <a:lnTo>
                    <a:pt x="153" y="17"/>
                  </a:lnTo>
                  <a:lnTo>
                    <a:pt x="105" y="0"/>
                  </a:lnTo>
                  <a:lnTo>
                    <a:pt x="72" y="8"/>
                  </a:lnTo>
                  <a:lnTo>
                    <a:pt x="48" y="17"/>
                  </a:lnTo>
                  <a:lnTo>
                    <a:pt x="16" y="50"/>
                  </a:lnTo>
                  <a:lnTo>
                    <a:pt x="8" y="74"/>
                  </a:lnTo>
                  <a:lnTo>
                    <a:pt x="0" y="107"/>
                  </a:lnTo>
                  <a:lnTo>
                    <a:pt x="0" y="132"/>
                  </a:lnTo>
                  <a:lnTo>
                    <a:pt x="16" y="157"/>
                  </a:lnTo>
                  <a:lnTo>
                    <a:pt x="24" y="173"/>
                  </a:lnTo>
                  <a:lnTo>
                    <a:pt x="72" y="206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9" y="182"/>
                  </a:lnTo>
                  <a:lnTo>
                    <a:pt x="177" y="173"/>
                  </a:lnTo>
                  <a:lnTo>
                    <a:pt x="177" y="190"/>
                  </a:lnTo>
                  <a:lnTo>
                    <a:pt x="185" y="206"/>
                  </a:lnTo>
                  <a:lnTo>
                    <a:pt x="161" y="338"/>
                  </a:lnTo>
                  <a:lnTo>
                    <a:pt x="113" y="446"/>
                  </a:lnTo>
                  <a:lnTo>
                    <a:pt x="56" y="528"/>
                  </a:lnTo>
                  <a:lnTo>
                    <a:pt x="32" y="553"/>
                  </a:lnTo>
                  <a:lnTo>
                    <a:pt x="32" y="569"/>
                  </a:lnTo>
                  <a:lnTo>
                    <a:pt x="40" y="578"/>
                  </a:lnTo>
                  <a:lnTo>
                    <a:pt x="48" y="578"/>
                  </a:lnTo>
                  <a:lnTo>
                    <a:pt x="72" y="569"/>
                  </a:lnTo>
                  <a:lnTo>
                    <a:pt x="105" y="536"/>
                  </a:lnTo>
                  <a:lnTo>
                    <a:pt x="145" y="479"/>
                  </a:lnTo>
                  <a:lnTo>
                    <a:pt x="185" y="404"/>
                  </a:lnTo>
                  <a:lnTo>
                    <a:pt x="210" y="314"/>
                  </a:lnTo>
                  <a:lnTo>
                    <a:pt x="226" y="2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6" name="Freeform 76"/>
            <p:cNvSpPr>
              <a:spLocks/>
            </p:cNvSpPr>
            <p:nvPr/>
          </p:nvSpPr>
          <p:spPr bwMode="auto">
            <a:xfrm>
              <a:off x="23281" y="4882"/>
              <a:ext cx="1066" cy="858"/>
            </a:xfrm>
            <a:custGeom>
              <a:avLst/>
              <a:gdLst/>
              <a:ahLst/>
              <a:cxnLst>
                <a:cxn ang="0">
                  <a:pos x="614" y="380"/>
                </a:cxn>
                <a:cxn ang="0">
                  <a:pos x="840" y="132"/>
                </a:cxn>
                <a:cxn ang="0">
                  <a:pos x="856" y="116"/>
                </a:cxn>
                <a:cxn ang="0">
                  <a:pos x="888" y="99"/>
                </a:cxn>
                <a:cxn ang="0">
                  <a:pos x="937" y="91"/>
                </a:cxn>
                <a:cxn ang="0">
                  <a:pos x="1034" y="91"/>
                </a:cxn>
                <a:cxn ang="0">
                  <a:pos x="1034" y="0"/>
                </a:cxn>
                <a:cxn ang="0">
                  <a:pos x="662" y="0"/>
                </a:cxn>
                <a:cxn ang="0">
                  <a:pos x="662" y="91"/>
                </a:cxn>
                <a:cxn ang="0">
                  <a:pos x="702" y="91"/>
                </a:cxn>
                <a:cxn ang="0">
                  <a:pos x="735" y="107"/>
                </a:cxn>
                <a:cxn ang="0">
                  <a:pos x="727" y="116"/>
                </a:cxn>
                <a:cxn ang="0">
                  <a:pos x="727" y="124"/>
                </a:cxn>
                <a:cxn ang="0">
                  <a:pos x="719" y="132"/>
                </a:cxn>
                <a:cxn ang="0">
                  <a:pos x="557" y="314"/>
                </a:cxn>
                <a:cxn ang="0">
                  <a:pos x="371" y="91"/>
                </a:cxn>
                <a:cxn ang="0">
                  <a:pos x="452" y="91"/>
                </a:cxn>
                <a:cxn ang="0">
                  <a:pos x="452" y="0"/>
                </a:cxn>
                <a:cxn ang="0">
                  <a:pos x="8" y="0"/>
                </a:cxn>
                <a:cxn ang="0">
                  <a:pos x="8" y="91"/>
                </a:cxn>
                <a:cxn ang="0">
                  <a:pos x="145" y="91"/>
                </a:cxn>
                <a:cxn ang="0">
                  <a:pos x="444" y="446"/>
                </a:cxn>
                <a:cxn ang="0">
                  <a:pos x="193" y="735"/>
                </a:cxn>
                <a:cxn ang="0">
                  <a:pos x="153" y="759"/>
                </a:cxn>
                <a:cxn ang="0">
                  <a:pos x="80" y="768"/>
                </a:cxn>
                <a:cxn ang="0">
                  <a:pos x="0" y="768"/>
                </a:cxn>
                <a:cxn ang="0">
                  <a:pos x="0" y="858"/>
                </a:cxn>
                <a:cxn ang="0">
                  <a:pos x="72" y="858"/>
                </a:cxn>
                <a:cxn ang="0">
                  <a:pos x="137" y="850"/>
                </a:cxn>
                <a:cxn ang="0">
                  <a:pos x="242" y="850"/>
                </a:cxn>
                <a:cxn ang="0">
                  <a:pos x="315" y="858"/>
                </a:cxn>
                <a:cxn ang="0">
                  <a:pos x="371" y="858"/>
                </a:cxn>
                <a:cxn ang="0">
                  <a:pos x="371" y="768"/>
                </a:cxn>
                <a:cxn ang="0">
                  <a:pos x="347" y="768"/>
                </a:cxn>
                <a:cxn ang="0">
                  <a:pos x="323" y="759"/>
                </a:cxn>
                <a:cxn ang="0">
                  <a:pos x="307" y="751"/>
                </a:cxn>
                <a:cxn ang="0">
                  <a:pos x="298" y="743"/>
                </a:cxn>
                <a:cxn ang="0">
                  <a:pos x="315" y="726"/>
                </a:cxn>
                <a:cxn ang="0">
                  <a:pos x="500" y="512"/>
                </a:cxn>
                <a:cxn ang="0">
                  <a:pos x="710" y="768"/>
                </a:cxn>
                <a:cxn ang="0">
                  <a:pos x="630" y="768"/>
                </a:cxn>
                <a:cxn ang="0">
                  <a:pos x="630" y="858"/>
                </a:cxn>
                <a:cxn ang="0">
                  <a:pos x="702" y="858"/>
                </a:cxn>
                <a:cxn ang="0">
                  <a:pos x="783" y="850"/>
                </a:cxn>
                <a:cxn ang="0">
                  <a:pos x="864" y="850"/>
                </a:cxn>
                <a:cxn ang="0">
                  <a:pos x="961" y="858"/>
                </a:cxn>
                <a:cxn ang="0">
                  <a:pos x="1066" y="858"/>
                </a:cxn>
                <a:cxn ang="0">
                  <a:pos x="1066" y="768"/>
                </a:cxn>
                <a:cxn ang="0">
                  <a:pos x="937" y="768"/>
                </a:cxn>
                <a:cxn ang="0">
                  <a:pos x="614" y="380"/>
                </a:cxn>
              </a:cxnLst>
              <a:rect l="0" t="0" r="r" b="b"/>
              <a:pathLst>
                <a:path w="1066" h="858">
                  <a:moveTo>
                    <a:pt x="614" y="380"/>
                  </a:moveTo>
                  <a:lnTo>
                    <a:pt x="840" y="132"/>
                  </a:lnTo>
                  <a:lnTo>
                    <a:pt x="856" y="116"/>
                  </a:lnTo>
                  <a:lnTo>
                    <a:pt x="888" y="99"/>
                  </a:lnTo>
                  <a:lnTo>
                    <a:pt x="937" y="91"/>
                  </a:lnTo>
                  <a:lnTo>
                    <a:pt x="1034" y="91"/>
                  </a:lnTo>
                  <a:lnTo>
                    <a:pt x="1034" y="0"/>
                  </a:lnTo>
                  <a:lnTo>
                    <a:pt x="662" y="0"/>
                  </a:lnTo>
                  <a:lnTo>
                    <a:pt x="662" y="91"/>
                  </a:lnTo>
                  <a:lnTo>
                    <a:pt x="702" y="91"/>
                  </a:lnTo>
                  <a:lnTo>
                    <a:pt x="735" y="107"/>
                  </a:lnTo>
                  <a:lnTo>
                    <a:pt x="727" y="116"/>
                  </a:lnTo>
                  <a:lnTo>
                    <a:pt x="727" y="124"/>
                  </a:lnTo>
                  <a:lnTo>
                    <a:pt x="719" y="132"/>
                  </a:lnTo>
                  <a:lnTo>
                    <a:pt x="557" y="314"/>
                  </a:lnTo>
                  <a:lnTo>
                    <a:pt x="371" y="91"/>
                  </a:lnTo>
                  <a:lnTo>
                    <a:pt x="452" y="91"/>
                  </a:lnTo>
                  <a:lnTo>
                    <a:pt x="452" y="0"/>
                  </a:lnTo>
                  <a:lnTo>
                    <a:pt x="8" y="0"/>
                  </a:lnTo>
                  <a:lnTo>
                    <a:pt x="8" y="91"/>
                  </a:lnTo>
                  <a:lnTo>
                    <a:pt x="145" y="91"/>
                  </a:lnTo>
                  <a:lnTo>
                    <a:pt x="444" y="446"/>
                  </a:lnTo>
                  <a:lnTo>
                    <a:pt x="193" y="735"/>
                  </a:lnTo>
                  <a:lnTo>
                    <a:pt x="153" y="759"/>
                  </a:lnTo>
                  <a:lnTo>
                    <a:pt x="80" y="768"/>
                  </a:lnTo>
                  <a:lnTo>
                    <a:pt x="0" y="768"/>
                  </a:lnTo>
                  <a:lnTo>
                    <a:pt x="0" y="858"/>
                  </a:lnTo>
                  <a:lnTo>
                    <a:pt x="72" y="858"/>
                  </a:lnTo>
                  <a:lnTo>
                    <a:pt x="137" y="850"/>
                  </a:lnTo>
                  <a:lnTo>
                    <a:pt x="242" y="850"/>
                  </a:lnTo>
                  <a:lnTo>
                    <a:pt x="315" y="858"/>
                  </a:lnTo>
                  <a:lnTo>
                    <a:pt x="371" y="858"/>
                  </a:lnTo>
                  <a:lnTo>
                    <a:pt x="371" y="768"/>
                  </a:lnTo>
                  <a:lnTo>
                    <a:pt x="347" y="768"/>
                  </a:lnTo>
                  <a:lnTo>
                    <a:pt x="323" y="759"/>
                  </a:lnTo>
                  <a:lnTo>
                    <a:pt x="307" y="751"/>
                  </a:lnTo>
                  <a:lnTo>
                    <a:pt x="298" y="743"/>
                  </a:lnTo>
                  <a:lnTo>
                    <a:pt x="315" y="726"/>
                  </a:lnTo>
                  <a:lnTo>
                    <a:pt x="500" y="512"/>
                  </a:lnTo>
                  <a:lnTo>
                    <a:pt x="710" y="768"/>
                  </a:lnTo>
                  <a:lnTo>
                    <a:pt x="630" y="768"/>
                  </a:lnTo>
                  <a:lnTo>
                    <a:pt x="630" y="858"/>
                  </a:lnTo>
                  <a:lnTo>
                    <a:pt x="702" y="858"/>
                  </a:lnTo>
                  <a:lnTo>
                    <a:pt x="783" y="850"/>
                  </a:lnTo>
                  <a:lnTo>
                    <a:pt x="864" y="850"/>
                  </a:lnTo>
                  <a:lnTo>
                    <a:pt x="961" y="858"/>
                  </a:lnTo>
                  <a:lnTo>
                    <a:pt x="1066" y="858"/>
                  </a:lnTo>
                  <a:lnTo>
                    <a:pt x="1066" y="768"/>
                  </a:lnTo>
                  <a:lnTo>
                    <a:pt x="937" y="768"/>
                  </a:lnTo>
                  <a:lnTo>
                    <a:pt x="614" y="3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7" name="Freeform 77"/>
            <p:cNvSpPr>
              <a:spLocks noEditPoints="1"/>
            </p:cNvSpPr>
            <p:nvPr/>
          </p:nvSpPr>
          <p:spPr bwMode="auto">
            <a:xfrm>
              <a:off x="24420" y="5113"/>
              <a:ext cx="403" cy="916"/>
            </a:xfrm>
            <a:custGeom>
              <a:avLst/>
              <a:gdLst/>
              <a:ahLst/>
              <a:cxnLst>
                <a:cxn ang="0">
                  <a:pos x="363" y="33"/>
                </a:cxn>
                <a:cxn ang="0">
                  <a:pos x="347" y="8"/>
                </a:cxn>
                <a:cxn ang="0">
                  <a:pos x="315" y="0"/>
                </a:cxn>
                <a:cxn ang="0">
                  <a:pos x="258" y="25"/>
                </a:cxn>
                <a:cxn ang="0">
                  <a:pos x="234" y="74"/>
                </a:cxn>
                <a:cxn ang="0">
                  <a:pos x="258" y="116"/>
                </a:cxn>
                <a:cxn ang="0">
                  <a:pos x="290" y="124"/>
                </a:cxn>
                <a:cxn ang="0">
                  <a:pos x="339" y="99"/>
                </a:cxn>
                <a:cxn ang="0">
                  <a:pos x="363" y="50"/>
                </a:cxn>
                <a:cxn ang="0">
                  <a:pos x="80" y="776"/>
                </a:cxn>
                <a:cxn ang="0">
                  <a:pos x="88" y="834"/>
                </a:cxn>
                <a:cxn ang="0">
                  <a:pos x="121" y="883"/>
                </a:cxn>
                <a:cxn ang="0">
                  <a:pos x="210" y="916"/>
                </a:cxn>
                <a:cxn ang="0">
                  <a:pos x="331" y="850"/>
                </a:cxn>
                <a:cxn ang="0">
                  <a:pos x="395" y="735"/>
                </a:cxn>
                <a:cxn ang="0">
                  <a:pos x="395" y="693"/>
                </a:cxn>
                <a:cxn ang="0">
                  <a:pos x="387" y="685"/>
                </a:cxn>
                <a:cxn ang="0">
                  <a:pos x="363" y="693"/>
                </a:cxn>
                <a:cxn ang="0">
                  <a:pos x="355" y="710"/>
                </a:cxn>
                <a:cxn ang="0">
                  <a:pos x="266" y="858"/>
                </a:cxn>
                <a:cxn ang="0">
                  <a:pos x="193" y="875"/>
                </a:cxn>
                <a:cxn ang="0">
                  <a:pos x="177" y="850"/>
                </a:cxn>
                <a:cxn ang="0">
                  <a:pos x="185" y="784"/>
                </a:cxn>
                <a:cxn ang="0">
                  <a:pos x="218" y="685"/>
                </a:cxn>
                <a:cxn ang="0">
                  <a:pos x="258" y="594"/>
                </a:cxn>
                <a:cxn ang="0">
                  <a:pos x="298" y="487"/>
                </a:cxn>
                <a:cxn ang="0">
                  <a:pos x="315" y="380"/>
                </a:cxn>
                <a:cxn ang="0">
                  <a:pos x="258" y="314"/>
                </a:cxn>
                <a:cxn ang="0">
                  <a:pos x="193" y="306"/>
                </a:cxn>
                <a:cxn ang="0">
                  <a:pos x="64" y="372"/>
                </a:cxn>
                <a:cxn ang="0">
                  <a:pos x="8" y="479"/>
                </a:cxn>
                <a:cxn ang="0">
                  <a:pos x="0" y="520"/>
                </a:cxn>
                <a:cxn ang="0">
                  <a:pos x="32" y="528"/>
                </a:cxn>
                <a:cxn ang="0">
                  <a:pos x="40" y="504"/>
                </a:cxn>
                <a:cxn ang="0">
                  <a:pos x="137" y="355"/>
                </a:cxn>
                <a:cxn ang="0">
                  <a:pos x="202" y="339"/>
                </a:cxn>
                <a:cxn ang="0">
                  <a:pos x="218" y="363"/>
                </a:cxn>
                <a:cxn ang="0">
                  <a:pos x="202" y="454"/>
                </a:cxn>
                <a:cxn ang="0">
                  <a:pos x="97" y="743"/>
                </a:cxn>
              </a:cxnLst>
              <a:rect l="0" t="0" r="r" b="b"/>
              <a:pathLst>
                <a:path w="403" h="916">
                  <a:moveTo>
                    <a:pt x="363" y="50"/>
                  </a:moveTo>
                  <a:lnTo>
                    <a:pt x="363" y="33"/>
                  </a:lnTo>
                  <a:lnTo>
                    <a:pt x="355" y="25"/>
                  </a:lnTo>
                  <a:lnTo>
                    <a:pt x="347" y="8"/>
                  </a:lnTo>
                  <a:lnTo>
                    <a:pt x="331" y="0"/>
                  </a:lnTo>
                  <a:lnTo>
                    <a:pt x="315" y="0"/>
                  </a:lnTo>
                  <a:lnTo>
                    <a:pt x="290" y="8"/>
                  </a:lnTo>
                  <a:lnTo>
                    <a:pt x="258" y="25"/>
                  </a:lnTo>
                  <a:lnTo>
                    <a:pt x="242" y="50"/>
                  </a:lnTo>
                  <a:lnTo>
                    <a:pt x="234" y="74"/>
                  </a:lnTo>
                  <a:lnTo>
                    <a:pt x="234" y="91"/>
                  </a:lnTo>
                  <a:lnTo>
                    <a:pt x="258" y="116"/>
                  </a:lnTo>
                  <a:lnTo>
                    <a:pt x="274" y="124"/>
                  </a:lnTo>
                  <a:lnTo>
                    <a:pt x="290" y="124"/>
                  </a:lnTo>
                  <a:lnTo>
                    <a:pt x="315" y="116"/>
                  </a:lnTo>
                  <a:lnTo>
                    <a:pt x="339" y="99"/>
                  </a:lnTo>
                  <a:lnTo>
                    <a:pt x="355" y="83"/>
                  </a:lnTo>
                  <a:lnTo>
                    <a:pt x="363" y="50"/>
                  </a:lnTo>
                  <a:close/>
                  <a:moveTo>
                    <a:pt x="97" y="743"/>
                  </a:moveTo>
                  <a:lnTo>
                    <a:pt x="80" y="776"/>
                  </a:lnTo>
                  <a:lnTo>
                    <a:pt x="80" y="801"/>
                  </a:lnTo>
                  <a:lnTo>
                    <a:pt x="88" y="834"/>
                  </a:lnTo>
                  <a:lnTo>
                    <a:pt x="97" y="858"/>
                  </a:lnTo>
                  <a:lnTo>
                    <a:pt x="121" y="883"/>
                  </a:lnTo>
                  <a:lnTo>
                    <a:pt x="145" y="900"/>
                  </a:lnTo>
                  <a:lnTo>
                    <a:pt x="210" y="916"/>
                  </a:lnTo>
                  <a:lnTo>
                    <a:pt x="282" y="891"/>
                  </a:lnTo>
                  <a:lnTo>
                    <a:pt x="331" y="850"/>
                  </a:lnTo>
                  <a:lnTo>
                    <a:pt x="371" y="784"/>
                  </a:lnTo>
                  <a:lnTo>
                    <a:pt x="395" y="735"/>
                  </a:lnTo>
                  <a:lnTo>
                    <a:pt x="403" y="702"/>
                  </a:lnTo>
                  <a:lnTo>
                    <a:pt x="395" y="693"/>
                  </a:lnTo>
                  <a:lnTo>
                    <a:pt x="387" y="693"/>
                  </a:lnTo>
                  <a:lnTo>
                    <a:pt x="387" y="685"/>
                  </a:lnTo>
                  <a:lnTo>
                    <a:pt x="379" y="685"/>
                  </a:lnTo>
                  <a:lnTo>
                    <a:pt x="363" y="693"/>
                  </a:lnTo>
                  <a:lnTo>
                    <a:pt x="355" y="702"/>
                  </a:lnTo>
                  <a:lnTo>
                    <a:pt x="355" y="710"/>
                  </a:lnTo>
                  <a:lnTo>
                    <a:pt x="315" y="801"/>
                  </a:lnTo>
                  <a:lnTo>
                    <a:pt x="266" y="858"/>
                  </a:lnTo>
                  <a:lnTo>
                    <a:pt x="210" y="875"/>
                  </a:lnTo>
                  <a:lnTo>
                    <a:pt x="193" y="875"/>
                  </a:lnTo>
                  <a:lnTo>
                    <a:pt x="185" y="867"/>
                  </a:lnTo>
                  <a:lnTo>
                    <a:pt x="177" y="850"/>
                  </a:lnTo>
                  <a:lnTo>
                    <a:pt x="177" y="825"/>
                  </a:lnTo>
                  <a:lnTo>
                    <a:pt x="185" y="784"/>
                  </a:lnTo>
                  <a:lnTo>
                    <a:pt x="202" y="743"/>
                  </a:lnTo>
                  <a:lnTo>
                    <a:pt x="218" y="685"/>
                  </a:lnTo>
                  <a:lnTo>
                    <a:pt x="242" y="636"/>
                  </a:lnTo>
                  <a:lnTo>
                    <a:pt x="258" y="594"/>
                  </a:lnTo>
                  <a:lnTo>
                    <a:pt x="274" y="537"/>
                  </a:lnTo>
                  <a:lnTo>
                    <a:pt x="298" y="487"/>
                  </a:lnTo>
                  <a:lnTo>
                    <a:pt x="315" y="438"/>
                  </a:lnTo>
                  <a:lnTo>
                    <a:pt x="315" y="380"/>
                  </a:lnTo>
                  <a:lnTo>
                    <a:pt x="298" y="355"/>
                  </a:lnTo>
                  <a:lnTo>
                    <a:pt x="258" y="314"/>
                  </a:lnTo>
                  <a:lnTo>
                    <a:pt x="226" y="306"/>
                  </a:lnTo>
                  <a:lnTo>
                    <a:pt x="193" y="306"/>
                  </a:lnTo>
                  <a:lnTo>
                    <a:pt x="121" y="322"/>
                  </a:lnTo>
                  <a:lnTo>
                    <a:pt x="64" y="372"/>
                  </a:lnTo>
                  <a:lnTo>
                    <a:pt x="24" y="429"/>
                  </a:lnTo>
                  <a:lnTo>
                    <a:pt x="8" y="479"/>
                  </a:lnTo>
                  <a:lnTo>
                    <a:pt x="0" y="512"/>
                  </a:lnTo>
                  <a:lnTo>
                    <a:pt x="0" y="520"/>
                  </a:lnTo>
                  <a:lnTo>
                    <a:pt x="8" y="528"/>
                  </a:lnTo>
                  <a:lnTo>
                    <a:pt x="32" y="528"/>
                  </a:lnTo>
                  <a:lnTo>
                    <a:pt x="40" y="520"/>
                  </a:lnTo>
                  <a:lnTo>
                    <a:pt x="40" y="504"/>
                  </a:lnTo>
                  <a:lnTo>
                    <a:pt x="80" y="413"/>
                  </a:lnTo>
                  <a:lnTo>
                    <a:pt x="137" y="355"/>
                  </a:lnTo>
                  <a:lnTo>
                    <a:pt x="185" y="339"/>
                  </a:lnTo>
                  <a:lnTo>
                    <a:pt x="202" y="339"/>
                  </a:lnTo>
                  <a:lnTo>
                    <a:pt x="210" y="347"/>
                  </a:lnTo>
                  <a:lnTo>
                    <a:pt x="218" y="363"/>
                  </a:lnTo>
                  <a:lnTo>
                    <a:pt x="218" y="421"/>
                  </a:lnTo>
                  <a:lnTo>
                    <a:pt x="202" y="454"/>
                  </a:lnTo>
                  <a:lnTo>
                    <a:pt x="177" y="520"/>
                  </a:lnTo>
                  <a:lnTo>
                    <a:pt x="97" y="7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78" name="Freeform 78"/>
            <p:cNvSpPr>
              <a:spLocks/>
            </p:cNvSpPr>
            <p:nvPr/>
          </p:nvSpPr>
          <p:spPr bwMode="auto">
            <a:xfrm>
              <a:off x="25147" y="4288"/>
              <a:ext cx="444" cy="1939"/>
            </a:xfrm>
            <a:custGeom>
              <a:avLst/>
              <a:gdLst/>
              <a:ahLst/>
              <a:cxnLst>
                <a:cxn ang="0">
                  <a:pos x="444" y="965"/>
                </a:cxn>
                <a:cxn ang="0">
                  <a:pos x="436" y="842"/>
                </a:cxn>
                <a:cxn ang="0">
                  <a:pos x="420" y="693"/>
                </a:cxn>
                <a:cxn ang="0">
                  <a:pos x="379" y="528"/>
                </a:cxn>
                <a:cxn ang="0">
                  <a:pos x="315" y="363"/>
                </a:cxn>
                <a:cxn ang="0">
                  <a:pos x="242" y="231"/>
                </a:cxn>
                <a:cxn ang="0">
                  <a:pos x="169" y="132"/>
                </a:cxn>
                <a:cxn ang="0">
                  <a:pos x="105" y="58"/>
                </a:cxn>
                <a:cxn ang="0">
                  <a:pos x="48" y="16"/>
                </a:cxn>
                <a:cxn ang="0">
                  <a:pos x="24" y="0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0" y="25"/>
                </a:cxn>
                <a:cxn ang="0">
                  <a:pos x="8" y="25"/>
                </a:cxn>
                <a:cxn ang="0">
                  <a:pos x="8" y="33"/>
                </a:cxn>
                <a:cxn ang="0">
                  <a:pos x="40" y="66"/>
                </a:cxn>
                <a:cxn ang="0">
                  <a:pos x="145" y="190"/>
                </a:cxn>
                <a:cxn ang="0">
                  <a:pos x="226" y="347"/>
                </a:cxn>
                <a:cxn ang="0">
                  <a:pos x="282" y="528"/>
                </a:cxn>
                <a:cxn ang="0">
                  <a:pos x="323" y="734"/>
                </a:cxn>
                <a:cxn ang="0">
                  <a:pos x="331" y="965"/>
                </a:cxn>
                <a:cxn ang="0">
                  <a:pos x="323" y="1164"/>
                </a:cxn>
                <a:cxn ang="0">
                  <a:pos x="290" y="1362"/>
                </a:cxn>
                <a:cxn ang="0">
                  <a:pos x="234" y="1551"/>
                </a:cxn>
                <a:cxn ang="0">
                  <a:pos x="153" y="1725"/>
                </a:cxn>
                <a:cxn ang="0">
                  <a:pos x="24" y="1882"/>
                </a:cxn>
                <a:cxn ang="0">
                  <a:pos x="8" y="1898"/>
                </a:cxn>
                <a:cxn ang="0">
                  <a:pos x="8" y="1906"/>
                </a:cxn>
                <a:cxn ang="0">
                  <a:pos x="0" y="1915"/>
                </a:cxn>
                <a:cxn ang="0">
                  <a:pos x="8" y="1923"/>
                </a:cxn>
                <a:cxn ang="0">
                  <a:pos x="8" y="1931"/>
                </a:cxn>
                <a:cxn ang="0">
                  <a:pos x="24" y="1939"/>
                </a:cxn>
                <a:cxn ang="0">
                  <a:pos x="48" y="1931"/>
                </a:cxn>
                <a:cxn ang="0">
                  <a:pos x="137" y="1840"/>
                </a:cxn>
                <a:cxn ang="0">
                  <a:pos x="202" y="1766"/>
                </a:cxn>
                <a:cxn ang="0">
                  <a:pos x="266" y="1675"/>
                </a:cxn>
                <a:cxn ang="0">
                  <a:pos x="323" y="1560"/>
                </a:cxn>
                <a:cxn ang="0">
                  <a:pos x="395" y="1345"/>
                </a:cxn>
                <a:cxn ang="0">
                  <a:pos x="436" y="1147"/>
                </a:cxn>
                <a:cxn ang="0">
                  <a:pos x="444" y="965"/>
                </a:cxn>
              </a:cxnLst>
              <a:rect l="0" t="0" r="r" b="b"/>
              <a:pathLst>
                <a:path w="444" h="1939">
                  <a:moveTo>
                    <a:pt x="444" y="965"/>
                  </a:moveTo>
                  <a:lnTo>
                    <a:pt x="436" y="842"/>
                  </a:lnTo>
                  <a:lnTo>
                    <a:pt x="420" y="693"/>
                  </a:lnTo>
                  <a:lnTo>
                    <a:pt x="379" y="528"/>
                  </a:lnTo>
                  <a:lnTo>
                    <a:pt x="315" y="363"/>
                  </a:lnTo>
                  <a:lnTo>
                    <a:pt x="242" y="231"/>
                  </a:lnTo>
                  <a:lnTo>
                    <a:pt x="169" y="132"/>
                  </a:lnTo>
                  <a:lnTo>
                    <a:pt x="105" y="58"/>
                  </a:lnTo>
                  <a:lnTo>
                    <a:pt x="48" y="16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33"/>
                  </a:lnTo>
                  <a:lnTo>
                    <a:pt x="40" y="66"/>
                  </a:lnTo>
                  <a:lnTo>
                    <a:pt x="145" y="190"/>
                  </a:lnTo>
                  <a:lnTo>
                    <a:pt x="226" y="347"/>
                  </a:lnTo>
                  <a:lnTo>
                    <a:pt x="282" y="528"/>
                  </a:lnTo>
                  <a:lnTo>
                    <a:pt x="323" y="734"/>
                  </a:lnTo>
                  <a:lnTo>
                    <a:pt x="331" y="965"/>
                  </a:lnTo>
                  <a:lnTo>
                    <a:pt x="323" y="1164"/>
                  </a:lnTo>
                  <a:lnTo>
                    <a:pt x="290" y="1362"/>
                  </a:lnTo>
                  <a:lnTo>
                    <a:pt x="234" y="1551"/>
                  </a:lnTo>
                  <a:lnTo>
                    <a:pt x="153" y="1725"/>
                  </a:lnTo>
                  <a:lnTo>
                    <a:pt x="24" y="1882"/>
                  </a:lnTo>
                  <a:lnTo>
                    <a:pt x="8" y="1898"/>
                  </a:lnTo>
                  <a:lnTo>
                    <a:pt x="8" y="1906"/>
                  </a:lnTo>
                  <a:lnTo>
                    <a:pt x="0" y="1915"/>
                  </a:lnTo>
                  <a:lnTo>
                    <a:pt x="8" y="1923"/>
                  </a:lnTo>
                  <a:lnTo>
                    <a:pt x="8" y="1931"/>
                  </a:lnTo>
                  <a:lnTo>
                    <a:pt x="24" y="1939"/>
                  </a:lnTo>
                  <a:lnTo>
                    <a:pt x="48" y="1931"/>
                  </a:lnTo>
                  <a:lnTo>
                    <a:pt x="137" y="1840"/>
                  </a:lnTo>
                  <a:lnTo>
                    <a:pt x="202" y="1766"/>
                  </a:lnTo>
                  <a:lnTo>
                    <a:pt x="266" y="1675"/>
                  </a:lnTo>
                  <a:lnTo>
                    <a:pt x="323" y="1560"/>
                  </a:lnTo>
                  <a:lnTo>
                    <a:pt x="395" y="1345"/>
                  </a:lnTo>
                  <a:lnTo>
                    <a:pt x="436" y="1147"/>
                  </a:lnTo>
                  <a:lnTo>
                    <a:pt x="444" y="9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05" name="Group 105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185754" y="5429264"/>
            <a:ext cx="3071802" cy="785818"/>
            <a:chOff x="2614" y="1556"/>
            <a:chExt cx="18353" cy="4695"/>
          </a:xfrm>
        </p:grpSpPr>
        <p:sp>
          <p:nvSpPr>
            <p:cNvPr id="25707" name="Freeform 107"/>
            <p:cNvSpPr>
              <a:spLocks noEditPoints="1"/>
            </p:cNvSpPr>
            <p:nvPr/>
          </p:nvSpPr>
          <p:spPr bwMode="auto">
            <a:xfrm>
              <a:off x="2614" y="2996"/>
              <a:ext cx="777" cy="1416"/>
            </a:xfrm>
            <a:custGeom>
              <a:avLst/>
              <a:gdLst/>
              <a:ahLst/>
              <a:cxnLst>
                <a:cxn ang="0">
                  <a:pos x="305" y="583"/>
                </a:cxn>
                <a:cxn ang="0">
                  <a:pos x="121" y="743"/>
                </a:cxn>
                <a:cxn ang="0">
                  <a:pos x="12" y="970"/>
                </a:cxn>
                <a:cxn ang="0">
                  <a:pos x="12" y="1178"/>
                </a:cxn>
                <a:cxn ang="0">
                  <a:pos x="81" y="1321"/>
                </a:cxn>
                <a:cxn ang="0">
                  <a:pos x="213" y="1404"/>
                </a:cxn>
                <a:cxn ang="0">
                  <a:pos x="392" y="1398"/>
                </a:cxn>
                <a:cxn ang="0">
                  <a:pos x="541" y="1273"/>
                </a:cxn>
                <a:cxn ang="0">
                  <a:pos x="639" y="1071"/>
                </a:cxn>
                <a:cxn ang="0">
                  <a:pos x="680" y="839"/>
                </a:cxn>
                <a:cxn ang="0">
                  <a:pos x="645" y="660"/>
                </a:cxn>
                <a:cxn ang="0">
                  <a:pos x="576" y="529"/>
                </a:cxn>
                <a:cxn ang="0">
                  <a:pos x="490" y="416"/>
                </a:cxn>
                <a:cxn ang="0">
                  <a:pos x="403" y="279"/>
                </a:cxn>
                <a:cxn ang="0">
                  <a:pos x="357" y="154"/>
                </a:cxn>
                <a:cxn ang="0">
                  <a:pos x="386" y="95"/>
                </a:cxn>
                <a:cxn ang="0">
                  <a:pos x="461" y="65"/>
                </a:cxn>
                <a:cxn ang="0">
                  <a:pos x="553" y="89"/>
                </a:cxn>
                <a:cxn ang="0">
                  <a:pos x="633" y="142"/>
                </a:cxn>
                <a:cxn ang="0">
                  <a:pos x="697" y="166"/>
                </a:cxn>
                <a:cxn ang="0">
                  <a:pos x="737" y="154"/>
                </a:cxn>
                <a:cxn ang="0">
                  <a:pos x="766" y="119"/>
                </a:cxn>
                <a:cxn ang="0">
                  <a:pos x="777" y="89"/>
                </a:cxn>
                <a:cxn ang="0">
                  <a:pos x="731" y="35"/>
                </a:cxn>
                <a:cxn ang="0">
                  <a:pos x="616" y="12"/>
                </a:cxn>
                <a:cxn ang="0">
                  <a:pos x="547" y="0"/>
                </a:cxn>
                <a:cxn ang="0">
                  <a:pos x="444" y="12"/>
                </a:cxn>
                <a:cxn ang="0">
                  <a:pos x="340" y="83"/>
                </a:cxn>
                <a:cxn ang="0">
                  <a:pos x="305" y="202"/>
                </a:cxn>
                <a:cxn ang="0">
                  <a:pos x="363" y="422"/>
                </a:cxn>
                <a:cxn ang="0">
                  <a:pos x="444" y="583"/>
                </a:cxn>
                <a:cxn ang="0">
                  <a:pos x="513" y="732"/>
                </a:cxn>
                <a:cxn ang="0">
                  <a:pos x="547" y="916"/>
                </a:cxn>
                <a:cxn ang="0">
                  <a:pos x="530" y="1041"/>
                </a:cxn>
                <a:cxn ang="0">
                  <a:pos x="490" y="1196"/>
                </a:cxn>
                <a:cxn ang="0">
                  <a:pos x="409" y="1321"/>
                </a:cxn>
                <a:cxn ang="0">
                  <a:pos x="300" y="1374"/>
                </a:cxn>
                <a:cxn ang="0">
                  <a:pos x="190" y="1333"/>
                </a:cxn>
                <a:cxn ang="0">
                  <a:pos x="127" y="1225"/>
                </a:cxn>
                <a:cxn ang="0">
                  <a:pos x="121" y="1083"/>
                </a:cxn>
                <a:cxn ang="0">
                  <a:pos x="150" y="928"/>
                </a:cxn>
                <a:cxn ang="0">
                  <a:pos x="225" y="755"/>
                </a:cxn>
                <a:cxn ang="0">
                  <a:pos x="357" y="619"/>
                </a:cxn>
              </a:cxnLst>
              <a:rect l="0" t="0" r="r" b="b"/>
              <a:pathLst>
                <a:path w="777" h="1416">
                  <a:moveTo>
                    <a:pt x="420" y="535"/>
                  </a:moveTo>
                  <a:lnTo>
                    <a:pt x="305" y="583"/>
                  </a:lnTo>
                  <a:lnTo>
                    <a:pt x="207" y="654"/>
                  </a:lnTo>
                  <a:lnTo>
                    <a:pt x="121" y="743"/>
                  </a:lnTo>
                  <a:lnTo>
                    <a:pt x="58" y="851"/>
                  </a:lnTo>
                  <a:lnTo>
                    <a:pt x="12" y="970"/>
                  </a:lnTo>
                  <a:lnTo>
                    <a:pt x="0" y="1089"/>
                  </a:lnTo>
                  <a:lnTo>
                    <a:pt x="12" y="1178"/>
                  </a:lnTo>
                  <a:lnTo>
                    <a:pt x="35" y="1255"/>
                  </a:lnTo>
                  <a:lnTo>
                    <a:pt x="81" y="1321"/>
                  </a:lnTo>
                  <a:lnTo>
                    <a:pt x="144" y="1374"/>
                  </a:lnTo>
                  <a:lnTo>
                    <a:pt x="213" y="1404"/>
                  </a:lnTo>
                  <a:lnTo>
                    <a:pt x="300" y="1416"/>
                  </a:lnTo>
                  <a:lnTo>
                    <a:pt x="392" y="1398"/>
                  </a:lnTo>
                  <a:lnTo>
                    <a:pt x="472" y="1350"/>
                  </a:lnTo>
                  <a:lnTo>
                    <a:pt x="541" y="1273"/>
                  </a:lnTo>
                  <a:lnTo>
                    <a:pt x="599" y="1178"/>
                  </a:lnTo>
                  <a:lnTo>
                    <a:pt x="639" y="1071"/>
                  </a:lnTo>
                  <a:lnTo>
                    <a:pt x="668" y="958"/>
                  </a:lnTo>
                  <a:lnTo>
                    <a:pt x="680" y="839"/>
                  </a:lnTo>
                  <a:lnTo>
                    <a:pt x="668" y="743"/>
                  </a:lnTo>
                  <a:lnTo>
                    <a:pt x="645" y="660"/>
                  </a:lnTo>
                  <a:lnTo>
                    <a:pt x="616" y="589"/>
                  </a:lnTo>
                  <a:lnTo>
                    <a:pt x="576" y="529"/>
                  </a:lnTo>
                  <a:lnTo>
                    <a:pt x="536" y="476"/>
                  </a:lnTo>
                  <a:lnTo>
                    <a:pt x="490" y="416"/>
                  </a:lnTo>
                  <a:lnTo>
                    <a:pt x="444" y="351"/>
                  </a:lnTo>
                  <a:lnTo>
                    <a:pt x="403" y="279"/>
                  </a:lnTo>
                  <a:lnTo>
                    <a:pt x="369" y="214"/>
                  </a:lnTo>
                  <a:lnTo>
                    <a:pt x="357" y="154"/>
                  </a:lnTo>
                  <a:lnTo>
                    <a:pt x="363" y="125"/>
                  </a:lnTo>
                  <a:lnTo>
                    <a:pt x="386" y="95"/>
                  </a:lnTo>
                  <a:lnTo>
                    <a:pt x="415" y="71"/>
                  </a:lnTo>
                  <a:lnTo>
                    <a:pt x="461" y="65"/>
                  </a:lnTo>
                  <a:lnTo>
                    <a:pt x="513" y="71"/>
                  </a:lnTo>
                  <a:lnTo>
                    <a:pt x="553" y="89"/>
                  </a:lnTo>
                  <a:lnTo>
                    <a:pt x="593" y="119"/>
                  </a:lnTo>
                  <a:lnTo>
                    <a:pt x="633" y="142"/>
                  </a:lnTo>
                  <a:lnTo>
                    <a:pt x="668" y="160"/>
                  </a:lnTo>
                  <a:lnTo>
                    <a:pt x="697" y="166"/>
                  </a:lnTo>
                  <a:lnTo>
                    <a:pt x="720" y="160"/>
                  </a:lnTo>
                  <a:lnTo>
                    <a:pt x="737" y="154"/>
                  </a:lnTo>
                  <a:lnTo>
                    <a:pt x="754" y="137"/>
                  </a:lnTo>
                  <a:lnTo>
                    <a:pt x="766" y="119"/>
                  </a:lnTo>
                  <a:lnTo>
                    <a:pt x="772" y="107"/>
                  </a:lnTo>
                  <a:lnTo>
                    <a:pt x="777" y="89"/>
                  </a:lnTo>
                  <a:lnTo>
                    <a:pt x="766" y="53"/>
                  </a:lnTo>
                  <a:lnTo>
                    <a:pt x="731" y="35"/>
                  </a:lnTo>
                  <a:lnTo>
                    <a:pt x="680" y="23"/>
                  </a:lnTo>
                  <a:lnTo>
                    <a:pt x="616" y="12"/>
                  </a:lnTo>
                  <a:lnTo>
                    <a:pt x="576" y="6"/>
                  </a:lnTo>
                  <a:lnTo>
                    <a:pt x="547" y="0"/>
                  </a:lnTo>
                  <a:lnTo>
                    <a:pt x="524" y="0"/>
                  </a:lnTo>
                  <a:lnTo>
                    <a:pt x="444" y="12"/>
                  </a:lnTo>
                  <a:lnTo>
                    <a:pt x="380" y="35"/>
                  </a:lnTo>
                  <a:lnTo>
                    <a:pt x="340" y="83"/>
                  </a:lnTo>
                  <a:lnTo>
                    <a:pt x="317" y="137"/>
                  </a:lnTo>
                  <a:lnTo>
                    <a:pt x="305" y="202"/>
                  </a:lnTo>
                  <a:lnTo>
                    <a:pt x="323" y="309"/>
                  </a:lnTo>
                  <a:lnTo>
                    <a:pt x="363" y="422"/>
                  </a:lnTo>
                  <a:lnTo>
                    <a:pt x="420" y="535"/>
                  </a:lnTo>
                  <a:close/>
                  <a:moveTo>
                    <a:pt x="444" y="583"/>
                  </a:moveTo>
                  <a:lnTo>
                    <a:pt x="478" y="654"/>
                  </a:lnTo>
                  <a:lnTo>
                    <a:pt x="513" y="732"/>
                  </a:lnTo>
                  <a:lnTo>
                    <a:pt x="536" y="815"/>
                  </a:lnTo>
                  <a:lnTo>
                    <a:pt x="547" y="916"/>
                  </a:lnTo>
                  <a:lnTo>
                    <a:pt x="541" y="976"/>
                  </a:lnTo>
                  <a:lnTo>
                    <a:pt x="530" y="1041"/>
                  </a:lnTo>
                  <a:lnTo>
                    <a:pt x="513" y="1118"/>
                  </a:lnTo>
                  <a:lnTo>
                    <a:pt x="490" y="1196"/>
                  </a:lnTo>
                  <a:lnTo>
                    <a:pt x="455" y="1261"/>
                  </a:lnTo>
                  <a:lnTo>
                    <a:pt x="409" y="1321"/>
                  </a:lnTo>
                  <a:lnTo>
                    <a:pt x="357" y="1356"/>
                  </a:lnTo>
                  <a:lnTo>
                    <a:pt x="300" y="1374"/>
                  </a:lnTo>
                  <a:lnTo>
                    <a:pt x="242" y="1362"/>
                  </a:lnTo>
                  <a:lnTo>
                    <a:pt x="190" y="1333"/>
                  </a:lnTo>
                  <a:lnTo>
                    <a:pt x="150" y="1285"/>
                  </a:lnTo>
                  <a:lnTo>
                    <a:pt x="127" y="1225"/>
                  </a:lnTo>
                  <a:lnTo>
                    <a:pt x="115" y="1142"/>
                  </a:lnTo>
                  <a:lnTo>
                    <a:pt x="121" y="1083"/>
                  </a:lnTo>
                  <a:lnTo>
                    <a:pt x="133" y="1011"/>
                  </a:lnTo>
                  <a:lnTo>
                    <a:pt x="150" y="928"/>
                  </a:lnTo>
                  <a:lnTo>
                    <a:pt x="184" y="839"/>
                  </a:lnTo>
                  <a:lnTo>
                    <a:pt x="225" y="755"/>
                  </a:lnTo>
                  <a:lnTo>
                    <a:pt x="282" y="678"/>
                  </a:lnTo>
                  <a:lnTo>
                    <a:pt x="357" y="619"/>
                  </a:lnTo>
                  <a:lnTo>
                    <a:pt x="444" y="5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08" name="Freeform 108"/>
            <p:cNvSpPr>
              <a:spLocks/>
            </p:cNvSpPr>
            <p:nvPr/>
          </p:nvSpPr>
          <p:spPr bwMode="auto">
            <a:xfrm>
              <a:off x="3633" y="2918"/>
              <a:ext cx="438" cy="1958"/>
            </a:xfrm>
            <a:custGeom>
              <a:avLst/>
              <a:gdLst/>
              <a:ahLst/>
              <a:cxnLst>
                <a:cxn ang="0">
                  <a:pos x="438" y="1940"/>
                </a:cxn>
                <a:cxn ang="0">
                  <a:pos x="438" y="1934"/>
                </a:cxn>
                <a:cxn ang="0">
                  <a:pos x="426" y="1922"/>
                </a:cxn>
                <a:cxn ang="0">
                  <a:pos x="420" y="1910"/>
                </a:cxn>
                <a:cxn ang="0">
                  <a:pos x="403" y="1899"/>
                </a:cxn>
                <a:cxn ang="0">
                  <a:pos x="311" y="1785"/>
                </a:cxn>
                <a:cxn ang="0">
                  <a:pos x="242" y="1660"/>
                </a:cxn>
                <a:cxn ang="0">
                  <a:pos x="190" y="1530"/>
                </a:cxn>
                <a:cxn ang="0">
                  <a:pos x="150" y="1387"/>
                </a:cxn>
                <a:cxn ang="0">
                  <a:pos x="127" y="1250"/>
                </a:cxn>
                <a:cxn ang="0">
                  <a:pos x="110" y="1113"/>
                </a:cxn>
                <a:cxn ang="0">
                  <a:pos x="110" y="982"/>
                </a:cxn>
                <a:cxn ang="0">
                  <a:pos x="115" y="810"/>
                </a:cxn>
                <a:cxn ang="0">
                  <a:pos x="133" y="643"/>
                </a:cxn>
                <a:cxn ang="0">
                  <a:pos x="173" y="482"/>
                </a:cxn>
                <a:cxn ang="0">
                  <a:pos x="230" y="328"/>
                </a:cxn>
                <a:cxn ang="0">
                  <a:pos x="311" y="185"/>
                </a:cxn>
                <a:cxn ang="0">
                  <a:pos x="415" y="54"/>
                </a:cxn>
                <a:cxn ang="0">
                  <a:pos x="438" y="30"/>
                </a:cxn>
                <a:cxn ang="0">
                  <a:pos x="438" y="24"/>
                </a:cxn>
                <a:cxn ang="0">
                  <a:pos x="432" y="12"/>
                </a:cxn>
                <a:cxn ang="0">
                  <a:pos x="420" y="0"/>
                </a:cxn>
                <a:cxn ang="0">
                  <a:pos x="397" y="12"/>
                </a:cxn>
                <a:cxn ang="0">
                  <a:pos x="357" y="48"/>
                </a:cxn>
                <a:cxn ang="0">
                  <a:pos x="300" y="101"/>
                </a:cxn>
                <a:cxn ang="0">
                  <a:pos x="242" y="173"/>
                </a:cxn>
                <a:cxn ang="0">
                  <a:pos x="179" y="268"/>
                </a:cxn>
                <a:cxn ang="0">
                  <a:pos x="115" y="387"/>
                </a:cxn>
                <a:cxn ang="0">
                  <a:pos x="58" y="548"/>
                </a:cxn>
                <a:cxn ang="0">
                  <a:pos x="23" y="702"/>
                </a:cxn>
                <a:cxn ang="0">
                  <a:pos x="0" y="851"/>
                </a:cxn>
                <a:cxn ang="0">
                  <a:pos x="0" y="982"/>
                </a:cxn>
                <a:cxn ang="0">
                  <a:pos x="6" y="1113"/>
                </a:cxn>
                <a:cxn ang="0">
                  <a:pos x="23" y="1262"/>
                </a:cxn>
                <a:cxn ang="0">
                  <a:pos x="58" y="1422"/>
                </a:cxn>
                <a:cxn ang="0">
                  <a:pos x="121" y="1589"/>
                </a:cxn>
                <a:cxn ang="0">
                  <a:pos x="184" y="1702"/>
                </a:cxn>
                <a:cxn ang="0">
                  <a:pos x="248" y="1791"/>
                </a:cxn>
                <a:cxn ang="0">
                  <a:pos x="305" y="1863"/>
                </a:cxn>
                <a:cxn ang="0">
                  <a:pos x="357" y="1916"/>
                </a:cxn>
                <a:cxn ang="0">
                  <a:pos x="397" y="1946"/>
                </a:cxn>
                <a:cxn ang="0">
                  <a:pos x="420" y="1958"/>
                </a:cxn>
                <a:cxn ang="0">
                  <a:pos x="426" y="1958"/>
                </a:cxn>
                <a:cxn ang="0">
                  <a:pos x="432" y="1952"/>
                </a:cxn>
                <a:cxn ang="0">
                  <a:pos x="438" y="1940"/>
                </a:cxn>
              </a:cxnLst>
              <a:rect l="0" t="0" r="r" b="b"/>
              <a:pathLst>
                <a:path w="438" h="1958">
                  <a:moveTo>
                    <a:pt x="438" y="1940"/>
                  </a:moveTo>
                  <a:lnTo>
                    <a:pt x="438" y="1934"/>
                  </a:lnTo>
                  <a:lnTo>
                    <a:pt x="426" y="1922"/>
                  </a:lnTo>
                  <a:lnTo>
                    <a:pt x="420" y="1910"/>
                  </a:lnTo>
                  <a:lnTo>
                    <a:pt x="403" y="1899"/>
                  </a:lnTo>
                  <a:lnTo>
                    <a:pt x="311" y="1785"/>
                  </a:lnTo>
                  <a:lnTo>
                    <a:pt x="242" y="1660"/>
                  </a:lnTo>
                  <a:lnTo>
                    <a:pt x="190" y="1530"/>
                  </a:lnTo>
                  <a:lnTo>
                    <a:pt x="150" y="1387"/>
                  </a:lnTo>
                  <a:lnTo>
                    <a:pt x="127" y="1250"/>
                  </a:lnTo>
                  <a:lnTo>
                    <a:pt x="110" y="1113"/>
                  </a:lnTo>
                  <a:lnTo>
                    <a:pt x="110" y="982"/>
                  </a:lnTo>
                  <a:lnTo>
                    <a:pt x="115" y="810"/>
                  </a:lnTo>
                  <a:lnTo>
                    <a:pt x="133" y="643"/>
                  </a:lnTo>
                  <a:lnTo>
                    <a:pt x="173" y="482"/>
                  </a:lnTo>
                  <a:lnTo>
                    <a:pt x="230" y="328"/>
                  </a:lnTo>
                  <a:lnTo>
                    <a:pt x="311" y="185"/>
                  </a:lnTo>
                  <a:lnTo>
                    <a:pt x="415" y="54"/>
                  </a:lnTo>
                  <a:lnTo>
                    <a:pt x="438" y="30"/>
                  </a:lnTo>
                  <a:lnTo>
                    <a:pt x="438" y="24"/>
                  </a:lnTo>
                  <a:lnTo>
                    <a:pt x="432" y="12"/>
                  </a:lnTo>
                  <a:lnTo>
                    <a:pt x="420" y="0"/>
                  </a:lnTo>
                  <a:lnTo>
                    <a:pt x="397" y="12"/>
                  </a:lnTo>
                  <a:lnTo>
                    <a:pt x="357" y="48"/>
                  </a:lnTo>
                  <a:lnTo>
                    <a:pt x="300" y="101"/>
                  </a:lnTo>
                  <a:lnTo>
                    <a:pt x="242" y="173"/>
                  </a:lnTo>
                  <a:lnTo>
                    <a:pt x="179" y="268"/>
                  </a:lnTo>
                  <a:lnTo>
                    <a:pt x="115" y="387"/>
                  </a:lnTo>
                  <a:lnTo>
                    <a:pt x="58" y="548"/>
                  </a:lnTo>
                  <a:lnTo>
                    <a:pt x="23" y="702"/>
                  </a:lnTo>
                  <a:lnTo>
                    <a:pt x="0" y="851"/>
                  </a:lnTo>
                  <a:lnTo>
                    <a:pt x="0" y="982"/>
                  </a:lnTo>
                  <a:lnTo>
                    <a:pt x="6" y="1113"/>
                  </a:lnTo>
                  <a:lnTo>
                    <a:pt x="23" y="1262"/>
                  </a:lnTo>
                  <a:lnTo>
                    <a:pt x="58" y="1422"/>
                  </a:lnTo>
                  <a:lnTo>
                    <a:pt x="121" y="1589"/>
                  </a:lnTo>
                  <a:lnTo>
                    <a:pt x="184" y="1702"/>
                  </a:lnTo>
                  <a:lnTo>
                    <a:pt x="248" y="1791"/>
                  </a:lnTo>
                  <a:lnTo>
                    <a:pt x="305" y="1863"/>
                  </a:lnTo>
                  <a:lnTo>
                    <a:pt x="357" y="1916"/>
                  </a:lnTo>
                  <a:lnTo>
                    <a:pt x="397" y="1946"/>
                  </a:lnTo>
                  <a:lnTo>
                    <a:pt x="420" y="1958"/>
                  </a:lnTo>
                  <a:lnTo>
                    <a:pt x="426" y="1958"/>
                  </a:lnTo>
                  <a:lnTo>
                    <a:pt x="432" y="1952"/>
                  </a:lnTo>
                  <a:lnTo>
                    <a:pt x="438" y="19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09" name="Freeform 109"/>
            <p:cNvSpPr>
              <a:spLocks/>
            </p:cNvSpPr>
            <p:nvPr/>
          </p:nvSpPr>
          <p:spPr bwMode="auto">
            <a:xfrm>
              <a:off x="4238" y="3525"/>
              <a:ext cx="869" cy="1262"/>
            </a:xfrm>
            <a:custGeom>
              <a:avLst/>
              <a:gdLst/>
              <a:ahLst/>
              <a:cxnLst>
                <a:cxn ang="0">
                  <a:pos x="869" y="101"/>
                </a:cxn>
                <a:cxn ang="0">
                  <a:pos x="857" y="36"/>
                </a:cxn>
                <a:cxn ang="0">
                  <a:pos x="829" y="24"/>
                </a:cxn>
                <a:cxn ang="0">
                  <a:pos x="783" y="30"/>
                </a:cxn>
                <a:cxn ang="0">
                  <a:pos x="748" y="60"/>
                </a:cxn>
                <a:cxn ang="0">
                  <a:pos x="719" y="167"/>
                </a:cxn>
                <a:cxn ang="0">
                  <a:pos x="598" y="673"/>
                </a:cxn>
                <a:cxn ang="0">
                  <a:pos x="558" y="744"/>
                </a:cxn>
                <a:cxn ang="0">
                  <a:pos x="454" y="827"/>
                </a:cxn>
                <a:cxn ang="0">
                  <a:pos x="334" y="833"/>
                </a:cxn>
                <a:cxn ang="0">
                  <a:pos x="282" y="768"/>
                </a:cxn>
                <a:cxn ang="0">
                  <a:pos x="270" y="685"/>
                </a:cxn>
                <a:cxn ang="0">
                  <a:pos x="293" y="524"/>
                </a:cxn>
                <a:cxn ang="0">
                  <a:pos x="362" y="298"/>
                </a:cxn>
                <a:cxn ang="0">
                  <a:pos x="397" y="214"/>
                </a:cxn>
                <a:cxn ang="0">
                  <a:pos x="403" y="161"/>
                </a:cxn>
                <a:cxn ang="0">
                  <a:pos x="362" y="48"/>
                </a:cxn>
                <a:cxn ang="0">
                  <a:pos x="247" y="0"/>
                </a:cxn>
                <a:cxn ang="0">
                  <a:pos x="132" y="42"/>
                </a:cxn>
                <a:cxn ang="0">
                  <a:pos x="28" y="197"/>
                </a:cxn>
                <a:cxn ang="0">
                  <a:pos x="0" y="280"/>
                </a:cxn>
                <a:cxn ang="0">
                  <a:pos x="5" y="316"/>
                </a:cxn>
                <a:cxn ang="0">
                  <a:pos x="17" y="322"/>
                </a:cxn>
                <a:cxn ang="0">
                  <a:pos x="40" y="310"/>
                </a:cxn>
                <a:cxn ang="0">
                  <a:pos x="86" y="191"/>
                </a:cxn>
                <a:cxn ang="0">
                  <a:pos x="161" y="72"/>
                </a:cxn>
                <a:cxn ang="0">
                  <a:pos x="241" y="42"/>
                </a:cxn>
                <a:cxn ang="0">
                  <a:pos x="264" y="48"/>
                </a:cxn>
                <a:cxn ang="0">
                  <a:pos x="282" y="66"/>
                </a:cxn>
                <a:cxn ang="0">
                  <a:pos x="288" y="101"/>
                </a:cxn>
                <a:cxn ang="0">
                  <a:pos x="259" y="238"/>
                </a:cxn>
                <a:cxn ang="0">
                  <a:pos x="184" y="447"/>
                </a:cxn>
                <a:cxn ang="0">
                  <a:pos x="149" y="595"/>
                </a:cxn>
                <a:cxn ang="0">
                  <a:pos x="155" y="726"/>
                </a:cxn>
                <a:cxn ang="0">
                  <a:pos x="218" y="833"/>
                </a:cxn>
                <a:cxn ang="0">
                  <a:pos x="322" y="881"/>
                </a:cxn>
                <a:cxn ang="0">
                  <a:pos x="449" y="875"/>
                </a:cxn>
                <a:cxn ang="0">
                  <a:pos x="570" y="798"/>
                </a:cxn>
                <a:cxn ang="0">
                  <a:pos x="506" y="994"/>
                </a:cxn>
                <a:cxn ang="0">
                  <a:pos x="403" y="1143"/>
                </a:cxn>
                <a:cxn ang="0">
                  <a:pos x="299" y="1208"/>
                </a:cxn>
                <a:cxn ang="0">
                  <a:pos x="207" y="1220"/>
                </a:cxn>
                <a:cxn ang="0">
                  <a:pos x="126" y="1184"/>
                </a:cxn>
                <a:cxn ang="0">
                  <a:pos x="138" y="1137"/>
                </a:cxn>
                <a:cxn ang="0">
                  <a:pos x="172" y="1113"/>
                </a:cxn>
                <a:cxn ang="0">
                  <a:pos x="201" y="1083"/>
                </a:cxn>
                <a:cxn ang="0">
                  <a:pos x="213" y="1018"/>
                </a:cxn>
                <a:cxn ang="0">
                  <a:pos x="184" y="976"/>
                </a:cxn>
                <a:cxn ang="0">
                  <a:pos x="149" y="970"/>
                </a:cxn>
                <a:cxn ang="0">
                  <a:pos x="115" y="970"/>
                </a:cxn>
                <a:cxn ang="0">
                  <a:pos x="63" y="1006"/>
                </a:cxn>
                <a:cxn ang="0">
                  <a:pos x="34" y="1095"/>
                </a:cxn>
                <a:cxn ang="0">
                  <a:pos x="92" y="1214"/>
                </a:cxn>
                <a:cxn ang="0">
                  <a:pos x="236" y="1262"/>
                </a:cxn>
                <a:cxn ang="0">
                  <a:pos x="460" y="1184"/>
                </a:cxn>
                <a:cxn ang="0">
                  <a:pos x="633" y="994"/>
                </a:cxn>
                <a:cxn ang="0">
                  <a:pos x="863" y="119"/>
                </a:cxn>
              </a:cxnLst>
              <a:rect l="0" t="0" r="r" b="b"/>
              <a:pathLst>
                <a:path w="869" h="1262">
                  <a:moveTo>
                    <a:pt x="863" y="119"/>
                  </a:moveTo>
                  <a:lnTo>
                    <a:pt x="869" y="101"/>
                  </a:lnTo>
                  <a:lnTo>
                    <a:pt x="869" y="54"/>
                  </a:lnTo>
                  <a:lnTo>
                    <a:pt x="857" y="36"/>
                  </a:lnTo>
                  <a:lnTo>
                    <a:pt x="846" y="30"/>
                  </a:lnTo>
                  <a:lnTo>
                    <a:pt x="829" y="24"/>
                  </a:lnTo>
                  <a:lnTo>
                    <a:pt x="817" y="18"/>
                  </a:lnTo>
                  <a:lnTo>
                    <a:pt x="783" y="30"/>
                  </a:lnTo>
                  <a:lnTo>
                    <a:pt x="765" y="42"/>
                  </a:lnTo>
                  <a:lnTo>
                    <a:pt x="748" y="60"/>
                  </a:lnTo>
                  <a:lnTo>
                    <a:pt x="742" y="84"/>
                  </a:lnTo>
                  <a:lnTo>
                    <a:pt x="719" y="167"/>
                  </a:lnTo>
                  <a:lnTo>
                    <a:pt x="685" y="322"/>
                  </a:lnTo>
                  <a:lnTo>
                    <a:pt x="598" y="673"/>
                  </a:lnTo>
                  <a:lnTo>
                    <a:pt x="587" y="702"/>
                  </a:lnTo>
                  <a:lnTo>
                    <a:pt x="558" y="744"/>
                  </a:lnTo>
                  <a:lnTo>
                    <a:pt x="512" y="792"/>
                  </a:lnTo>
                  <a:lnTo>
                    <a:pt x="454" y="827"/>
                  </a:lnTo>
                  <a:lnTo>
                    <a:pt x="385" y="839"/>
                  </a:lnTo>
                  <a:lnTo>
                    <a:pt x="334" y="833"/>
                  </a:lnTo>
                  <a:lnTo>
                    <a:pt x="305" y="804"/>
                  </a:lnTo>
                  <a:lnTo>
                    <a:pt x="282" y="768"/>
                  </a:lnTo>
                  <a:lnTo>
                    <a:pt x="270" y="726"/>
                  </a:lnTo>
                  <a:lnTo>
                    <a:pt x="270" y="685"/>
                  </a:lnTo>
                  <a:lnTo>
                    <a:pt x="276" y="607"/>
                  </a:lnTo>
                  <a:lnTo>
                    <a:pt x="293" y="524"/>
                  </a:lnTo>
                  <a:lnTo>
                    <a:pt x="322" y="417"/>
                  </a:lnTo>
                  <a:lnTo>
                    <a:pt x="362" y="298"/>
                  </a:lnTo>
                  <a:lnTo>
                    <a:pt x="380" y="250"/>
                  </a:lnTo>
                  <a:lnTo>
                    <a:pt x="397" y="214"/>
                  </a:lnTo>
                  <a:lnTo>
                    <a:pt x="403" y="185"/>
                  </a:lnTo>
                  <a:lnTo>
                    <a:pt x="403" y="161"/>
                  </a:lnTo>
                  <a:lnTo>
                    <a:pt x="391" y="95"/>
                  </a:lnTo>
                  <a:lnTo>
                    <a:pt x="362" y="48"/>
                  </a:lnTo>
                  <a:lnTo>
                    <a:pt x="311" y="12"/>
                  </a:lnTo>
                  <a:lnTo>
                    <a:pt x="247" y="0"/>
                  </a:lnTo>
                  <a:lnTo>
                    <a:pt x="184" y="12"/>
                  </a:lnTo>
                  <a:lnTo>
                    <a:pt x="132" y="42"/>
                  </a:lnTo>
                  <a:lnTo>
                    <a:pt x="86" y="90"/>
                  </a:lnTo>
                  <a:lnTo>
                    <a:pt x="28" y="197"/>
                  </a:lnTo>
                  <a:lnTo>
                    <a:pt x="11" y="244"/>
                  </a:lnTo>
                  <a:lnTo>
                    <a:pt x="0" y="280"/>
                  </a:lnTo>
                  <a:lnTo>
                    <a:pt x="0" y="310"/>
                  </a:lnTo>
                  <a:lnTo>
                    <a:pt x="5" y="316"/>
                  </a:lnTo>
                  <a:lnTo>
                    <a:pt x="11" y="316"/>
                  </a:lnTo>
                  <a:lnTo>
                    <a:pt x="17" y="322"/>
                  </a:lnTo>
                  <a:lnTo>
                    <a:pt x="28" y="322"/>
                  </a:lnTo>
                  <a:lnTo>
                    <a:pt x="40" y="310"/>
                  </a:lnTo>
                  <a:lnTo>
                    <a:pt x="51" y="286"/>
                  </a:lnTo>
                  <a:lnTo>
                    <a:pt x="86" y="191"/>
                  </a:lnTo>
                  <a:lnTo>
                    <a:pt x="121" y="119"/>
                  </a:lnTo>
                  <a:lnTo>
                    <a:pt x="161" y="72"/>
                  </a:lnTo>
                  <a:lnTo>
                    <a:pt x="201" y="48"/>
                  </a:lnTo>
                  <a:lnTo>
                    <a:pt x="241" y="42"/>
                  </a:lnTo>
                  <a:lnTo>
                    <a:pt x="259" y="42"/>
                  </a:lnTo>
                  <a:lnTo>
                    <a:pt x="264" y="48"/>
                  </a:lnTo>
                  <a:lnTo>
                    <a:pt x="276" y="54"/>
                  </a:lnTo>
                  <a:lnTo>
                    <a:pt x="282" y="66"/>
                  </a:lnTo>
                  <a:lnTo>
                    <a:pt x="288" y="84"/>
                  </a:lnTo>
                  <a:lnTo>
                    <a:pt x="288" y="101"/>
                  </a:lnTo>
                  <a:lnTo>
                    <a:pt x="276" y="179"/>
                  </a:lnTo>
                  <a:lnTo>
                    <a:pt x="259" y="238"/>
                  </a:lnTo>
                  <a:lnTo>
                    <a:pt x="218" y="351"/>
                  </a:lnTo>
                  <a:lnTo>
                    <a:pt x="184" y="447"/>
                  </a:lnTo>
                  <a:lnTo>
                    <a:pt x="161" y="530"/>
                  </a:lnTo>
                  <a:lnTo>
                    <a:pt x="149" y="595"/>
                  </a:lnTo>
                  <a:lnTo>
                    <a:pt x="149" y="649"/>
                  </a:lnTo>
                  <a:lnTo>
                    <a:pt x="155" y="726"/>
                  </a:lnTo>
                  <a:lnTo>
                    <a:pt x="184" y="786"/>
                  </a:lnTo>
                  <a:lnTo>
                    <a:pt x="218" y="833"/>
                  </a:lnTo>
                  <a:lnTo>
                    <a:pt x="270" y="863"/>
                  </a:lnTo>
                  <a:lnTo>
                    <a:pt x="322" y="881"/>
                  </a:lnTo>
                  <a:lnTo>
                    <a:pt x="380" y="887"/>
                  </a:lnTo>
                  <a:lnTo>
                    <a:pt x="449" y="875"/>
                  </a:lnTo>
                  <a:lnTo>
                    <a:pt x="512" y="845"/>
                  </a:lnTo>
                  <a:lnTo>
                    <a:pt x="570" y="798"/>
                  </a:lnTo>
                  <a:lnTo>
                    <a:pt x="541" y="899"/>
                  </a:lnTo>
                  <a:lnTo>
                    <a:pt x="506" y="994"/>
                  </a:lnTo>
                  <a:lnTo>
                    <a:pt x="443" y="1095"/>
                  </a:lnTo>
                  <a:lnTo>
                    <a:pt x="403" y="1143"/>
                  </a:lnTo>
                  <a:lnTo>
                    <a:pt x="357" y="1184"/>
                  </a:lnTo>
                  <a:lnTo>
                    <a:pt x="299" y="1208"/>
                  </a:lnTo>
                  <a:lnTo>
                    <a:pt x="236" y="1220"/>
                  </a:lnTo>
                  <a:lnTo>
                    <a:pt x="207" y="1220"/>
                  </a:lnTo>
                  <a:lnTo>
                    <a:pt x="167" y="1208"/>
                  </a:lnTo>
                  <a:lnTo>
                    <a:pt x="126" y="1184"/>
                  </a:lnTo>
                  <a:lnTo>
                    <a:pt x="92" y="1137"/>
                  </a:lnTo>
                  <a:lnTo>
                    <a:pt x="138" y="1137"/>
                  </a:lnTo>
                  <a:lnTo>
                    <a:pt x="155" y="1131"/>
                  </a:lnTo>
                  <a:lnTo>
                    <a:pt x="172" y="1113"/>
                  </a:lnTo>
                  <a:lnTo>
                    <a:pt x="190" y="1101"/>
                  </a:lnTo>
                  <a:lnTo>
                    <a:pt x="201" y="1083"/>
                  </a:lnTo>
                  <a:lnTo>
                    <a:pt x="213" y="1036"/>
                  </a:lnTo>
                  <a:lnTo>
                    <a:pt x="213" y="1018"/>
                  </a:lnTo>
                  <a:lnTo>
                    <a:pt x="207" y="1000"/>
                  </a:lnTo>
                  <a:lnTo>
                    <a:pt x="184" y="976"/>
                  </a:lnTo>
                  <a:lnTo>
                    <a:pt x="172" y="970"/>
                  </a:lnTo>
                  <a:lnTo>
                    <a:pt x="149" y="970"/>
                  </a:lnTo>
                  <a:lnTo>
                    <a:pt x="144" y="964"/>
                  </a:lnTo>
                  <a:lnTo>
                    <a:pt x="115" y="970"/>
                  </a:lnTo>
                  <a:lnTo>
                    <a:pt x="86" y="982"/>
                  </a:lnTo>
                  <a:lnTo>
                    <a:pt x="63" y="1006"/>
                  </a:lnTo>
                  <a:lnTo>
                    <a:pt x="46" y="1042"/>
                  </a:lnTo>
                  <a:lnTo>
                    <a:pt x="34" y="1095"/>
                  </a:lnTo>
                  <a:lnTo>
                    <a:pt x="51" y="1161"/>
                  </a:lnTo>
                  <a:lnTo>
                    <a:pt x="92" y="1214"/>
                  </a:lnTo>
                  <a:lnTo>
                    <a:pt x="155" y="1250"/>
                  </a:lnTo>
                  <a:lnTo>
                    <a:pt x="236" y="1262"/>
                  </a:lnTo>
                  <a:lnTo>
                    <a:pt x="351" y="1244"/>
                  </a:lnTo>
                  <a:lnTo>
                    <a:pt x="460" y="1184"/>
                  </a:lnTo>
                  <a:lnTo>
                    <a:pt x="558" y="1101"/>
                  </a:lnTo>
                  <a:lnTo>
                    <a:pt x="633" y="994"/>
                  </a:lnTo>
                  <a:lnTo>
                    <a:pt x="679" y="863"/>
                  </a:lnTo>
                  <a:lnTo>
                    <a:pt x="863" y="1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0" name="Freeform 110"/>
            <p:cNvSpPr>
              <a:spLocks/>
            </p:cNvSpPr>
            <p:nvPr/>
          </p:nvSpPr>
          <p:spPr bwMode="auto">
            <a:xfrm>
              <a:off x="5337" y="4180"/>
              <a:ext cx="225" cy="583"/>
            </a:xfrm>
            <a:custGeom>
              <a:avLst/>
              <a:gdLst/>
              <a:ahLst/>
              <a:cxnLst>
                <a:cxn ang="0">
                  <a:pos x="225" y="208"/>
                </a:cxn>
                <a:cxn ang="0">
                  <a:pos x="213" y="119"/>
                </a:cxn>
                <a:cxn ang="0">
                  <a:pos x="190" y="53"/>
                </a:cxn>
                <a:cxn ang="0">
                  <a:pos x="150" y="12"/>
                </a:cxn>
                <a:cxn ang="0">
                  <a:pos x="104" y="0"/>
                </a:cxn>
                <a:cxn ang="0">
                  <a:pos x="64" y="12"/>
                </a:cxn>
                <a:cxn ang="0">
                  <a:pos x="29" y="30"/>
                </a:cxn>
                <a:cxn ang="0">
                  <a:pos x="6" y="65"/>
                </a:cxn>
                <a:cxn ang="0">
                  <a:pos x="0" y="107"/>
                </a:cxn>
                <a:cxn ang="0">
                  <a:pos x="6" y="143"/>
                </a:cxn>
                <a:cxn ang="0">
                  <a:pos x="29" y="178"/>
                </a:cxn>
                <a:cxn ang="0">
                  <a:pos x="58" y="202"/>
                </a:cxn>
                <a:cxn ang="0">
                  <a:pos x="104" y="208"/>
                </a:cxn>
                <a:cxn ang="0">
                  <a:pos x="127" y="208"/>
                </a:cxn>
                <a:cxn ang="0">
                  <a:pos x="150" y="196"/>
                </a:cxn>
                <a:cxn ang="0">
                  <a:pos x="167" y="184"/>
                </a:cxn>
                <a:cxn ang="0">
                  <a:pos x="173" y="178"/>
                </a:cxn>
                <a:cxn ang="0">
                  <a:pos x="179" y="178"/>
                </a:cxn>
                <a:cxn ang="0">
                  <a:pos x="179" y="190"/>
                </a:cxn>
                <a:cxn ang="0">
                  <a:pos x="184" y="208"/>
                </a:cxn>
                <a:cxn ang="0">
                  <a:pos x="173" y="309"/>
                </a:cxn>
                <a:cxn ang="0">
                  <a:pos x="138" y="398"/>
                </a:cxn>
                <a:cxn ang="0">
                  <a:pos x="98" y="476"/>
                </a:cxn>
                <a:cxn ang="0">
                  <a:pos x="52" y="535"/>
                </a:cxn>
                <a:cxn ang="0">
                  <a:pos x="35" y="553"/>
                </a:cxn>
                <a:cxn ang="0">
                  <a:pos x="35" y="577"/>
                </a:cxn>
                <a:cxn ang="0">
                  <a:pos x="41" y="583"/>
                </a:cxn>
                <a:cxn ang="0">
                  <a:pos x="52" y="583"/>
                </a:cxn>
                <a:cxn ang="0">
                  <a:pos x="69" y="577"/>
                </a:cxn>
                <a:cxn ang="0">
                  <a:pos x="92" y="547"/>
                </a:cxn>
                <a:cxn ang="0">
                  <a:pos x="127" y="506"/>
                </a:cxn>
                <a:cxn ang="0">
                  <a:pos x="161" y="452"/>
                </a:cxn>
                <a:cxn ang="0">
                  <a:pos x="190" y="381"/>
                </a:cxn>
                <a:cxn ang="0">
                  <a:pos x="213" y="297"/>
                </a:cxn>
                <a:cxn ang="0">
                  <a:pos x="225" y="208"/>
                </a:cxn>
              </a:cxnLst>
              <a:rect l="0" t="0" r="r" b="b"/>
              <a:pathLst>
                <a:path w="225" h="583">
                  <a:moveTo>
                    <a:pt x="225" y="208"/>
                  </a:moveTo>
                  <a:lnTo>
                    <a:pt x="213" y="119"/>
                  </a:lnTo>
                  <a:lnTo>
                    <a:pt x="190" y="53"/>
                  </a:lnTo>
                  <a:lnTo>
                    <a:pt x="150" y="12"/>
                  </a:lnTo>
                  <a:lnTo>
                    <a:pt x="104" y="0"/>
                  </a:lnTo>
                  <a:lnTo>
                    <a:pt x="64" y="12"/>
                  </a:lnTo>
                  <a:lnTo>
                    <a:pt x="29" y="30"/>
                  </a:lnTo>
                  <a:lnTo>
                    <a:pt x="6" y="65"/>
                  </a:lnTo>
                  <a:lnTo>
                    <a:pt x="0" y="107"/>
                  </a:lnTo>
                  <a:lnTo>
                    <a:pt x="6" y="143"/>
                  </a:lnTo>
                  <a:lnTo>
                    <a:pt x="29" y="178"/>
                  </a:lnTo>
                  <a:lnTo>
                    <a:pt x="58" y="202"/>
                  </a:lnTo>
                  <a:lnTo>
                    <a:pt x="104" y="208"/>
                  </a:lnTo>
                  <a:lnTo>
                    <a:pt x="127" y="208"/>
                  </a:lnTo>
                  <a:lnTo>
                    <a:pt x="150" y="196"/>
                  </a:lnTo>
                  <a:lnTo>
                    <a:pt x="167" y="184"/>
                  </a:lnTo>
                  <a:lnTo>
                    <a:pt x="173" y="178"/>
                  </a:lnTo>
                  <a:lnTo>
                    <a:pt x="179" y="178"/>
                  </a:lnTo>
                  <a:lnTo>
                    <a:pt x="179" y="190"/>
                  </a:lnTo>
                  <a:lnTo>
                    <a:pt x="184" y="208"/>
                  </a:lnTo>
                  <a:lnTo>
                    <a:pt x="173" y="309"/>
                  </a:lnTo>
                  <a:lnTo>
                    <a:pt x="138" y="398"/>
                  </a:lnTo>
                  <a:lnTo>
                    <a:pt x="98" y="476"/>
                  </a:lnTo>
                  <a:lnTo>
                    <a:pt x="52" y="535"/>
                  </a:lnTo>
                  <a:lnTo>
                    <a:pt x="35" y="553"/>
                  </a:lnTo>
                  <a:lnTo>
                    <a:pt x="35" y="577"/>
                  </a:lnTo>
                  <a:lnTo>
                    <a:pt x="41" y="583"/>
                  </a:lnTo>
                  <a:lnTo>
                    <a:pt x="52" y="583"/>
                  </a:lnTo>
                  <a:lnTo>
                    <a:pt x="69" y="577"/>
                  </a:lnTo>
                  <a:lnTo>
                    <a:pt x="92" y="547"/>
                  </a:lnTo>
                  <a:lnTo>
                    <a:pt x="127" y="506"/>
                  </a:lnTo>
                  <a:lnTo>
                    <a:pt x="161" y="452"/>
                  </a:lnTo>
                  <a:lnTo>
                    <a:pt x="190" y="381"/>
                  </a:lnTo>
                  <a:lnTo>
                    <a:pt x="213" y="297"/>
                  </a:lnTo>
                  <a:lnTo>
                    <a:pt x="225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1" name="Freeform 111"/>
            <p:cNvSpPr>
              <a:spLocks/>
            </p:cNvSpPr>
            <p:nvPr/>
          </p:nvSpPr>
          <p:spPr bwMode="auto">
            <a:xfrm>
              <a:off x="6074" y="3525"/>
              <a:ext cx="869" cy="1262"/>
            </a:xfrm>
            <a:custGeom>
              <a:avLst/>
              <a:gdLst/>
              <a:ahLst/>
              <a:cxnLst>
                <a:cxn ang="0">
                  <a:pos x="869" y="101"/>
                </a:cxn>
                <a:cxn ang="0">
                  <a:pos x="858" y="36"/>
                </a:cxn>
                <a:cxn ang="0">
                  <a:pos x="829" y="24"/>
                </a:cxn>
                <a:cxn ang="0">
                  <a:pos x="783" y="30"/>
                </a:cxn>
                <a:cxn ang="0">
                  <a:pos x="749" y="60"/>
                </a:cxn>
                <a:cxn ang="0">
                  <a:pos x="720" y="167"/>
                </a:cxn>
                <a:cxn ang="0">
                  <a:pos x="599" y="673"/>
                </a:cxn>
                <a:cxn ang="0">
                  <a:pos x="559" y="744"/>
                </a:cxn>
                <a:cxn ang="0">
                  <a:pos x="455" y="827"/>
                </a:cxn>
                <a:cxn ang="0">
                  <a:pos x="334" y="833"/>
                </a:cxn>
                <a:cxn ang="0">
                  <a:pos x="282" y="768"/>
                </a:cxn>
                <a:cxn ang="0">
                  <a:pos x="271" y="685"/>
                </a:cxn>
                <a:cxn ang="0">
                  <a:pos x="294" y="524"/>
                </a:cxn>
                <a:cxn ang="0">
                  <a:pos x="363" y="298"/>
                </a:cxn>
                <a:cxn ang="0">
                  <a:pos x="397" y="214"/>
                </a:cxn>
                <a:cxn ang="0">
                  <a:pos x="403" y="161"/>
                </a:cxn>
                <a:cxn ang="0">
                  <a:pos x="363" y="48"/>
                </a:cxn>
                <a:cxn ang="0">
                  <a:pos x="248" y="0"/>
                </a:cxn>
                <a:cxn ang="0">
                  <a:pos x="133" y="42"/>
                </a:cxn>
                <a:cxn ang="0">
                  <a:pos x="29" y="197"/>
                </a:cxn>
                <a:cxn ang="0">
                  <a:pos x="0" y="280"/>
                </a:cxn>
                <a:cxn ang="0">
                  <a:pos x="6" y="316"/>
                </a:cxn>
                <a:cxn ang="0">
                  <a:pos x="17" y="322"/>
                </a:cxn>
                <a:cxn ang="0">
                  <a:pos x="40" y="310"/>
                </a:cxn>
                <a:cxn ang="0">
                  <a:pos x="86" y="191"/>
                </a:cxn>
                <a:cxn ang="0">
                  <a:pos x="161" y="72"/>
                </a:cxn>
                <a:cxn ang="0">
                  <a:pos x="242" y="42"/>
                </a:cxn>
                <a:cxn ang="0">
                  <a:pos x="265" y="48"/>
                </a:cxn>
                <a:cxn ang="0">
                  <a:pos x="282" y="66"/>
                </a:cxn>
                <a:cxn ang="0">
                  <a:pos x="288" y="101"/>
                </a:cxn>
                <a:cxn ang="0">
                  <a:pos x="259" y="238"/>
                </a:cxn>
                <a:cxn ang="0">
                  <a:pos x="184" y="447"/>
                </a:cxn>
                <a:cxn ang="0">
                  <a:pos x="150" y="595"/>
                </a:cxn>
                <a:cxn ang="0">
                  <a:pos x="156" y="726"/>
                </a:cxn>
                <a:cxn ang="0">
                  <a:pos x="219" y="833"/>
                </a:cxn>
                <a:cxn ang="0">
                  <a:pos x="323" y="881"/>
                </a:cxn>
                <a:cxn ang="0">
                  <a:pos x="449" y="875"/>
                </a:cxn>
                <a:cxn ang="0">
                  <a:pos x="570" y="798"/>
                </a:cxn>
                <a:cxn ang="0">
                  <a:pos x="507" y="994"/>
                </a:cxn>
                <a:cxn ang="0">
                  <a:pos x="403" y="1143"/>
                </a:cxn>
                <a:cxn ang="0">
                  <a:pos x="299" y="1208"/>
                </a:cxn>
                <a:cxn ang="0">
                  <a:pos x="207" y="1220"/>
                </a:cxn>
                <a:cxn ang="0">
                  <a:pos x="127" y="1184"/>
                </a:cxn>
                <a:cxn ang="0">
                  <a:pos x="138" y="1137"/>
                </a:cxn>
                <a:cxn ang="0">
                  <a:pos x="173" y="1113"/>
                </a:cxn>
                <a:cxn ang="0">
                  <a:pos x="202" y="1083"/>
                </a:cxn>
                <a:cxn ang="0">
                  <a:pos x="213" y="1018"/>
                </a:cxn>
                <a:cxn ang="0">
                  <a:pos x="184" y="976"/>
                </a:cxn>
                <a:cxn ang="0">
                  <a:pos x="150" y="970"/>
                </a:cxn>
                <a:cxn ang="0">
                  <a:pos x="115" y="970"/>
                </a:cxn>
                <a:cxn ang="0">
                  <a:pos x="63" y="1006"/>
                </a:cxn>
                <a:cxn ang="0">
                  <a:pos x="35" y="1095"/>
                </a:cxn>
                <a:cxn ang="0">
                  <a:pos x="92" y="1214"/>
                </a:cxn>
                <a:cxn ang="0">
                  <a:pos x="236" y="1262"/>
                </a:cxn>
                <a:cxn ang="0">
                  <a:pos x="461" y="1184"/>
                </a:cxn>
                <a:cxn ang="0">
                  <a:pos x="633" y="994"/>
                </a:cxn>
                <a:cxn ang="0">
                  <a:pos x="864" y="119"/>
                </a:cxn>
              </a:cxnLst>
              <a:rect l="0" t="0" r="r" b="b"/>
              <a:pathLst>
                <a:path w="869" h="1262">
                  <a:moveTo>
                    <a:pt x="864" y="119"/>
                  </a:moveTo>
                  <a:lnTo>
                    <a:pt x="869" y="101"/>
                  </a:lnTo>
                  <a:lnTo>
                    <a:pt x="869" y="54"/>
                  </a:lnTo>
                  <a:lnTo>
                    <a:pt x="858" y="36"/>
                  </a:lnTo>
                  <a:lnTo>
                    <a:pt x="846" y="30"/>
                  </a:lnTo>
                  <a:lnTo>
                    <a:pt x="829" y="24"/>
                  </a:lnTo>
                  <a:lnTo>
                    <a:pt x="818" y="18"/>
                  </a:lnTo>
                  <a:lnTo>
                    <a:pt x="783" y="30"/>
                  </a:lnTo>
                  <a:lnTo>
                    <a:pt x="766" y="42"/>
                  </a:lnTo>
                  <a:lnTo>
                    <a:pt x="749" y="60"/>
                  </a:lnTo>
                  <a:lnTo>
                    <a:pt x="743" y="84"/>
                  </a:lnTo>
                  <a:lnTo>
                    <a:pt x="720" y="167"/>
                  </a:lnTo>
                  <a:lnTo>
                    <a:pt x="685" y="322"/>
                  </a:lnTo>
                  <a:lnTo>
                    <a:pt x="599" y="673"/>
                  </a:lnTo>
                  <a:lnTo>
                    <a:pt x="587" y="702"/>
                  </a:lnTo>
                  <a:lnTo>
                    <a:pt x="559" y="744"/>
                  </a:lnTo>
                  <a:lnTo>
                    <a:pt x="512" y="792"/>
                  </a:lnTo>
                  <a:lnTo>
                    <a:pt x="455" y="827"/>
                  </a:lnTo>
                  <a:lnTo>
                    <a:pt x="386" y="839"/>
                  </a:lnTo>
                  <a:lnTo>
                    <a:pt x="334" y="833"/>
                  </a:lnTo>
                  <a:lnTo>
                    <a:pt x="305" y="804"/>
                  </a:lnTo>
                  <a:lnTo>
                    <a:pt x="282" y="768"/>
                  </a:lnTo>
                  <a:lnTo>
                    <a:pt x="271" y="726"/>
                  </a:lnTo>
                  <a:lnTo>
                    <a:pt x="271" y="685"/>
                  </a:lnTo>
                  <a:lnTo>
                    <a:pt x="276" y="607"/>
                  </a:lnTo>
                  <a:lnTo>
                    <a:pt x="294" y="524"/>
                  </a:lnTo>
                  <a:lnTo>
                    <a:pt x="323" y="417"/>
                  </a:lnTo>
                  <a:lnTo>
                    <a:pt x="363" y="298"/>
                  </a:lnTo>
                  <a:lnTo>
                    <a:pt x="380" y="250"/>
                  </a:lnTo>
                  <a:lnTo>
                    <a:pt x="397" y="214"/>
                  </a:lnTo>
                  <a:lnTo>
                    <a:pt x="403" y="185"/>
                  </a:lnTo>
                  <a:lnTo>
                    <a:pt x="403" y="161"/>
                  </a:lnTo>
                  <a:lnTo>
                    <a:pt x="392" y="95"/>
                  </a:lnTo>
                  <a:lnTo>
                    <a:pt x="363" y="48"/>
                  </a:lnTo>
                  <a:lnTo>
                    <a:pt x="311" y="12"/>
                  </a:lnTo>
                  <a:lnTo>
                    <a:pt x="248" y="0"/>
                  </a:lnTo>
                  <a:lnTo>
                    <a:pt x="184" y="12"/>
                  </a:lnTo>
                  <a:lnTo>
                    <a:pt x="133" y="42"/>
                  </a:lnTo>
                  <a:lnTo>
                    <a:pt x="86" y="90"/>
                  </a:lnTo>
                  <a:lnTo>
                    <a:pt x="29" y="197"/>
                  </a:lnTo>
                  <a:lnTo>
                    <a:pt x="12" y="244"/>
                  </a:lnTo>
                  <a:lnTo>
                    <a:pt x="0" y="280"/>
                  </a:lnTo>
                  <a:lnTo>
                    <a:pt x="0" y="310"/>
                  </a:lnTo>
                  <a:lnTo>
                    <a:pt x="6" y="316"/>
                  </a:lnTo>
                  <a:lnTo>
                    <a:pt x="12" y="316"/>
                  </a:lnTo>
                  <a:lnTo>
                    <a:pt x="17" y="322"/>
                  </a:lnTo>
                  <a:lnTo>
                    <a:pt x="29" y="322"/>
                  </a:lnTo>
                  <a:lnTo>
                    <a:pt x="40" y="310"/>
                  </a:lnTo>
                  <a:lnTo>
                    <a:pt x="52" y="286"/>
                  </a:lnTo>
                  <a:lnTo>
                    <a:pt x="86" y="191"/>
                  </a:lnTo>
                  <a:lnTo>
                    <a:pt x="121" y="119"/>
                  </a:lnTo>
                  <a:lnTo>
                    <a:pt x="161" y="72"/>
                  </a:lnTo>
                  <a:lnTo>
                    <a:pt x="202" y="48"/>
                  </a:lnTo>
                  <a:lnTo>
                    <a:pt x="242" y="42"/>
                  </a:lnTo>
                  <a:lnTo>
                    <a:pt x="259" y="42"/>
                  </a:lnTo>
                  <a:lnTo>
                    <a:pt x="265" y="48"/>
                  </a:lnTo>
                  <a:lnTo>
                    <a:pt x="276" y="54"/>
                  </a:lnTo>
                  <a:lnTo>
                    <a:pt x="282" y="66"/>
                  </a:lnTo>
                  <a:lnTo>
                    <a:pt x="288" y="84"/>
                  </a:lnTo>
                  <a:lnTo>
                    <a:pt x="288" y="101"/>
                  </a:lnTo>
                  <a:lnTo>
                    <a:pt x="276" y="179"/>
                  </a:lnTo>
                  <a:lnTo>
                    <a:pt x="259" y="238"/>
                  </a:lnTo>
                  <a:lnTo>
                    <a:pt x="219" y="351"/>
                  </a:lnTo>
                  <a:lnTo>
                    <a:pt x="184" y="447"/>
                  </a:lnTo>
                  <a:lnTo>
                    <a:pt x="161" y="530"/>
                  </a:lnTo>
                  <a:lnTo>
                    <a:pt x="150" y="595"/>
                  </a:lnTo>
                  <a:lnTo>
                    <a:pt x="150" y="649"/>
                  </a:lnTo>
                  <a:lnTo>
                    <a:pt x="156" y="726"/>
                  </a:lnTo>
                  <a:lnTo>
                    <a:pt x="184" y="786"/>
                  </a:lnTo>
                  <a:lnTo>
                    <a:pt x="219" y="833"/>
                  </a:lnTo>
                  <a:lnTo>
                    <a:pt x="271" y="863"/>
                  </a:lnTo>
                  <a:lnTo>
                    <a:pt x="323" y="881"/>
                  </a:lnTo>
                  <a:lnTo>
                    <a:pt x="380" y="887"/>
                  </a:lnTo>
                  <a:lnTo>
                    <a:pt x="449" y="875"/>
                  </a:lnTo>
                  <a:lnTo>
                    <a:pt x="512" y="845"/>
                  </a:lnTo>
                  <a:lnTo>
                    <a:pt x="570" y="798"/>
                  </a:lnTo>
                  <a:lnTo>
                    <a:pt x="541" y="899"/>
                  </a:lnTo>
                  <a:lnTo>
                    <a:pt x="507" y="994"/>
                  </a:lnTo>
                  <a:lnTo>
                    <a:pt x="443" y="1095"/>
                  </a:lnTo>
                  <a:lnTo>
                    <a:pt x="403" y="1143"/>
                  </a:lnTo>
                  <a:lnTo>
                    <a:pt x="357" y="1184"/>
                  </a:lnTo>
                  <a:lnTo>
                    <a:pt x="299" y="1208"/>
                  </a:lnTo>
                  <a:lnTo>
                    <a:pt x="236" y="1220"/>
                  </a:lnTo>
                  <a:lnTo>
                    <a:pt x="207" y="1220"/>
                  </a:lnTo>
                  <a:lnTo>
                    <a:pt x="167" y="1208"/>
                  </a:lnTo>
                  <a:lnTo>
                    <a:pt x="127" y="1184"/>
                  </a:lnTo>
                  <a:lnTo>
                    <a:pt x="92" y="1137"/>
                  </a:lnTo>
                  <a:lnTo>
                    <a:pt x="138" y="1137"/>
                  </a:lnTo>
                  <a:lnTo>
                    <a:pt x="156" y="1131"/>
                  </a:lnTo>
                  <a:lnTo>
                    <a:pt x="173" y="1113"/>
                  </a:lnTo>
                  <a:lnTo>
                    <a:pt x="190" y="1101"/>
                  </a:lnTo>
                  <a:lnTo>
                    <a:pt x="202" y="1083"/>
                  </a:lnTo>
                  <a:lnTo>
                    <a:pt x="213" y="1036"/>
                  </a:lnTo>
                  <a:lnTo>
                    <a:pt x="213" y="1018"/>
                  </a:lnTo>
                  <a:lnTo>
                    <a:pt x="207" y="1000"/>
                  </a:lnTo>
                  <a:lnTo>
                    <a:pt x="184" y="976"/>
                  </a:lnTo>
                  <a:lnTo>
                    <a:pt x="173" y="970"/>
                  </a:lnTo>
                  <a:lnTo>
                    <a:pt x="150" y="970"/>
                  </a:lnTo>
                  <a:lnTo>
                    <a:pt x="144" y="964"/>
                  </a:lnTo>
                  <a:lnTo>
                    <a:pt x="115" y="970"/>
                  </a:lnTo>
                  <a:lnTo>
                    <a:pt x="86" y="982"/>
                  </a:lnTo>
                  <a:lnTo>
                    <a:pt x="63" y="1006"/>
                  </a:lnTo>
                  <a:lnTo>
                    <a:pt x="46" y="1042"/>
                  </a:lnTo>
                  <a:lnTo>
                    <a:pt x="35" y="1095"/>
                  </a:lnTo>
                  <a:lnTo>
                    <a:pt x="52" y="1161"/>
                  </a:lnTo>
                  <a:lnTo>
                    <a:pt x="92" y="1214"/>
                  </a:lnTo>
                  <a:lnTo>
                    <a:pt x="156" y="1250"/>
                  </a:lnTo>
                  <a:lnTo>
                    <a:pt x="236" y="1262"/>
                  </a:lnTo>
                  <a:lnTo>
                    <a:pt x="351" y="1244"/>
                  </a:lnTo>
                  <a:lnTo>
                    <a:pt x="461" y="1184"/>
                  </a:lnTo>
                  <a:lnTo>
                    <a:pt x="559" y="1101"/>
                  </a:lnTo>
                  <a:lnTo>
                    <a:pt x="633" y="994"/>
                  </a:lnTo>
                  <a:lnTo>
                    <a:pt x="679" y="863"/>
                  </a:lnTo>
                  <a:lnTo>
                    <a:pt x="864" y="1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2" name="Freeform 112"/>
            <p:cNvSpPr>
              <a:spLocks noEditPoints="1"/>
            </p:cNvSpPr>
            <p:nvPr/>
          </p:nvSpPr>
          <p:spPr bwMode="auto">
            <a:xfrm>
              <a:off x="7024" y="3757"/>
              <a:ext cx="403" cy="923"/>
            </a:xfrm>
            <a:custGeom>
              <a:avLst/>
              <a:gdLst/>
              <a:ahLst/>
              <a:cxnLst>
                <a:cxn ang="0">
                  <a:pos x="368" y="42"/>
                </a:cxn>
                <a:cxn ang="0">
                  <a:pos x="345" y="12"/>
                </a:cxn>
                <a:cxn ang="0">
                  <a:pos x="288" y="6"/>
                </a:cxn>
                <a:cxn ang="0">
                  <a:pos x="253" y="36"/>
                </a:cxn>
                <a:cxn ang="0">
                  <a:pos x="236" y="78"/>
                </a:cxn>
                <a:cxn ang="0">
                  <a:pos x="248" y="107"/>
                </a:cxn>
                <a:cxn ang="0">
                  <a:pos x="271" y="125"/>
                </a:cxn>
                <a:cxn ang="0">
                  <a:pos x="317" y="125"/>
                </a:cxn>
                <a:cxn ang="0">
                  <a:pos x="351" y="96"/>
                </a:cxn>
                <a:cxn ang="0">
                  <a:pos x="368" y="54"/>
                </a:cxn>
                <a:cxn ang="0">
                  <a:pos x="86" y="786"/>
                </a:cxn>
                <a:cxn ang="0">
                  <a:pos x="92" y="851"/>
                </a:cxn>
                <a:cxn ang="0">
                  <a:pos x="161" y="917"/>
                </a:cxn>
                <a:cxn ang="0">
                  <a:pos x="271" y="911"/>
                </a:cxn>
                <a:cxn ang="0">
                  <a:pos x="357" y="827"/>
                </a:cxn>
                <a:cxn ang="0">
                  <a:pos x="397" y="738"/>
                </a:cxn>
                <a:cxn ang="0">
                  <a:pos x="397" y="708"/>
                </a:cxn>
                <a:cxn ang="0">
                  <a:pos x="386" y="697"/>
                </a:cxn>
                <a:cxn ang="0">
                  <a:pos x="357" y="708"/>
                </a:cxn>
                <a:cxn ang="0">
                  <a:pos x="328" y="792"/>
                </a:cxn>
                <a:cxn ang="0">
                  <a:pos x="253" y="875"/>
                </a:cxn>
                <a:cxn ang="0">
                  <a:pos x="202" y="887"/>
                </a:cxn>
                <a:cxn ang="0">
                  <a:pos x="184" y="869"/>
                </a:cxn>
                <a:cxn ang="0">
                  <a:pos x="178" y="839"/>
                </a:cxn>
                <a:cxn ang="0">
                  <a:pos x="202" y="750"/>
                </a:cxn>
                <a:cxn ang="0">
                  <a:pos x="253" y="613"/>
                </a:cxn>
                <a:cxn ang="0">
                  <a:pos x="288" y="524"/>
                </a:cxn>
                <a:cxn ang="0">
                  <a:pos x="311" y="464"/>
                </a:cxn>
                <a:cxn ang="0">
                  <a:pos x="317" y="423"/>
                </a:cxn>
                <a:cxn ang="0">
                  <a:pos x="282" y="340"/>
                </a:cxn>
                <a:cxn ang="0">
                  <a:pos x="190" y="310"/>
                </a:cxn>
                <a:cxn ang="0">
                  <a:pos x="81" y="357"/>
                </a:cxn>
                <a:cxn ang="0">
                  <a:pos x="17" y="453"/>
                </a:cxn>
                <a:cxn ang="0">
                  <a:pos x="0" y="518"/>
                </a:cxn>
                <a:cxn ang="0">
                  <a:pos x="12" y="536"/>
                </a:cxn>
                <a:cxn ang="0">
                  <a:pos x="40" y="530"/>
                </a:cxn>
                <a:cxn ang="0">
                  <a:pos x="46" y="512"/>
                </a:cxn>
                <a:cxn ang="0">
                  <a:pos x="109" y="387"/>
                </a:cxn>
                <a:cxn ang="0">
                  <a:pos x="184" y="345"/>
                </a:cxn>
                <a:cxn ang="0">
                  <a:pos x="207" y="351"/>
                </a:cxn>
                <a:cxn ang="0">
                  <a:pos x="219" y="375"/>
                </a:cxn>
                <a:cxn ang="0">
                  <a:pos x="213" y="441"/>
                </a:cxn>
                <a:cxn ang="0">
                  <a:pos x="178" y="530"/>
                </a:cxn>
              </a:cxnLst>
              <a:rect l="0" t="0" r="r" b="b"/>
              <a:pathLst>
                <a:path w="403" h="923">
                  <a:moveTo>
                    <a:pt x="368" y="54"/>
                  </a:moveTo>
                  <a:lnTo>
                    <a:pt x="368" y="42"/>
                  </a:lnTo>
                  <a:lnTo>
                    <a:pt x="363" y="30"/>
                  </a:lnTo>
                  <a:lnTo>
                    <a:pt x="345" y="12"/>
                  </a:lnTo>
                  <a:lnTo>
                    <a:pt x="311" y="0"/>
                  </a:lnTo>
                  <a:lnTo>
                    <a:pt x="288" y="6"/>
                  </a:lnTo>
                  <a:lnTo>
                    <a:pt x="271" y="18"/>
                  </a:lnTo>
                  <a:lnTo>
                    <a:pt x="253" y="36"/>
                  </a:lnTo>
                  <a:lnTo>
                    <a:pt x="242" y="54"/>
                  </a:lnTo>
                  <a:lnTo>
                    <a:pt x="236" y="78"/>
                  </a:lnTo>
                  <a:lnTo>
                    <a:pt x="242" y="90"/>
                  </a:lnTo>
                  <a:lnTo>
                    <a:pt x="248" y="107"/>
                  </a:lnTo>
                  <a:lnTo>
                    <a:pt x="259" y="119"/>
                  </a:lnTo>
                  <a:lnTo>
                    <a:pt x="271" y="125"/>
                  </a:lnTo>
                  <a:lnTo>
                    <a:pt x="294" y="131"/>
                  </a:lnTo>
                  <a:lnTo>
                    <a:pt x="317" y="125"/>
                  </a:lnTo>
                  <a:lnTo>
                    <a:pt x="334" y="113"/>
                  </a:lnTo>
                  <a:lnTo>
                    <a:pt x="351" y="96"/>
                  </a:lnTo>
                  <a:lnTo>
                    <a:pt x="363" y="78"/>
                  </a:lnTo>
                  <a:lnTo>
                    <a:pt x="368" y="54"/>
                  </a:lnTo>
                  <a:close/>
                  <a:moveTo>
                    <a:pt x="98" y="750"/>
                  </a:moveTo>
                  <a:lnTo>
                    <a:pt x="86" y="786"/>
                  </a:lnTo>
                  <a:lnTo>
                    <a:pt x="86" y="810"/>
                  </a:lnTo>
                  <a:lnTo>
                    <a:pt x="92" y="851"/>
                  </a:lnTo>
                  <a:lnTo>
                    <a:pt x="121" y="893"/>
                  </a:lnTo>
                  <a:lnTo>
                    <a:pt x="161" y="917"/>
                  </a:lnTo>
                  <a:lnTo>
                    <a:pt x="207" y="923"/>
                  </a:lnTo>
                  <a:lnTo>
                    <a:pt x="271" y="911"/>
                  </a:lnTo>
                  <a:lnTo>
                    <a:pt x="317" y="875"/>
                  </a:lnTo>
                  <a:lnTo>
                    <a:pt x="357" y="827"/>
                  </a:lnTo>
                  <a:lnTo>
                    <a:pt x="380" y="780"/>
                  </a:lnTo>
                  <a:lnTo>
                    <a:pt x="397" y="738"/>
                  </a:lnTo>
                  <a:lnTo>
                    <a:pt x="403" y="714"/>
                  </a:lnTo>
                  <a:lnTo>
                    <a:pt x="397" y="708"/>
                  </a:lnTo>
                  <a:lnTo>
                    <a:pt x="397" y="702"/>
                  </a:lnTo>
                  <a:lnTo>
                    <a:pt x="386" y="697"/>
                  </a:lnTo>
                  <a:lnTo>
                    <a:pt x="368" y="697"/>
                  </a:lnTo>
                  <a:lnTo>
                    <a:pt x="357" y="708"/>
                  </a:lnTo>
                  <a:lnTo>
                    <a:pt x="351" y="720"/>
                  </a:lnTo>
                  <a:lnTo>
                    <a:pt x="328" y="792"/>
                  </a:lnTo>
                  <a:lnTo>
                    <a:pt x="294" y="845"/>
                  </a:lnTo>
                  <a:lnTo>
                    <a:pt x="253" y="875"/>
                  </a:lnTo>
                  <a:lnTo>
                    <a:pt x="213" y="887"/>
                  </a:lnTo>
                  <a:lnTo>
                    <a:pt x="202" y="887"/>
                  </a:lnTo>
                  <a:lnTo>
                    <a:pt x="190" y="881"/>
                  </a:lnTo>
                  <a:lnTo>
                    <a:pt x="184" y="869"/>
                  </a:lnTo>
                  <a:lnTo>
                    <a:pt x="184" y="857"/>
                  </a:lnTo>
                  <a:lnTo>
                    <a:pt x="178" y="839"/>
                  </a:lnTo>
                  <a:lnTo>
                    <a:pt x="190" y="780"/>
                  </a:lnTo>
                  <a:lnTo>
                    <a:pt x="202" y="750"/>
                  </a:lnTo>
                  <a:lnTo>
                    <a:pt x="242" y="643"/>
                  </a:lnTo>
                  <a:lnTo>
                    <a:pt x="253" y="613"/>
                  </a:lnTo>
                  <a:lnTo>
                    <a:pt x="271" y="572"/>
                  </a:lnTo>
                  <a:lnTo>
                    <a:pt x="288" y="524"/>
                  </a:lnTo>
                  <a:lnTo>
                    <a:pt x="299" y="488"/>
                  </a:lnTo>
                  <a:lnTo>
                    <a:pt x="311" y="464"/>
                  </a:lnTo>
                  <a:lnTo>
                    <a:pt x="317" y="447"/>
                  </a:lnTo>
                  <a:lnTo>
                    <a:pt x="317" y="423"/>
                  </a:lnTo>
                  <a:lnTo>
                    <a:pt x="305" y="375"/>
                  </a:lnTo>
                  <a:lnTo>
                    <a:pt x="282" y="340"/>
                  </a:lnTo>
                  <a:lnTo>
                    <a:pt x="242" y="316"/>
                  </a:lnTo>
                  <a:lnTo>
                    <a:pt x="190" y="310"/>
                  </a:lnTo>
                  <a:lnTo>
                    <a:pt x="132" y="322"/>
                  </a:lnTo>
                  <a:lnTo>
                    <a:pt x="81" y="357"/>
                  </a:lnTo>
                  <a:lnTo>
                    <a:pt x="46" y="405"/>
                  </a:lnTo>
                  <a:lnTo>
                    <a:pt x="17" y="453"/>
                  </a:lnTo>
                  <a:lnTo>
                    <a:pt x="6" y="494"/>
                  </a:lnTo>
                  <a:lnTo>
                    <a:pt x="0" y="518"/>
                  </a:lnTo>
                  <a:lnTo>
                    <a:pt x="0" y="524"/>
                  </a:lnTo>
                  <a:lnTo>
                    <a:pt x="12" y="536"/>
                  </a:lnTo>
                  <a:lnTo>
                    <a:pt x="35" y="536"/>
                  </a:lnTo>
                  <a:lnTo>
                    <a:pt x="40" y="530"/>
                  </a:lnTo>
                  <a:lnTo>
                    <a:pt x="40" y="524"/>
                  </a:lnTo>
                  <a:lnTo>
                    <a:pt x="46" y="512"/>
                  </a:lnTo>
                  <a:lnTo>
                    <a:pt x="75" y="435"/>
                  </a:lnTo>
                  <a:lnTo>
                    <a:pt x="109" y="387"/>
                  </a:lnTo>
                  <a:lnTo>
                    <a:pt x="150" y="357"/>
                  </a:lnTo>
                  <a:lnTo>
                    <a:pt x="184" y="345"/>
                  </a:lnTo>
                  <a:lnTo>
                    <a:pt x="196" y="345"/>
                  </a:lnTo>
                  <a:lnTo>
                    <a:pt x="207" y="351"/>
                  </a:lnTo>
                  <a:lnTo>
                    <a:pt x="213" y="357"/>
                  </a:lnTo>
                  <a:lnTo>
                    <a:pt x="219" y="375"/>
                  </a:lnTo>
                  <a:lnTo>
                    <a:pt x="219" y="417"/>
                  </a:lnTo>
                  <a:lnTo>
                    <a:pt x="213" y="441"/>
                  </a:lnTo>
                  <a:lnTo>
                    <a:pt x="202" y="476"/>
                  </a:lnTo>
                  <a:lnTo>
                    <a:pt x="178" y="530"/>
                  </a:lnTo>
                  <a:lnTo>
                    <a:pt x="98" y="7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3" name="Freeform 113"/>
            <p:cNvSpPr>
              <a:spLocks/>
            </p:cNvSpPr>
            <p:nvPr/>
          </p:nvSpPr>
          <p:spPr bwMode="auto">
            <a:xfrm>
              <a:off x="7709" y="2918"/>
              <a:ext cx="438" cy="1958"/>
            </a:xfrm>
            <a:custGeom>
              <a:avLst/>
              <a:gdLst/>
              <a:ahLst/>
              <a:cxnLst>
                <a:cxn ang="0">
                  <a:pos x="438" y="982"/>
                </a:cxn>
                <a:cxn ang="0">
                  <a:pos x="432" y="851"/>
                </a:cxn>
                <a:cxn ang="0">
                  <a:pos x="415" y="702"/>
                </a:cxn>
                <a:cxn ang="0">
                  <a:pos x="374" y="536"/>
                </a:cxn>
                <a:cxn ang="0">
                  <a:pos x="311" y="369"/>
                </a:cxn>
                <a:cxn ang="0">
                  <a:pos x="253" y="256"/>
                </a:cxn>
                <a:cxn ang="0">
                  <a:pos x="190" y="167"/>
                </a:cxn>
                <a:cxn ang="0">
                  <a:pos x="127" y="96"/>
                </a:cxn>
                <a:cxn ang="0">
                  <a:pos x="75" y="42"/>
                </a:cxn>
                <a:cxn ang="0">
                  <a:pos x="40" y="12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30"/>
                </a:cxn>
                <a:cxn ang="0">
                  <a:pos x="12" y="42"/>
                </a:cxn>
                <a:cxn ang="0">
                  <a:pos x="17" y="54"/>
                </a:cxn>
                <a:cxn ang="0">
                  <a:pos x="35" y="66"/>
                </a:cxn>
                <a:cxn ang="0">
                  <a:pos x="121" y="173"/>
                </a:cxn>
                <a:cxn ang="0">
                  <a:pos x="196" y="298"/>
                </a:cxn>
                <a:cxn ang="0">
                  <a:pos x="253" y="441"/>
                </a:cxn>
                <a:cxn ang="0">
                  <a:pos x="294" y="607"/>
                </a:cxn>
                <a:cxn ang="0">
                  <a:pos x="317" y="786"/>
                </a:cxn>
                <a:cxn ang="0">
                  <a:pos x="328" y="982"/>
                </a:cxn>
                <a:cxn ang="0">
                  <a:pos x="322" y="1149"/>
                </a:cxn>
                <a:cxn ang="0">
                  <a:pos x="299" y="1315"/>
                </a:cxn>
                <a:cxn ang="0">
                  <a:pos x="265" y="1476"/>
                </a:cxn>
                <a:cxn ang="0">
                  <a:pos x="207" y="1631"/>
                </a:cxn>
                <a:cxn ang="0">
                  <a:pos x="127" y="1774"/>
                </a:cxn>
                <a:cxn ang="0">
                  <a:pos x="23" y="1904"/>
                </a:cxn>
                <a:cxn ang="0">
                  <a:pos x="12" y="1916"/>
                </a:cxn>
                <a:cxn ang="0">
                  <a:pos x="6" y="1928"/>
                </a:cxn>
                <a:cxn ang="0">
                  <a:pos x="0" y="1934"/>
                </a:cxn>
                <a:cxn ang="0">
                  <a:pos x="0" y="1952"/>
                </a:cxn>
                <a:cxn ang="0">
                  <a:pos x="6" y="1958"/>
                </a:cxn>
                <a:cxn ang="0">
                  <a:pos x="17" y="1958"/>
                </a:cxn>
                <a:cxn ang="0">
                  <a:pos x="35" y="1952"/>
                </a:cxn>
                <a:cxn ang="0">
                  <a:pos x="63" y="1928"/>
                </a:cxn>
                <a:cxn ang="0">
                  <a:pos x="109" y="1887"/>
                </a:cxn>
                <a:cxn ang="0">
                  <a:pos x="161" y="1833"/>
                </a:cxn>
                <a:cxn ang="0">
                  <a:pos x="213" y="1762"/>
                </a:cxn>
                <a:cxn ang="0">
                  <a:pos x="265" y="1678"/>
                </a:cxn>
                <a:cxn ang="0">
                  <a:pos x="317" y="1577"/>
                </a:cxn>
                <a:cxn ang="0">
                  <a:pos x="374" y="1417"/>
                </a:cxn>
                <a:cxn ang="0">
                  <a:pos x="415" y="1262"/>
                </a:cxn>
                <a:cxn ang="0">
                  <a:pos x="432" y="1113"/>
                </a:cxn>
                <a:cxn ang="0">
                  <a:pos x="438" y="982"/>
                </a:cxn>
              </a:cxnLst>
              <a:rect l="0" t="0" r="r" b="b"/>
              <a:pathLst>
                <a:path w="438" h="1958">
                  <a:moveTo>
                    <a:pt x="438" y="982"/>
                  </a:moveTo>
                  <a:lnTo>
                    <a:pt x="432" y="851"/>
                  </a:lnTo>
                  <a:lnTo>
                    <a:pt x="415" y="702"/>
                  </a:lnTo>
                  <a:lnTo>
                    <a:pt x="374" y="536"/>
                  </a:lnTo>
                  <a:lnTo>
                    <a:pt x="311" y="369"/>
                  </a:lnTo>
                  <a:lnTo>
                    <a:pt x="253" y="256"/>
                  </a:lnTo>
                  <a:lnTo>
                    <a:pt x="190" y="167"/>
                  </a:lnTo>
                  <a:lnTo>
                    <a:pt x="127" y="96"/>
                  </a:lnTo>
                  <a:lnTo>
                    <a:pt x="75" y="42"/>
                  </a:lnTo>
                  <a:lnTo>
                    <a:pt x="40" y="12"/>
                  </a:lnTo>
                  <a:lnTo>
                    <a:pt x="17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30"/>
                  </a:lnTo>
                  <a:lnTo>
                    <a:pt x="12" y="42"/>
                  </a:lnTo>
                  <a:lnTo>
                    <a:pt x="17" y="54"/>
                  </a:lnTo>
                  <a:lnTo>
                    <a:pt x="35" y="66"/>
                  </a:lnTo>
                  <a:lnTo>
                    <a:pt x="121" y="173"/>
                  </a:lnTo>
                  <a:lnTo>
                    <a:pt x="196" y="298"/>
                  </a:lnTo>
                  <a:lnTo>
                    <a:pt x="253" y="441"/>
                  </a:lnTo>
                  <a:lnTo>
                    <a:pt x="294" y="607"/>
                  </a:lnTo>
                  <a:lnTo>
                    <a:pt x="317" y="786"/>
                  </a:lnTo>
                  <a:lnTo>
                    <a:pt x="328" y="982"/>
                  </a:lnTo>
                  <a:lnTo>
                    <a:pt x="322" y="1149"/>
                  </a:lnTo>
                  <a:lnTo>
                    <a:pt x="299" y="1315"/>
                  </a:lnTo>
                  <a:lnTo>
                    <a:pt x="265" y="1476"/>
                  </a:lnTo>
                  <a:lnTo>
                    <a:pt x="207" y="1631"/>
                  </a:lnTo>
                  <a:lnTo>
                    <a:pt x="127" y="1774"/>
                  </a:lnTo>
                  <a:lnTo>
                    <a:pt x="23" y="1904"/>
                  </a:lnTo>
                  <a:lnTo>
                    <a:pt x="12" y="1916"/>
                  </a:lnTo>
                  <a:lnTo>
                    <a:pt x="6" y="1928"/>
                  </a:lnTo>
                  <a:lnTo>
                    <a:pt x="0" y="1934"/>
                  </a:lnTo>
                  <a:lnTo>
                    <a:pt x="0" y="1952"/>
                  </a:lnTo>
                  <a:lnTo>
                    <a:pt x="6" y="1958"/>
                  </a:lnTo>
                  <a:lnTo>
                    <a:pt x="17" y="1958"/>
                  </a:lnTo>
                  <a:lnTo>
                    <a:pt x="35" y="1952"/>
                  </a:lnTo>
                  <a:lnTo>
                    <a:pt x="63" y="1928"/>
                  </a:lnTo>
                  <a:lnTo>
                    <a:pt x="109" y="1887"/>
                  </a:lnTo>
                  <a:lnTo>
                    <a:pt x="161" y="1833"/>
                  </a:lnTo>
                  <a:lnTo>
                    <a:pt x="213" y="1762"/>
                  </a:lnTo>
                  <a:lnTo>
                    <a:pt x="265" y="1678"/>
                  </a:lnTo>
                  <a:lnTo>
                    <a:pt x="317" y="1577"/>
                  </a:lnTo>
                  <a:lnTo>
                    <a:pt x="374" y="1417"/>
                  </a:lnTo>
                  <a:lnTo>
                    <a:pt x="415" y="1262"/>
                  </a:lnTo>
                  <a:lnTo>
                    <a:pt x="432" y="1113"/>
                  </a:lnTo>
                  <a:lnTo>
                    <a:pt x="438" y="98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4" name="Freeform 114"/>
            <p:cNvSpPr>
              <a:spLocks noEditPoints="1"/>
            </p:cNvSpPr>
            <p:nvPr/>
          </p:nvSpPr>
          <p:spPr bwMode="auto">
            <a:xfrm>
              <a:off x="8964" y="3668"/>
              <a:ext cx="1261" cy="458"/>
            </a:xfrm>
            <a:custGeom>
              <a:avLst/>
              <a:gdLst/>
              <a:ahLst/>
              <a:cxnLst>
                <a:cxn ang="0">
                  <a:pos x="1198" y="77"/>
                </a:cxn>
                <a:cxn ang="0">
                  <a:pos x="1232" y="77"/>
                </a:cxn>
                <a:cxn ang="0">
                  <a:pos x="1255" y="66"/>
                </a:cxn>
                <a:cxn ang="0">
                  <a:pos x="1261" y="54"/>
                </a:cxn>
                <a:cxn ang="0">
                  <a:pos x="1261" y="30"/>
                </a:cxn>
                <a:cxn ang="0">
                  <a:pos x="1255" y="18"/>
                </a:cxn>
                <a:cxn ang="0">
                  <a:pos x="1221" y="0"/>
                </a:cxn>
                <a:cxn ang="0">
                  <a:pos x="40" y="0"/>
                </a:cxn>
                <a:cxn ang="0">
                  <a:pos x="17" y="12"/>
                </a:cxn>
                <a:cxn ang="0">
                  <a:pos x="6" y="24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17" y="71"/>
                </a:cxn>
                <a:cxn ang="0">
                  <a:pos x="29" y="77"/>
                </a:cxn>
                <a:cxn ang="0">
                  <a:pos x="69" y="77"/>
                </a:cxn>
                <a:cxn ang="0">
                  <a:pos x="1198" y="77"/>
                </a:cxn>
                <a:cxn ang="0">
                  <a:pos x="1198" y="458"/>
                </a:cxn>
                <a:cxn ang="0">
                  <a:pos x="1232" y="458"/>
                </a:cxn>
                <a:cxn ang="0">
                  <a:pos x="1255" y="446"/>
                </a:cxn>
                <a:cxn ang="0">
                  <a:pos x="1261" y="434"/>
                </a:cxn>
                <a:cxn ang="0">
                  <a:pos x="1261" y="405"/>
                </a:cxn>
                <a:cxn ang="0">
                  <a:pos x="1244" y="387"/>
                </a:cxn>
                <a:cxn ang="0">
                  <a:pos x="1232" y="387"/>
                </a:cxn>
                <a:cxn ang="0">
                  <a:pos x="1221" y="381"/>
                </a:cxn>
                <a:cxn ang="0">
                  <a:pos x="40" y="381"/>
                </a:cxn>
                <a:cxn ang="0">
                  <a:pos x="29" y="387"/>
                </a:cxn>
                <a:cxn ang="0">
                  <a:pos x="17" y="387"/>
                </a:cxn>
                <a:cxn ang="0">
                  <a:pos x="12" y="399"/>
                </a:cxn>
                <a:cxn ang="0">
                  <a:pos x="6" y="405"/>
                </a:cxn>
                <a:cxn ang="0">
                  <a:pos x="0" y="423"/>
                </a:cxn>
                <a:cxn ang="0">
                  <a:pos x="12" y="446"/>
                </a:cxn>
                <a:cxn ang="0">
                  <a:pos x="17" y="452"/>
                </a:cxn>
                <a:cxn ang="0">
                  <a:pos x="29" y="458"/>
                </a:cxn>
                <a:cxn ang="0">
                  <a:pos x="63" y="458"/>
                </a:cxn>
                <a:cxn ang="0">
                  <a:pos x="1198" y="458"/>
                </a:cxn>
              </a:cxnLst>
              <a:rect l="0" t="0" r="r" b="b"/>
              <a:pathLst>
                <a:path w="1261" h="458">
                  <a:moveTo>
                    <a:pt x="1198" y="77"/>
                  </a:moveTo>
                  <a:lnTo>
                    <a:pt x="1232" y="77"/>
                  </a:lnTo>
                  <a:lnTo>
                    <a:pt x="1255" y="66"/>
                  </a:lnTo>
                  <a:lnTo>
                    <a:pt x="1261" y="54"/>
                  </a:lnTo>
                  <a:lnTo>
                    <a:pt x="1261" y="30"/>
                  </a:lnTo>
                  <a:lnTo>
                    <a:pt x="1255" y="18"/>
                  </a:lnTo>
                  <a:lnTo>
                    <a:pt x="1221" y="0"/>
                  </a:lnTo>
                  <a:lnTo>
                    <a:pt x="40" y="0"/>
                  </a:lnTo>
                  <a:lnTo>
                    <a:pt x="17" y="12"/>
                  </a:lnTo>
                  <a:lnTo>
                    <a:pt x="6" y="24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17" y="71"/>
                  </a:lnTo>
                  <a:lnTo>
                    <a:pt x="29" y="77"/>
                  </a:lnTo>
                  <a:lnTo>
                    <a:pt x="69" y="77"/>
                  </a:lnTo>
                  <a:lnTo>
                    <a:pt x="1198" y="77"/>
                  </a:lnTo>
                  <a:close/>
                  <a:moveTo>
                    <a:pt x="1198" y="458"/>
                  </a:moveTo>
                  <a:lnTo>
                    <a:pt x="1232" y="458"/>
                  </a:lnTo>
                  <a:lnTo>
                    <a:pt x="1255" y="446"/>
                  </a:lnTo>
                  <a:lnTo>
                    <a:pt x="1261" y="434"/>
                  </a:lnTo>
                  <a:lnTo>
                    <a:pt x="1261" y="405"/>
                  </a:lnTo>
                  <a:lnTo>
                    <a:pt x="1244" y="387"/>
                  </a:lnTo>
                  <a:lnTo>
                    <a:pt x="1232" y="387"/>
                  </a:lnTo>
                  <a:lnTo>
                    <a:pt x="1221" y="381"/>
                  </a:lnTo>
                  <a:lnTo>
                    <a:pt x="40" y="381"/>
                  </a:lnTo>
                  <a:lnTo>
                    <a:pt x="29" y="387"/>
                  </a:lnTo>
                  <a:lnTo>
                    <a:pt x="17" y="387"/>
                  </a:lnTo>
                  <a:lnTo>
                    <a:pt x="12" y="399"/>
                  </a:lnTo>
                  <a:lnTo>
                    <a:pt x="6" y="405"/>
                  </a:lnTo>
                  <a:lnTo>
                    <a:pt x="0" y="423"/>
                  </a:lnTo>
                  <a:lnTo>
                    <a:pt x="12" y="446"/>
                  </a:lnTo>
                  <a:lnTo>
                    <a:pt x="17" y="452"/>
                  </a:lnTo>
                  <a:lnTo>
                    <a:pt x="29" y="458"/>
                  </a:lnTo>
                  <a:lnTo>
                    <a:pt x="63" y="458"/>
                  </a:lnTo>
                  <a:lnTo>
                    <a:pt x="1198" y="45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5" name="Freeform 115"/>
            <p:cNvSpPr>
              <a:spLocks/>
            </p:cNvSpPr>
            <p:nvPr/>
          </p:nvSpPr>
          <p:spPr bwMode="auto">
            <a:xfrm>
              <a:off x="11106" y="1556"/>
              <a:ext cx="921" cy="4695"/>
            </a:xfrm>
            <a:custGeom>
              <a:avLst/>
              <a:gdLst/>
              <a:ahLst/>
              <a:cxnLst>
                <a:cxn ang="0">
                  <a:pos x="391" y="4201"/>
                </a:cxn>
                <a:cxn ang="0">
                  <a:pos x="477" y="4397"/>
                </a:cxn>
                <a:cxn ang="0">
                  <a:pos x="621" y="4552"/>
                </a:cxn>
                <a:cxn ang="0">
                  <a:pos x="806" y="4671"/>
                </a:cxn>
                <a:cxn ang="0">
                  <a:pos x="840" y="4689"/>
                </a:cxn>
                <a:cxn ang="0">
                  <a:pos x="869" y="4695"/>
                </a:cxn>
                <a:cxn ang="0">
                  <a:pos x="921" y="4683"/>
                </a:cxn>
                <a:cxn ang="0">
                  <a:pos x="915" y="4611"/>
                </a:cxn>
                <a:cxn ang="0">
                  <a:pos x="863" y="4582"/>
                </a:cxn>
                <a:cxn ang="0">
                  <a:pos x="742" y="4504"/>
                </a:cxn>
                <a:cxn ang="0">
                  <a:pos x="621" y="4361"/>
                </a:cxn>
                <a:cxn ang="0">
                  <a:pos x="541" y="4159"/>
                </a:cxn>
                <a:cxn ang="0">
                  <a:pos x="529" y="2856"/>
                </a:cxn>
                <a:cxn ang="0">
                  <a:pos x="477" y="2689"/>
                </a:cxn>
                <a:cxn ang="0">
                  <a:pos x="334" y="2499"/>
                </a:cxn>
                <a:cxn ang="0">
                  <a:pos x="109" y="2344"/>
                </a:cxn>
                <a:cxn ang="0">
                  <a:pos x="334" y="2195"/>
                </a:cxn>
                <a:cxn ang="0">
                  <a:pos x="460" y="2029"/>
                </a:cxn>
                <a:cxn ang="0">
                  <a:pos x="524" y="1880"/>
                </a:cxn>
                <a:cxn ang="0">
                  <a:pos x="541" y="1767"/>
                </a:cxn>
                <a:cxn ang="0">
                  <a:pos x="547" y="529"/>
                </a:cxn>
                <a:cxn ang="0">
                  <a:pos x="587" y="386"/>
                </a:cxn>
                <a:cxn ang="0">
                  <a:pos x="696" y="232"/>
                </a:cxn>
                <a:cxn ang="0">
                  <a:pos x="909" y="83"/>
                </a:cxn>
                <a:cxn ang="0">
                  <a:pos x="921" y="12"/>
                </a:cxn>
                <a:cxn ang="0">
                  <a:pos x="852" y="0"/>
                </a:cxn>
                <a:cxn ang="0">
                  <a:pos x="800" y="23"/>
                </a:cxn>
                <a:cxn ang="0">
                  <a:pos x="621" y="137"/>
                </a:cxn>
                <a:cxn ang="0">
                  <a:pos x="472" y="297"/>
                </a:cxn>
                <a:cxn ang="0">
                  <a:pos x="385" y="511"/>
                </a:cxn>
                <a:cxn ang="0">
                  <a:pos x="380" y="619"/>
                </a:cxn>
                <a:cxn ang="0">
                  <a:pos x="357" y="1904"/>
                </a:cxn>
                <a:cxn ang="0">
                  <a:pos x="241" y="2118"/>
                </a:cxn>
                <a:cxn ang="0">
                  <a:pos x="34" y="2291"/>
                </a:cxn>
                <a:cxn ang="0">
                  <a:pos x="11" y="2308"/>
                </a:cxn>
                <a:cxn ang="0">
                  <a:pos x="0" y="2374"/>
                </a:cxn>
                <a:cxn ang="0">
                  <a:pos x="17" y="2386"/>
                </a:cxn>
                <a:cxn ang="0">
                  <a:pos x="98" y="2439"/>
                </a:cxn>
                <a:cxn ang="0">
                  <a:pos x="236" y="2558"/>
                </a:cxn>
                <a:cxn ang="0">
                  <a:pos x="345" y="2737"/>
                </a:cxn>
                <a:cxn ang="0">
                  <a:pos x="380" y="2921"/>
                </a:cxn>
              </a:cxnLst>
              <a:rect l="0" t="0" r="r" b="b"/>
              <a:pathLst>
                <a:path w="921" h="4695">
                  <a:moveTo>
                    <a:pt x="380" y="4088"/>
                  </a:moveTo>
                  <a:lnTo>
                    <a:pt x="391" y="4201"/>
                  </a:lnTo>
                  <a:lnTo>
                    <a:pt x="426" y="4308"/>
                  </a:lnTo>
                  <a:lnTo>
                    <a:pt x="477" y="4397"/>
                  </a:lnTo>
                  <a:lnTo>
                    <a:pt x="541" y="4480"/>
                  </a:lnTo>
                  <a:lnTo>
                    <a:pt x="621" y="4552"/>
                  </a:lnTo>
                  <a:lnTo>
                    <a:pt x="708" y="4617"/>
                  </a:lnTo>
                  <a:lnTo>
                    <a:pt x="806" y="4671"/>
                  </a:lnTo>
                  <a:lnTo>
                    <a:pt x="823" y="4683"/>
                  </a:lnTo>
                  <a:lnTo>
                    <a:pt x="840" y="4689"/>
                  </a:lnTo>
                  <a:lnTo>
                    <a:pt x="857" y="4689"/>
                  </a:lnTo>
                  <a:lnTo>
                    <a:pt x="869" y="4695"/>
                  </a:lnTo>
                  <a:lnTo>
                    <a:pt x="898" y="4695"/>
                  </a:lnTo>
                  <a:lnTo>
                    <a:pt x="921" y="4683"/>
                  </a:lnTo>
                  <a:lnTo>
                    <a:pt x="921" y="4617"/>
                  </a:lnTo>
                  <a:lnTo>
                    <a:pt x="915" y="4611"/>
                  </a:lnTo>
                  <a:lnTo>
                    <a:pt x="903" y="4605"/>
                  </a:lnTo>
                  <a:lnTo>
                    <a:pt x="863" y="4582"/>
                  </a:lnTo>
                  <a:lnTo>
                    <a:pt x="806" y="4552"/>
                  </a:lnTo>
                  <a:lnTo>
                    <a:pt x="742" y="4504"/>
                  </a:lnTo>
                  <a:lnTo>
                    <a:pt x="679" y="4439"/>
                  </a:lnTo>
                  <a:lnTo>
                    <a:pt x="621" y="4361"/>
                  </a:lnTo>
                  <a:lnTo>
                    <a:pt x="570" y="4272"/>
                  </a:lnTo>
                  <a:lnTo>
                    <a:pt x="541" y="4159"/>
                  </a:lnTo>
                  <a:lnTo>
                    <a:pt x="541" y="2927"/>
                  </a:lnTo>
                  <a:lnTo>
                    <a:pt x="529" y="2856"/>
                  </a:lnTo>
                  <a:lnTo>
                    <a:pt x="512" y="2779"/>
                  </a:lnTo>
                  <a:lnTo>
                    <a:pt x="477" y="2689"/>
                  </a:lnTo>
                  <a:lnTo>
                    <a:pt x="420" y="2594"/>
                  </a:lnTo>
                  <a:lnTo>
                    <a:pt x="334" y="2499"/>
                  </a:lnTo>
                  <a:lnTo>
                    <a:pt x="230" y="2416"/>
                  </a:lnTo>
                  <a:lnTo>
                    <a:pt x="109" y="2344"/>
                  </a:lnTo>
                  <a:lnTo>
                    <a:pt x="236" y="2273"/>
                  </a:lnTo>
                  <a:lnTo>
                    <a:pt x="334" y="2195"/>
                  </a:lnTo>
                  <a:lnTo>
                    <a:pt x="408" y="2112"/>
                  </a:lnTo>
                  <a:lnTo>
                    <a:pt x="460" y="2029"/>
                  </a:lnTo>
                  <a:lnTo>
                    <a:pt x="500" y="1951"/>
                  </a:lnTo>
                  <a:lnTo>
                    <a:pt x="524" y="1880"/>
                  </a:lnTo>
                  <a:lnTo>
                    <a:pt x="535" y="1821"/>
                  </a:lnTo>
                  <a:lnTo>
                    <a:pt x="541" y="1767"/>
                  </a:lnTo>
                  <a:lnTo>
                    <a:pt x="541" y="589"/>
                  </a:lnTo>
                  <a:lnTo>
                    <a:pt x="547" y="529"/>
                  </a:lnTo>
                  <a:lnTo>
                    <a:pt x="558" y="464"/>
                  </a:lnTo>
                  <a:lnTo>
                    <a:pt x="587" y="386"/>
                  </a:lnTo>
                  <a:lnTo>
                    <a:pt x="627" y="309"/>
                  </a:lnTo>
                  <a:lnTo>
                    <a:pt x="696" y="232"/>
                  </a:lnTo>
                  <a:lnTo>
                    <a:pt x="783" y="154"/>
                  </a:lnTo>
                  <a:lnTo>
                    <a:pt x="909" y="83"/>
                  </a:lnTo>
                  <a:lnTo>
                    <a:pt x="921" y="71"/>
                  </a:lnTo>
                  <a:lnTo>
                    <a:pt x="921" y="12"/>
                  </a:lnTo>
                  <a:lnTo>
                    <a:pt x="915" y="0"/>
                  </a:lnTo>
                  <a:lnTo>
                    <a:pt x="852" y="0"/>
                  </a:lnTo>
                  <a:lnTo>
                    <a:pt x="817" y="12"/>
                  </a:lnTo>
                  <a:lnTo>
                    <a:pt x="800" y="23"/>
                  </a:lnTo>
                  <a:lnTo>
                    <a:pt x="708" y="77"/>
                  </a:lnTo>
                  <a:lnTo>
                    <a:pt x="621" y="137"/>
                  </a:lnTo>
                  <a:lnTo>
                    <a:pt x="541" y="214"/>
                  </a:lnTo>
                  <a:lnTo>
                    <a:pt x="472" y="297"/>
                  </a:lnTo>
                  <a:lnTo>
                    <a:pt x="420" y="398"/>
                  </a:lnTo>
                  <a:lnTo>
                    <a:pt x="385" y="511"/>
                  </a:lnTo>
                  <a:lnTo>
                    <a:pt x="385" y="571"/>
                  </a:lnTo>
                  <a:lnTo>
                    <a:pt x="380" y="619"/>
                  </a:lnTo>
                  <a:lnTo>
                    <a:pt x="380" y="1785"/>
                  </a:lnTo>
                  <a:lnTo>
                    <a:pt x="357" y="1904"/>
                  </a:lnTo>
                  <a:lnTo>
                    <a:pt x="311" y="2017"/>
                  </a:lnTo>
                  <a:lnTo>
                    <a:pt x="241" y="2118"/>
                  </a:lnTo>
                  <a:lnTo>
                    <a:pt x="149" y="2213"/>
                  </a:lnTo>
                  <a:lnTo>
                    <a:pt x="34" y="2291"/>
                  </a:lnTo>
                  <a:lnTo>
                    <a:pt x="23" y="2302"/>
                  </a:lnTo>
                  <a:lnTo>
                    <a:pt x="11" y="2308"/>
                  </a:lnTo>
                  <a:lnTo>
                    <a:pt x="0" y="2320"/>
                  </a:lnTo>
                  <a:lnTo>
                    <a:pt x="0" y="2374"/>
                  </a:lnTo>
                  <a:lnTo>
                    <a:pt x="5" y="2380"/>
                  </a:lnTo>
                  <a:lnTo>
                    <a:pt x="17" y="2386"/>
                  </a:lnTo>
                  <a:lnTo>
                    <a:pt x="28" y="2398"/>
                  </a:lnTo>
                  <a:lnTo>
                    <a:pt x="98" y="2439"/>
                  </a:lnTo>
                  <a:lnTo>
                    <a:pt x="167" y="2493"/>
                  </a:lnTo>
                  <a:lnTo>
                    <a:pt x="236" y="2558"/>
                  </a:lnTo>
                  <a:lnTo>
                    <a:pt x="299" y="2642"/>
                  </a:lnTo>
                  <a:lnTo>
                    <a:pt x="345" y="2737"/>
                  </a:lnTo>
                  <a:lnTo>
                    <a:pt x="380" y="2880"/>
                  </a:lnTo>
                  <a:lnTo>
                    <a:pt x="380" y="2921"/>
                  </a:lnTo>
                  <a:lnTo>
                    <a:pt x="380" y="40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6" name="Freeform 116"/>
            <p:cNvSpPr>
              <a:spLocks/>
            </p:cNvSpPr>
            <p:nvPr/>
          </p:nvSpPr>
          <p:spPr bwMode="auto">
            <a:xfrm>
              <a:off x="13397" y="1883"/>
              <a:ext cx="627" cy="1303"/>
            </a:xfrm>
            <a:custGeom>
              <a:avLst/>
              <a:gdLst/>
              <a:ahLst/>
              <a:cxnLst>
                <a:cxn ang="0">
                  <a:pos x="391" y="53"/>
                </a:cxn>
                <a:cxn ang="0">
                  <a:pos x="391" y="30"/>
                </a:cxn>
                <a:cxn ang="0">
                  <a:pos x="386" y="12"/>
                </a:cxn>
                <a:cxn ang="0">
                  <a:pos x="380" y="6"/>
                </a:cxn>
                <a:cxn ang="0">
                  <a:pos x="368" y="0"/>
                </a:cxn>
                <a:cxn ang="0">
                  <a:pos x="345" y="0"/>
                </a:cxn>
                <a:cxn ang="0">
                  <a:pos x="270" y="59"/>
                </a:cxn>
                <a:cxn ang="0">
                  <a:pos x="190" y="101"/>
                </a:cxn>
                <a:cxn ang="0">
                  <a:pos x="115" y="119"/>
                </a:cxn>
                <a:cxn ang="0">
                  <a:pos x="52" y="125"/>
                </a:cxn>
                <a:cxn ang="0">
                  <a:pos x="0" y="125"/>
                </a:cxn>
                <a:cxn ang="0">
                  <a:pos x="0" y="184"/>
                </a:cxn>
                <a:cxn ang="0">
                  <a:pos x="40" y="184"/>
                </a:cxn>
                <a:cxn ang="0">
                  <a:pos x="104" y="178"/>
                </a:cxn>
                <a:cxn ang="0">
                  <a:pos x="173" y="167"/>
                </a:cxn>
                <a:cxn ang="0">
                  <a:pos x="247" y="137"/>
                </a:cxn>
                <a:cxn ang="0">
                  <a:pos x="247" y="1184"/>
                </a:cxn>
                <a:cxn ang="0">
                  <a:pos x="236" y="1214"/>
                </a:cxn>
                <a:cxn ang="0">
                  <a:pos x="207" y="1232"/>
                </a:cxn>
                <a:cxn ang="0">
                  <a:pos x="155" y="1238"/>
                </a:cxn>
                <a:cxn ang="0">
                  <a:pos x="75" y="1244"/>
                </a:cxn>
                <a:cxn ang="0">
                  <a:pos x="11" y="1244"/>
                </a:cxn>
                <a:cxn ang="0">
                  <a:pos x="11" y="1303"/>
                </a:cxn>
                <a:cxn ang="0">
                  <a:pos x="75" y="1297"/>
                </a:cxn>
                <a:cxn ang="0">
                  <a:pos x="558" y="1297"/>
                </a:cxn>
                <a:cxn ang="0">
                  <a:pos x="627" y="1303"/>
                </a:cxn>
                <a:cxn ang="0">
                  <a:pos x="627" y="1244"/>
                </a:cxn>
                <a:cxn ang="0">
                  <a:pos x="564" y="1244"/>
                </a:cxn>
                <a:cxn ang="0">
                  <a:pos x="483" y="1238"/>
                </a:cxn>
                <a:cxn ang="0">
                  <a:pos x="432" y="1232"/>
                </a:cxn>
                <a:cxn ang="0">
                  <a:pos x="403" y="1214"/>
                </a:cxn>
                <a:cxn ang="0">
                  <a:pos x="391" y="1184"/>
                </a:cxn>
                <a:cxn ang="0">
                  <a:pos x="391" y="1148"/>
                </a:cxn>
                <a:cxn ang="0">
                  <a:pos x="391" y="53"/>
                </a:cxn>
              </a:cxnLst>
              <a:rect l="0" t="0" r="r" b="b"/>
              <a:pathLst>
                <a:path w="627" h="1303">
                  <a:moveTo>
                    <a:pt x="391" y="53"/>
                  </a:moveTo>
                  <a:lnTo>
                    <a:pt x="391" y="30"/>
                  </a:lnTo>
                  <a:lnTo>
                    <a:pt x="386" y="12"/>
                  </a:lnTo>
                  <a:lnTo>
                    <a:pt x="380" y="6"/>
                  </a:lnTo>
                  <a:lnTo>
                    <a:pt x="368" y="0"/>
                  </a:lnTo>
                  <a:lnTo>
                    <a:pt x="345" y="0"/>
                  </a:lnTo>
                  <a:lnTo>
                    <a:pt x="270" y="59"/>
                  </a:lnTo>
                  <a:lnTo>
                    <a:pt x="190" y="101"/>
                  </a:lnTo>
                  <a:lnTo>
                    <a:pt x="115" y="119"/>
                  </a:lnTo>
                  <a:lnTo>
                    <a:pt x="52" y="125"/>
                  </a:lnTo>
                  <a:lnTo>
                    <a:pt x="0" y="125"/>
                  </a:lnTo>
                  <a:lnTo>
                    <a:pt x="0" y="184"/>
                  </a:lnTo>
                  <a:lnTo>
                    <a:pt x="40" y="184"/>
                  </a:lnTo>
                  <a:lnTo>
                    <a:pt x="104" y="178"/>
                  </a:lnTo>
                  <a:lnTo>
                    <a:pt x="173" y="167"/>
                  </a:lnTo>
                  <a:lnTo>
                    <a:pt x="247" y="137"/>
                  </a:lnTo>
                  <a:lnTo>
                    <a:pt x="247" y="1184"/>
                  </a:lnTo>
                  <a:lnTo>
                    <a:pt x="236" y="1214"/>
                  </a:lnTo>
                  <a:lnTo>
                    <a:pt x="207" y="1232"/>
                  </a:lnTo>
                  <a:lnTo>
                    <a:pt x="155" y="1238"/>
                  </a:lnTo>
                  <a:lnTo>
                    <a:pt x="75" y="1244"/>
                  </a:lnTo>
                  <a:lnTo>
                    <a:pt x="11" y="1244"/>
                  </a:lnTo>
                  <a:lnTo>
                    <a:pt x="11" y="1303"/>
                  </a:lnTo>
                  <a:lnTo>
                    <a:pt x="75" y="1297"/>
                  </a:lnTo>
                  <a:lnTo>
                    <a:pt x="558" y="1297"/>
                  </a:lnTo>
                  <a:lnTo>
                    <a:pt x="627" y="1303"/>
                  </a:lnTo>
                  <a:lnTo>
                    <a:pt x="627" y="1244"/>
                  </a:lnTo>
                  <a:lnTo>
                    <a:pt x="564" y="1244"/>
                  </a:lnTo>
                  <a:lnTo>
                    <a:pt x="483" y="1238"/>
                  </a:lnTo>
                  <a:lnTo>
                    <a:pt x="432" y="1232"/>
                  </a:lnTo>
                  <a:lnTo>
                    <a:pt x="403" y="1214"/>
                  </a:lnTo>
                  <a:lnTo>
                    <a:pt x="391" y="1184"/>
                  </a:lnTo>
                  <a:lnTo>
                    <a:pt x="391" y="1148"/>
                  </a:lnTo>
                  <a:lnTo>
                    <a:pt x="391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7" name="Freeform 117"/>
            <p:cNvSpPr>
              <a:spLocks/>
            </p:cNvSpPr>
            <p:nvPr/>
          </p:nvSpPr>
          <p:spPr bwMode="auto">
            <a:xfrm>
              <a:off x="16103" y="2323"/>
              <a:ext cx="869" cy="1262"/>
            </a:xfrm>
            <a:custGeom>
              <a:avLst/>
              <a:gdLst/>
              <a:ahLst/>
              <a:cxnLst>
                <a:cxn ang="0">
                  <a:pos x="869" y="101"/>
                </a:cxn>
                <a:cxn ang="0">
                  <a:pos x="857" y="36"/>
                </a:cxn>
                <a:cxn ang="0">
                  <a:pos x="829" y="24"/>
                </a:cxn>
                <a:cxn ang="0">
                  <a:pos x="783" y="30"/>
                </a:cxn>
                <a:cxn ang="0">
                  <a:pos x="748" y="60"/>
                </a:cxn>
                <a:cxn ang="0">
                  <a:pos x="719" y="167"/>
                </a:cxn>
                <a:cxn ang="0">
                  <a:pos x="598" y="673"/>
                </a:cxn>
                <a:cxn ang="0">
                  <a:pos x="558" y="744"/>
                </a:cxn>
                <a:cxn ang="0">
                  <a:pos x="454" y="827"/>
                </a:cxn>
                <a:cxn ang="0">
                  <a:pos x="334" y="833"/>
                </a:cxn>
                <a:cxn ang="0">
                  <a:pos x="282" y="768"/>
                </a:cxn>
                <a:cxn ang="0">
                  <a:pos x="270" y="685"/>
                </a:cxn>
                <a:cxn ang="0">
                  <a:pos x="293" y="524"/>
                </a:cxn>
                <a:cxn ang="0">
                  <a:pos x="362" y="298"/>
                </a:cxn>
                <a:cxn ang="0">
                  <a:pos x="397" y="214"/>
                </a:cxn>
                <a:cxn ang="0">
                  <a:pos x="403" y="161"/>
                </a:cxn>
                <a:cxn ang="0">
                  <a:pos x="362" y="48"/>
                </a:cxn>
                <a:cxn ang="0">
                  <a:pos x="247" y="0"/>
                </a:cxn>
                <a:cxn ang="0">
                  <a:pos x="132" y="42"/>
                </a:cxn>
                <a:cxn ang="0">
                  <a:pos x="28" y="197"/>
                </a:cxn>
                <a:cxn ang="0">
                  <a:pos x="0" y="280"/>
                </a:cxn>
                <a:cxn ang="0">
                  <a:pos x="5" y="316"/>
                </a:cxn>
                <a:cxn ang="0">
                  <a:pos x="17" y="322"/>
                </a:cxn>
                <a:cxn ang="0">
                  <a:pos x="40" y="310"/>
                </a:cxn>
                <a:cxn ang="0">
                  <a:pos x="86" y="191"/>
                </a:cxn>
                <a:cxn ang="0">
                  <a:pos x="161" y="72"/>
                </a:cxn>
                <a:cxn ang="0">
                  <a:pos x="241" y="42"/>
                </a:cxn>
                <a:cxn ang="0">
                  <a:pos x="264" y="48"/>
                </a:cxn>
                <a:cxn ang="0">
                  <a:pos x="282" y="66"/>
                </a:cxn>
                <a:cxn ang="0">
                  <a:pos x="287" y="101"/>
                </a:cxn>
                <a:cxn ang="0">
                  <a:pos x="259" y="238"/>
                </a:cxn>
                <a:cxn ang="0">
                  <a:pos x="184" y="447"/>
                </a:cxn>
                <a:cxn ang="0">
                  <a:pos x="149" y="595"/>
                </a:cxn>
                <a:cxn ang="0">
                  <a:pos x="155" y="726"/>
                </a:cxn>
                <a:cxn ang="0">
                  <a:pos x="218" y="833"/>
                </a:cxn>
                <a:cxn ang="0">
                  <a:pos x="322" y="881"/>
                </a:cxn>
                <a:cxn ang="0">
                  <a:pos x="449" y="875"/>
                </a:cxn>
                <a:cxn ang="0">
                  <a:pos x="570" y="798"/>
                </a:cxn>
                <a:cxn ang="0">
                  <a:pos x="506" y="994"/>
                </a:cxn>
                <a:cxn ang="0">
                  <a:pos x="403" y="1143"/>
                </a:cxn>
                <a:cxn ang="0">
                  <a:pos x="299" y="1208"/>
                </a:cxn>
                <a:cxn ang="0">
                  <a:pos x="207" y="1220"/>
                </a:cxn>
                <a:cxn ang="0">
                  <a:pos x="126" y="1184"/>
                </a:cxn>
                <a:cxn ang="0">
                  <a:pos x="138" y="1137"/>
                </a:cxn>
                <a:cxn ang="0">
                  <a:pos x="172" y="1113"/>
                </a:cxn>
                <a:cxn ang="0">
                  <a:pos x="201" y="1083"/>
                </a:cxn>
                <a:cxn ang="0">
                  <a:pos x="213" y="1018"/>
                </a:cxn>
                <a:cxn ang="0">
                  <a:pos x="184" y="976"/>
                </a:cxn>
                <a:cxn ang="0">
                  <a:pos x="149" y="970"/>
                </a:cxn>
                <a:cxn ang="0">
                  <a:pos x="115" y="970"/>
                </a:cxn>
                <a:cxn ang="0">
                  <a:pos x="63" y="1006"/>
                </a:cxn>
                <a:cxn ang="0">
                  <a:pos x="34" y="1095"/>
                </a:cxn>
                <a:cxn ang="0">
                  <a:pos x="92" y="1214"/>
                </a:cxn>
                <a:cxn ang="0">
                  <a:pos x="236" y="1262"/>
                </a:cxn>
                <a:cxn ang="0">
                  <a:pos x="460" y="1184"/>
                </a:cxn>
                <a:cxn ang="0">
                  <a:pos x="633" y="994"/>
                </a:cxn>
                <a:cxn ang="0">
                  <a:pos x="863" y="119"/>
                </a:cxn>
              </a:cxnLst>
              <a:rect l="0" t="0" r="r" b="b"/>
              <a:pathLst>
                <a:path w="869" h="1262">
                  <a:moveTo>
                    <a:pt x="863" y="119"/>
                  </a:moveTo>
                  <a:lnTo>
                    <a:pt x="869" y="101"/>
                  </a:lnTo>
                  <a:lnTo>
                    <a:pt x="869" y="54"/>
                  </a:lnTo>
                  <a:lnTo>
                    <a:pt x="857" y="36"/>
                  </a:lnTo>
                  <a:lnTo>
                    <a:pt x="846" y="30"/>
                  </a:lnTo>
                  <a:lnTo>
                    <a:pt x="829" y="24"/>
                  </a:lnTo>
                  <a:lnTo>
                    <a:pt x="817" y="18"/>
                  </a:lnTo>
                  <a:lnTo>
                    <a:pt x="783" y="30"/>
                  </a:lnTo>
                  <a:lnTo>
                    <a:pt x="765" y="42"/>
                  </a:lnTo>
                  <a:lnTo>
                    <a:pt x="748" y="60"/>
                  </a:lnTo>
                  <a:lnTo>
                    <a:pt x="742" y="84"/>
                  </a:lnTo>
                  <a:lnTo>
                    <a:pt x="719" y="167"/>
                  </a:lnTo>
                  <a:lnTo>
                    <a:pt x="685" y="322"/>
                  </a:lnTo>
                  <a:lnTo>
                    <a:pt x="598" y="673"/>
                  </a:lnTo>
                  <a:lnTo>
                    <a:pt x="587" y="702"/>
                  </a:lnTo>
                  <a:lnTo>
                    <a:pt x="558" y="744"/>
                  </a:lnTo>
                  <a:lnTo>
                    <a:pt x="512" y="792"/>
                  </a:lnTo>
                  <a:lnTo>
                    <a:pt x="454" y="827"/>
                  </a:lnTo>
                  <a:lnTo>
                    <a:pt x="385" y="839"/>
                  </a:lnTo>
                  <a:lnTo>
                    <a:pt x="334" y="833"/>
                  </a:lnTo>
                  <a:lnTo>
                    <a:pt x="305" y="804"/>
                  </a:lnTo>
                  <a:lnTo>
                    <a:pt x="282" y="768"/>
                  </a:lnTo>
                  <a:lnTo>
                    <a:pt x="270" y="726"/>
                  </a:lnTo>
                  <a:lnTo>
                    <a:pt x="270" y="685"/>
                  </a:lnTo>
                  <a:lnTo>
                    <a:pt x="276" y="607"/>
                  </a:lnTo>
                  <a:lnTo>
                    <a:pt x="293" y="524"/>
                  </a:lnTo>
                  <a:lnTo>
                    <a:pt x="322" y="417"/>
                  </a:lnTo>
                  <a:lnTo>
                    <a:pt x="362" y="298"/>
                  </a:lnTo>
                  <a:lnTo>
                    <a:pt x="380" y="250"/>
                  </a:lnTo>
                  <a:lnTo>
                    <a:pt x="397" y="214"/>
                  </a:lnTo>
                  <a:lnTo>
                    <a:pt x="403" y="185"/>
                  </a:lnTo>
                  <a:lnTo>
                    <a:pt x="403" y="161"/>
                  </a:lnTo>
                  <a:lnTo>
                    <a:pt x="391" y="95"/>
                  </a:lnTo>
                  <a:lnTo>
                    <a:pt x="362" y="48"/>
                  </a:lnTo>
                  <a:lnTo>
                    <a:pt x="310" y="12"/>
                  </a:lnTo>
                  <a:lnTo>
                    <a:pt x="247" y="0"/>
                  </a:lnTo>
                  <a:lnTo>
                    <a:pt x="184" y="12"/>
                  </a:lnTo>
                  <a:lnTo>
                    <a:pt x="132" y="42"/>
                  </a:lnTo>
                  <a:lnTo>
                    <a:pt x="86" y="90"/>
                  </a:lnTo>
                  <a:lnTo>
                    <a:pt x="28" y="197"/>
                  </a:lnTo>
                  <a:lnTo>
                    <a:pt x="11" y="244"/>
                  </a:lnTo>
                  <a:lnTo>
                    <a:pt x="0" y="280"/>
                  </a:lnTo>
                  <a:lnTo>
                    <a:pt x="0" y="310"/>
                  </a:lnTo>
                  <a:lnTo>
                    <a:pt x="5" y="316"/>
                  </a:lnTo>
                  <a:lnTo>
                    <a:pt x="11" y="316"/>
                  </a:lnTo>
                  <a:lnTo>
                    <a:pt x="17" y="322"/>
                  </a:lnTo>
                  <a:lnTo>
                    <a:pt x="28" y="322"/>
                  </a:lnTo>
                  <a:lnTo>
                    <a:pt x="40" y="310"/>
                  </a:lnTo>
                  <a:lnTo>
                    <a:pt x="51" y="286"/>
                  </a:lnTo>
                  <a:lnTo>
                    <a:pt x="86" y="191"/>
                  </a:lnTo>
                  <a:lnTo>
                    <a:pt x="121" y="119"/>
                  </a:lnTo>
                  <a:lnTo>
                    <a:pt x="161" y="72"/>
                  </a:lnTo>
                  <a:lnTo>
                    <a:pt x="201" y="48"/>
                  </a:lnTo>
                  <a:lnTo>
                    <a:pt x="241" y="42"/>
                  </a:lnTo>
                  <a:lnTo>
                    <a:pt x="259" y="42"/>
                  </a:lnTo>
                  <a:lnTo>
                    <a:pt x="264" y="48"/>
                  </a:lnTo>
                  <a:lnTo>
                    <a:pt x="276" y="54"/>
                  </a:lnTo>
                  <a:lnTo>
                    <a:pt x="282" y="66"/>
                  </a:lnTo>
                  <a:lnTo>
                    <a:pt x="287" y="84"/>
                  </a:lnTo>
                  <a:lnTo>
                    <a:pt x="287" y="101"/>
                  </a:lnTo>
                  <a:lnTo>
                    <a:pt x="276" y="179"/>
                  </a:lnTo>
                  <a:lnTo>
                    <a:pt x="259" y="238"/>
                  </a:lnTo>
                  <a:lnTo>
                    <a:pt x="218" y="351"/>
                  </a:lnTo>
                  <a:lnTo>
                    <a:pt x="184" y="447"/>
                  </a:lnTo>
                  <a:lnTo>
                    <a:pt x="161" y="530"/>
                  </a:lnTo>
                  <a:lnTo>
                    <a:pt x="149" y="595"/>
                  </a:lnTo>
                  <a:lnTo>
                    <a:pt x="149" y="649"/>
                  </a:lnTo>
                  <a:lnTo>
                    <a:pt x="155" y="726"/>
                  </a:lnTo>
                  <a:lnTo>
                    <a:pt x="184" y="786"/>
                  </a:lnTo>
                  <a:lnTo>
                    <a:pt x="218" y="833"/>
                  </a:lnTo>
                  <a:lnTo>
                    <a:pt x="270" y="863"/>
                  </a:lnTo>
                  <a:lnTo>
                    <a:pt x="322" y="881"/>
                  </a:lnTo>
                  <a:lnTo>
                    <a:pt x="380" y="887"/>
                  </a:lnTo>
                  <a:lnTo>
                    <a:pt x="449" y="875"/>
                  </a:lnTo>
                  <a:lnTo>
                    <a:pt x="512" y="845"/>
                  </a:lnTo>
                  <a:lnTo>
                    <a:pt x="570" y="798"/>
                  </a:lnTo>
                  <a:lnTo>
                    <a:pt x="541" y="899"/>
                  </a:lnTo>
                  <a:lnTo>
                    <a:pt x="506" y="994"/>
                  </a:lnTo>
                  <a:lnTo>
                    <a:pt x="443" y="1095"/>
                  </a:lnTo>
                  <a:lnTo>
                    <a:pt x="403" y="1143"/>
                  </a:lnTo>
                  <a:lnTo>
                    <a:pt x="357" y="1184"/>
                  </a:lnTo>
                  <a:lnTo>
                    <a:pt x="299" y="1208"/>
                  </a:lnTo>
                  <a:lnTo>
                    <a:pt x="236" y="1220"/>
                  </a:lnTo>
                  <a:lnTo>
                    <a:pt x="207" y="1220"/>
                  </a:lnTo>
                  <a:lnTo>
                    <a:pt x="167" y="1208"/>
                  </a:lnTo>
                  <a:lnTo>
                    <a:pt x="126" y="1184"/>
                  </a:lnTo>
                  <a:lnTo>
                    <a:pt x="92" y="1137"/>
                  </a:lnTo>
                  <a:lnTo>
                    <a:pt x="138" y="1137"/>
                  </a:lnTo>
                  <a:lnTo>
                    <a:pt x="155" y="1131"/>
                  </a:lnTo>
                  <a:lnTo>
                    <a:pt x="172" y="1113"/>
                  </a:lnTo>
                  <a:lnTo>
                    <a:pt x="190" y="1101"/>
                  </a:lnTo>
                  <a:lnTo>
                    <a:pt x="201" y="1083"/>
                  </a:lnTo>
                  <a:lnTo>
                    <a:pt x="213" y="1036"/>
                  </a:lnTo>
                  <a:lnTo>
                    <a:pt x="213" y="1018"/>
                  </a:lnTo>
                  <a:lnTo>
                    <a:pt x="207" y="1000"/>
                  </a:lnTo>
                  <a:lnTo>
                    <a:pt x="184" y="976"/>
                  </a:lnTo>
                  <a:lnTo>
                    <a:pt x="172" y="970"/>
                  </a:lnTo>
                  <a:lnTo>
                    <a:pt x="149" y="970"/>
                  </a:lnTo>
                  <a:lnTo>
                    <a:pt x="144" y="964"/>
                  </a:lnTo>
                  <a:lnTo>
                    <a:pt x="115" y="970"/>
                  </a:lnTo>
                  <a:lnTo>
                    <a:pt x="86" y="982"/>
                  </a:lnTo>
                  <a:lnTo>
                    <a:pt x="63" y="1006"/>
                  </a:lnTo>
                  <a:lnTo>
                    <a:pt x="46" y="1042"/>
                  </a:lnTo>
                  <a:lnTo>
                    <a:pt x="34" y="1095"/>
                  </a:lnTo>
                  <a:lnTo>
                    <a:pt x="51" y="1161"/>
                  </a:lnTo>
                  <a:lnTo>
                    <a:pt x="92" y="1214"/>
                  </a:lnTo>
                  <a:lnTo>
                    <a:pt x="155" y="1250"/>
                  </a:lnTo>
                  <a:lnTo>
                    <a:pt x="236" y="1262"/>
                  </a:lnTo>
                  <a:lnTo>
                    <a:pt x="351" y="1244"/>
                  </a:lnTo>
                  <a:lnTo>
                    <a:pt x="460" y="1184"/>
                  </a:lnTo>
                  <a:lnTo>
                    <a:pt x="558" y="1101"/>
                  </a:lnTo>
                  <a:lnTo>
                    <a:pt x="633" y="994"/>
                  </a:lnTo>
                  <a:lnTo>
                    <a:pt x="679" y="863"/>
                  </a:lnTo>
                  <a:lnTo>
                    <a:pt x="863" y="1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8" name="Freeform 118"/>
            <p:cNvSpPr>
              <a:spLocks noEditPoints="1"/>
            </p:cNvSpPr>
            <p:nvPr/>
          </p:nvSpPr>
          <p:spPr bwMode="auto">
            <a:xfrm>
              <a:off x="17668" y="2466"/>
              <a:ext cx="1261" cy="458"/>
            </a:xfrm>
            <a:custGeom>
              <a:avLst/>
              <a:gdLst/>
              <a:ahLst/>
              <a:cxnLst>
                <a:cxn ang="0">
                  <a:pos x="1198" y="77"/>
                </a:cxn>
                <a:cxn ang="0">
                  <a:pos x="1232" y="77"/>
                </a:cxn>
                <a:cxn ang="0">
                  <a:pos x="1255" y="66"/>
                </a:cxn>
                <a:cxn ang="0">
                  <a:pos x="1261" y="54"/>
                </a:cxn>
                <a:cxn ang="0">
                  <a:pos x="1261" y="30"/>
                </a:cxn>
                <a:cxn ang="0">
                  <a:pos x="1255" y="18"/>
                </a:cxn>
                <a:cxn ang="0">
                  <a:pos x="1221" y="0"/>
                </a:cxn>
                <a:cxn ang="0">
                  <a:pos x="41" y="0"/>
                </a:cxn>
                <a:cxn ang="0">
                  <a:pos x="18" y="12"/>
                </a:cxn>
                <a:cxn ang="0">
                  <a:pos x="6" y="24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18" y="71"/>
                </a:cxn>
                <a:cxn ang="0">
                  <a:pos x="29" y="77"/>
                </a:cxn>
                <a:cxn ang="0">
                  <a:pos x="70" y="77"/>
                </a:cxn>
                <a:cxn ang="0">
                  <a:pos x="1198" y="77"/>
                </a:cxn>
                <a:cxn ang="0">
                  <a:pos x="1198" y="458"/>
                </a:cxn>
                <a:cxn ang="0">
                  <a:pos x="1232" y="458"/>
                </a:cxn>
                <a:cxn ang="0">
                  <a:pos x="1255" y="446"/>
                </a:cxn>
                <a:cxn ang="0">
                  <a:pos x="1261" y="434"/>
                </a:cxn>
                <a:cxn ang="0">
                  <a:pos x="1261" y="405"/>
                </a:cxn>
                <a:cxn ang="0">
                  <a:pos x="1244" y="387"/>
                </a:cxn>
                <a:cxn ang="0">
                  <a:pos x="1232" y="387"/>
                </a:cxn>
                <a:cxn ang="0">
                  <a:pos x="1221" y="381"/>
                </a:cxn>
                <a:cxn ang="0">
                  <a:pos x="41" y="381"/>
                </a:cxn>
                <a:cxn ang="0">
                  <a:pos x="29" y="387"/>
                </a:cxn>
                <a:cxn ang="0">
                  <a:pos x="18" y="387"/>
                </a:cxn>
                <a:cxn ang="0">
                  <a:pos x="12" y="399"/>
                </a:cxn>
                <a:cxn ang="0">
                  <a:pos x="6" y="405"/>
                </a:cxn>
                <a:cxn ang="0">
                  <a:pos x="0" y="423"/>
                </a:cxn>
                <a:cxn ang="0">
                  <a:pos x="12" y="446"/>
                </a:cxn>
                <a:cxn ang="0">
                  <a:pos x="18" y="452"/>
                </a:cxn>
                <a:cxn ang="0">
                  <a:pos x="29" y="458"/>
                </a:cxn>
                <a:cxn ang="0">
                  <a:pos x="64" y="458"/>
                </a:cxn>
                <a:cxn ang="0">
                  <a:pos x="1198" y="458"/>
                </a:cxn>
              </a:cxnLst>
              <a:rect l="0" t="0" r="r" b="b"/>
              <a:pathLst>
                <a:path w="1261" h="458">
                  <a:moveTo>
                    <a:pt x="1198" y="77"/>
                  </a:moveTo>
                  <a:lnTo>
                    <a:pt x="1232" y="77"/>
                  </a:lnTo>
                  <a:lnTo>
                    <a:pt x="1255" y="66"/>
                  </a:lnTo>
                  <a:lnTo>
                    <a:pt x="1261" y="54"/>
                  </a:lnTo>
                  <a:lnTo>
                    <a:pt x="1261" y="30"/>
                  </a:lnTo>
                  <a:lnTo>
                    <a:pt x="1255" y="18"/>
                  </a:lnTo>
                  <a:lnTo>
                    <a:pt x="1221" y="0"/>
                  </a:lnTo>
                  <a:lnTo>
                    <a:pt x="41" y="0"/>
                  </a:lnTo>
                  <a:lnTo>
                    <a:pt x="18" y="12"/>
                  </a:lnTo>
                  <a:lnTo>
                    <a:pt x="6" y="24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18" y="71"/>
                  </a:lnTo>
                  <a:lnTo>
                    <a:pt x="29" y="77"/>
                  </a:lnTo>
                  <a:lnTo>
                    <a:pt x="70" y="77"/>
                  </a:lnTo>
                  <a:lnTo>
                    <a:pt x="1198" y="77"/>
                  </a:lnTo>
                  <a:close/>
                  <a:moveTo>
                    <a:pt x="1198" y="458"/>
                  </a:moveTo>
                  <a:lnTo>
                    <a:pt x="1232" y="458"/>
                  </a:lnTo>
                  <a:lnTo>
                    <a:pt x="1255" y="446"/>
                  </a:lnTo>
                  <a:lnTo>
                    <a:pt x="1261" y="434"/>
                  </a:lnTo>
                  <a:lnTo>
                    <a:pt x="1261" y="405"/>
                  </a:lnTo>
                  <a:lnTo>
                    <a:pt x="1244" y="387"/>
                  </a:lnTo>
                  <a:lnTo>
                    <a:pt x="1232" y="387"/>
                  </a:lnTo>
                  <a:lnTo>
                    <a:pt x="1221" y="381"/>
                  </a:lnTo>
                  <a:lnTo>
                    <a:pt x="41" y="381"/>
                  </a:lnTo>
                  <a:lnTo>
                    <a:pt x="29" y="387"/>
                  </a:lnTo>
                  <a:lnTo>
                    <a:pt x="18" y="387"/>
                  </a:lnTo>
                  <a:lnTo>
                    <a:pt x="12" y="399"/>
                  </a:lnTo>
                  <a:lnTo>
                    <a:pt x="6" y="405"/>
                  </a:lnTo>
                  <a:lnTo>
                    <a:pt x="0" y="423"/>
                  </a:lnTo>
                  <a:lnTo>
                    <a:pt x="12" y="446"/>
                  </a:lnTo>
                  <a:lnTo>
                    <a:pt x="18" y="452"/>
                  </a:lnTo>
                  <a:lnTo>
                    <a:pt x="29" y="458"/>
                  </a:lnTo>
                  <a:lnTo>
                    <a:pt x="64" y="458"/>
                  </a:lnTo>
                  <a:lnTo>
                    <a:pt x="1198" y="45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19" name="Freeform 119"/>
            <p:cNvSpPr>
              <a:spLocks/>
            </p:cNvSpPr>
            <p:nvPr/>
          </p:nvSpPr>
          <p:spPr bwMode="auto">
            <a:xfrm>
              <a:off x="19597" y="2323"/>
              <a:ext cx="869" cy="1262"/>
            </a:xfrm>
            <a:custGeom>
              <a:avLst/>
              <a:gdLst/>
              <a:ahLst/>
              <a:cxnLst>
                <a:cxn ang="0">
                  <a:pos x="869" y="101"/>
                </a:cxn>
                <a:cxn ang="0">
                  <a:pos x="858" y="36"/>
                </a:cxn>
                <a:cxn ang="0">
                  <a:pos x="829" y="24"/>
                </a:cxn>
                <a:cxn ang="0">
                  <a:pos x="783" y="30"/>
                </a:cxn>
                <a:cxn ang="0">
                  <a:pos x="748" y="60"/>
                </a:cxn>
                <a:cxn ang="0">
                  <a:pos x="720" y="167"/>
                </a:cxn>
                <a:cxn ang="0">
                  <a:pos x="599" y="673"/>
                </a:cxn>
                <a:cxn ang="0">
                  <a:pos x="558" y="744"/>
                </a:cxn>
                <a:cxn ang="0">
                  <a:pos x="455" y="827"/>
                </a:cxn>
                <a:cxn ang="0">
                  <a:pos x="334" y="833"/>
                </a:cxn>
                <a:cxn ang="0">
                  <a:pos x="282" y="768"/>
                </a:cxn>
                <a:cxn ang="0">
                  <a:pos x="271" y="685"/>
                </a:cxn>
                <a:cxn ang="0">
                  <a:pos x="294" y="524"/>
                </a:cxn>
                <a:cxn ang="0">
                  <a:pos x="363" y="298"/>
                </a:cxn>
                <a:cxn ang="0">
                  <a:pos x="397" y="214"/>
                </a:cxn>
                <a:cxn ang="0">
                  <a:pos x="403" y="161"/>
                </a:cxn>
                <a:cxn ang="0">
                  <a:pos x="363" y="48"/>
                </a:cxn>
                <a:cxn ang="0">
                  <a:pos x="248" y="0"/>
                </a:cxn>
                <a:cxn ang="0">
                  <a:pos x="132" y="42"/>
                </a:cxn>
                <a:cxn ang="0">
                  <a:pos x="29" y="197"/>
                </a:cxn>
                <a:cxn ang="0">
                  <a:pos x="0" y="280"/>
                </a:cxn>
                <a:cxn ang="0">
                  <a:pos x="6" y="316"/>
                </a:cxn>
                <a:cxn ang="0">
                  <a:pos x="17" y="322"/>
                </a:cxn>
                <a:cxn ang="0">
                  <a:pos x="40" y="310"/>
                </a:cxn>
                <a:cxn ang="0">
                  <a:pos x="86" y="191"/>
                </a:cxn>
                <a:cxn ang="0">
                  <a:pos x="161" y="72"/>
                </a:cxn>
                <a:cxn ang="0">
                  <a:pos x="242" y="42"/>
                </a:cxn>
                <a:cxn ang="0">
                  <a:pos x="265" y="48"/>
                </a:cxn>
                <a:cxn ang="0">
                  <a:pos x="282" y="66"/>
                </a:cxn>
                <a:cxn ang="0">
                  <a:pos x="288" y="101"/>
                </a:cxn>
                <a:cxn ang="0">
                  <a:pos x="259" y="238"/>
                </a:cxn>
                <a:cxn ang="0">
                  <a:pos x="184" y="447"/>
                </a:cxn>
                <a:cxn ang="0">
                  <a:pos x="150" y="595"/>
                </a:cxn>
                <a:cxn ang="0">
                  <a:pos x="155" y="726"/>
                </a:cxn>
                <a:cxn ang="0">
                  <a:pos x="219" y="833"/>
                </a:cxn>
                <a:cxn ang="0">
                  <a:pos x="322" y="881"/>
                </a:cxn>
                <a:cxn ang="0">
                  <a:pos x="449" y="875"/>
                </a:cxn>
                <a:cxn ang="0">
                  <a:pos x="570" y="798"/>
                </a:cxn>
                <a:cxn ang="0">
                  <a:pos x="507" y="994"/>
                </a:cxn>
                <a:cxn ang="0">
                  <a:pos x="403" y="1143"/>
                </a:cxn>
                <a:cxn ang="0">
                  <a:pos x="299" y="1208"/>
                </a:cxn>
                <a:cxn ang="0">
                  <a:pos x="207" y="1220"/>
                </a:cxn>
                <a:cxn ang="0">
                  <a:pos x="127" y="1184"/>
                </a:cxn>
                <a:cxn ang="0">
                  <a:pos x="138" y="1137"/>
                </a:cxn>
                <a:cxn ang="0">
                  <a:pos x="173" y="1113"/>
                </a:cxn>
                <a:cxn ang="0">
                  <a:pos x="202" y="1083"/>
                </a:cxn>
                <a:cxn ang="0">
                  <a:pos x="213" y="1018"/>
                </a:cxn>
                <a:cxn ang="0">
                  <a:pos x="184" y="976"/>
                </a:cxn>
                <a:cxn ang="0">
                  <a:pos x="150" y="970"/>
                </a:cxn>
                <a:cxn ang="0">
                  <a:pos x="115" y="970"/>
                </a:cxn>
                <a:cxn ang="0">
                  <a:pos x="63" y="1006"/>
                </a:cxn>
                <a:cxn ang="0">
                  <a:pos x="35" y="1095"/>
                </a:cxn>
                <a:cxn ang="0">
                  <a:pos x="92" y="1214"/>
                </a:cxn>
                <a:cxn ang="0">
                  <a:pos x="236" y="1262"/>
                </a:cxn>
                <a:cxn ang="0">
                  <a:pos x="461" y="1184"/>
                </a:cxn>
                <a:cxn ang="0">
                  <a:pos x="633" y="994"/>
                </a:cxn>
                <a:cxn ang="0">
                  <a:pos x="864" y="119"/>
                </a:cxn>
              </a:cxnLst>
              <a:rect l="0" t="0" r="r" b="b"/>
              <a:pathLst>
                <a:path w="869" h="1262">
                  <a:moveTo>
                    <a:pt x="864" y="119"/>
                  </a:moveTo>
                  <a:lnTo>
                    <a:pt x="869" y="101"/>
                  </a:lnTo>
                  <a:lnTo>
                    <a:pt x="869" y="54"/>
                  </a:lnTo>
                  <a:lnTo>
                    <a:pt x="858" y="36"/>
                  </a:lnTo>
                  <a:lnTo>
                    <a:pt x="846" y="30"/>
                  </a:lnTo>
                  <a:lnTo>
                    <a:pt x="829" y="24"/>
                  </a:lnTo>
                  <a:lnTo>
                    <a:pt x="818" y="18"/>
                  </a:lnTo>
                  <a:lnTo>
                    <a:pt x="783" y="30"/>
                  </a:lnTo>
                  <a:lnTo>
                    <a:pt x="766" y="42"/>
                  </a:lnTo>
                  <a:lnTo>
                    <a:pt x="748" y="60"/>
                  </a:lnTo>
                  <a:lnTo>
                    <a:pt x="743" y="84"/>
                  </a:lnTo>
                  <a:lnTo>
                    <a:pt x="720" y="167"/>
                  </a:lnTo>
                  <a:lnTo>
                    <a:pt x="685" y="322"/>
                  </a:lnTo>
                  <a:lnTo>
                    <a:pt x="599" y="673"/>
                  </a:lnTo>
                  <a:lnTo>
                    <a:pt x="587" y="702"/>
                  </a:lnTo>
                  <a:lnTo>
                    <a:pt x="558" y="744"/>
                  </a:lnTo>
                  <a:lnTo>
                    <a:pt x="512" y="792"/>
                  </a:lnTo>
                  <a:lnTo>
                    <a:pt x="455" y="827"/>
                  </a:lnTo>
                  <a:lnTo>
                    <a:pt x="386" y="839"/>
                  </a:lnTo>
                  <a:lnTo>
                    <a:pt x="334" y="833"/>
                  </a:lnTo>
                  <a:lnTo>
                    <a:pt x="305" y="804"/>
                  </a:lnTo>
                  <a:lnTo>
                    <a:pt x="282" y="768"/>
                  </a:lnTo>
                  <a:lnTo>
                    <a:pt x="271" y="726"/>
                  </a:lnTo>
                  <a:lnTo>
                    <a:pt x="271" y="685"/>
                  </a:lnTo>
                  <a:lnTo>
                    <a:pt x="276" y="607"/>
                  </a:lnTo>
                  <a:lnTo>
                    <a:pt x="294" y="524"/>
                  </a:lnTo>
                  <a:lnTo>
                    <a:pt x="322" y="417"/>
                  </a:lnTo>
                  <a:lnTo>
                    <a:pt x="363" y="298"/>
                  </a:lnTo>
                  <a:lnTo>
                    <a:pt x="380" y="250"/>
                  </a:lnTo>
                  <a:lnTo>
                    <a:pt x="397" y="214"/>
                  </a:lnTo>
                  <a:lnTo>
                    <a:pt x="403" y="185"/>
                  </a:lnTo>
                  <a:lnTo>
                    <a:pt x="403" y="161"/>
                  </a:lnTo>
                  <a:lnTo>
                    <a:pt x="392" y="95"/>
                  </a:lnTo>
                  <a:lnTo>
                    <a:pt x="363" y="48"/>
                  </a:lnTo>
                  <a:lnTo>
                    <a:pt x="311" y="12"/>
                  </a:lnTo>
                  <a:lnTo>
                    <a:pt x="248" y="0"/>
                  </a:lnTo>
                  <a:lnTo>
                    <a:pt x="184" y="12"/>
                  </a:lnTo>
                  <a:lnTo>
                    <a:pt x="132" y="42"/>
                  </a:lnTo>
                  <a:lnTo>
                    <a:pt x="86" y="90"/>
                  </a:lnTo>
                  <a:lnTo>
                    <a:pt x="29" y="197"/>
                  </a:lnTo>
                  <a:lnTo>
                    <a:pt x="12" y="244"/>
                  </a:lnTo>
                  <a:lnTo>
                    <a:pt x="0" y="280"/>
                  </a:lnTo>
                  <a:lnTo>
                    <a:pt x="0" y="310"/>
                  </a:lnTo>
                  <a:lnTo>
                    <a:pt x="6" y="316"/>
                  </a:lnTo>
                  <a:lnTo>
                    <a:pt x="12" y="316"/>
                  </a:lnTo>
                  <a:lnTo>
                    <a:pt x="17" y="322"/>
                  </a:lnTo>
                  <a:lnTo>
                    <a:pt x="29" y="322"/>
                  </a:lnTo>
                  <a:lnTo>
                    <a:pt x="40" y="310"/>
                  </a:lnTo>
                  <a:lnTo>
                    <a:pt x="52" y="286"/>
                  </a:lnTo>
                  <a:lnTo>
                    <a:pt x="86" y="191"/>
                  </a:lnTo>
                  <a:lnTo>
                    <a:pt x="121" y="119"/>
                  </a:lnTo>
                  <a:lnTo>
                    <a:pt x="161" y="72"/>
                  </a:lnTo>
                  <a:lnTo>
                    <a:pt x="202" y="48"/>
                  </a:lnTo>
                  <a:lnTo>
                    <a:pt x="242" y="42"/>
                  </a:lnTo>
                  <a:lnTo>
                    <a:pt x="259" y="42"/>
                  </a:lnTo>
                  <a:lnTo>
                    <a:pt x="265" y="48"/>
                  </a:lnTo>
                  <a:lnTo>
                    <a:pt x="276" y="54"/>
                  </a:lnTo>
                  <a:lnTo>
                    <a:pt x="282" y="66"/>
                  </a:lnTo>
                  <a:lnTo>
                    <a:pt x="288" y="84"/>
                  </a:lnTo>
                  <a:lnTo>
                    <a:pt x="288" y="101"/>
                  </a:lnTo>
                  <a:lnTo>
                    <a:pt x="276" y="179"/>
                  </a:lnTo>
                  <a:lnTo>
                    <a:pt x="259" y="238"/>
                  </a:lnTo>
                  <a:lnTo>
                    <a:pt x="219" y="351"/>
                  </a:lnTo>
                  <a:lnTo>
                    <a:pt x="184" y="447"/>
                  </a:lnTo>
                  <a:lnTo>
                    <a:pt x="161" y="530"/>
                  </a:lnTo>
                  <a:lnTo>
                    <a:pt x="150" y="595"/>
                  </a:lnTo>
                  <a:lnTo>
                    <a:pt x="150" y="649"/>
                  </a:lnTo>
                  <a:lnTo>
                    <a:pt x="155" y="726"/>
                  </a:lnTo>
                  <a:lnTo>
                    <a:pt x="184" y="786"/>
                  </a:lnTo>
                  <a:lnTo>
                    <a:pt x="219" y="833"/>
                  </a:lnTo>
                  <a:lnTo>
                    <a:pt x="271" y="863"/>
                  </a:lnTo>
                  <a:lnTo>
                    <a:pt x="322" y="881"/>
                  </a:lnTo>
                  <a:lnTo>
                    <a:pt x="380" y="887"/>
                  </a:lnTo>
                  <a:lnTo>
                    <a:pt x="449" y="875"/>
                  </a:lnTo>
                  <a:lnTo>
                    <a:pt x="512" y="845"/>
                  </a:lnTo>
                  <a:lnTo>
                    <a:pt x="570" y="798"/>
                  </a:lnTo>
                  <a:lnTo>
                    <a:pt x="541" y="899"/>
                  </a:lnTo>
                  <a:lnTo>
                    <a:pt x="507" y="994"/>
                  </a:lnTo>
                  <a:lnTo>
                    <a:pt x="443" y="1095"/>
                  </a:lnTo>
                  <a:lnTo>
                    <a:pt x="403" y="1143"/>
                  </a:lnTo>
                  <a:lnTo>
                    <a:pt x="357" y="1184"/>
                  </a:lnTo>
                  <a:lnTo>
                    <a:pt x="299" y="1208"/>
                  </a:lnTo>
                  <a:lnTo>
                    <a:pt x="236" y="1220"/>
                  </a:lnTo>
                  <a:lnTo>
                    <a:pt x="207" y="1220"/>
                  </a:lnTo>
                  <a:lnTo>
                    <a:pt x="167" y="1208"/>
                  </a:lnTo>
                  <a:lnTo>
                    <a:pt x="127" y="1184"/>
                  </a:lnTo>
                  <a:lnTo>
                    <a:pt x="92" y="1137"/>
                  </a:lnTo>
                  <a:lnTo>
                    <a:pt x="138" y="1137"/>
                  </a:lnTo>
                  <a:lnTo>
                    <a:pt x="155" y="1131"/>
                  </a:lnTo>
                  <a:lnTo>
                    <a:pt x="173" y="1113"/>
                  </a:lnTo>
                  <a:lnTo>
                    <a:pt x="190" y="1101"/>
                  </a:lnTo>
                  <a:lnTo>
                    <a:pt x="202" y="1083"/>
                  </a:lnTo>
                  <a:lnTo>
                    <a:pt x="213" y="1036"/>
                  </a:lnTo>
                  <a:lnTo>
                    <a:pt x="213" y="1018"/>
                  </a:lnTo>
                  <a:lnTo>
                    <a:pt x="207" y="1000"/>
                  </a:lnTo>
                  <a:lnTo>
                    <a:pt x="184" y="976"/>
                  </a:lnTo>
                  <a:lnTo>
                    <a:pt x="173" y="970"/>
                  </a:lnTo>
                  <a:lnTo>
                    <a:pt x="150" y="970"/>
                  </a:lnTo>
                  <a:lnTo>
                    <a:pt x="144" y="964"/>
                  </a:lnTo>
                  <a:lnTo>
                    <a:pt x="115" y="970"/>
                  </a:lnTo>
                  <a:lnTo>
                    <a:pt x="86" y="982"/>
                  </a:lnTo>
                  <a:lnTo>
                    <a:pt x="63" y="1006"/>
                  </a:lnTo>
                  <a:lnTo>
                    <a:pt x="46" y="1042"/>
                  </a:lnTo>
                  <a:lnTo>
                    <a:pt x="35" y="1095"/>
                  </a:lnTo>
                  <a:lnTo>
                    <a:pt x="52" y="1161"/>
                  </a:lnTo>
                  <a:lnTo>
                    <a:pt x="92" y="1214"/>
                  </a:lnTo>
                  <a:lnTo>
                    <a:pt x="155" y="1250"/>
                  </a:lnTo>
                  <a:lnTo>
                    <a:pt x="236" y="1262"/>
                  </a:lnTo>
                  <a:lnTo>
                    <a:pt x="351" y="1244"/>
                  </a:lnTo>
                  <a:lnTo>
                    <a:pt x="461" y="1184"/>
                  </a:lnTo>
                  <a:lnTo>
                    <a:pt x="558" y="1101"/>
                  </a:lnTo>
                  <a:lnTo>
                    <a:pt x="633" y="994"/>
                  </a:lnTo>
                  <a:lnTo>
                    <a:pt x="679" y="863"/>
                  </a:lnTo>
                  <a:lnTo>
                    <a:pt x="864" y="1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0" name="Freeform 120"/>
            <p:cNvSpPr>
              <a:spLocks noEditPoints="1"/>
            </p:cNvSpPr>
            <p:nvPr/>
          </p:nvSpPr>
          <p:spPr bwMode="auto">
            <a:xfrm>
              <a:off x="20564" y="2555"/>
              <a:ext cx="403" cy="923"/>
            </a:xfrm>
            <a:custGeom>
              <a:avLst/>
              <a:gdLst/>
              <a:ahLst/>
              <a:cxnLst>
                <a:cxn ang="0">
                  <a:pos x="369" y="42"/>
                </a:cxn>
                <a:cxn ang="0">
                  <a:pos x="346" y="12"/>
                </a:cxn>
                <a:cxn ang="0">
                  <a:pos x="288" y="6"/>
                </a:cxn>
                <a:cxn ang="0">
                  <a:pos x="254" y="36"/>
                </a:cxn>
                <a:cxn ang="0">
                  <a:pos x="236" y="78"/>
                </a:cxn>
                <a:cxn ang="0">
                  <a:pos x="248" y="107"/>
                </a:cxn>
                <a:cxn ang="0">
                  <a:pos x="271" y="125"/>
                </a:cxn>
                <a:cxn ang="0">
                  <a:pos x="317" y="125"/>
                </a:cxn>
                <a:cxn ang="0">
                  <a:pos x="351" y="96"/>
                </a:cxn>
                <a:cxn ang="0">
                  <a:pos x="369" y="54"/>
                </a:cxn>
                <a:cxn ang="0">
                  <a:pos x="87" y="786"/>
                </a:cxn>
                <a:cxn ang="0">
                  <a:pos x="92" y="851"/>
                </a:cxn>
                <a:cxn ang="0">
                  <a:pos x="161" y="917"/>
                </a:cxn>
                <a:cxn ang="0">
                  <a:pos x="271" y="911"/>
                </a:cxn>
                <a:cxn ang="0">
                  <a:pos x="357" y="827"/>
                </a:cxn>
                <a:cxn ang="0">
                  <a:pos x="397" y="738"/>
                </a:cxn>
                <a:cxn ang="0">
                  <a:pos x="397" y="708"/>
                </a:cxn>
                <a:cxn ang="0">
                  <a:pos x="386" y="697"/>
                </a:cxn>
                <a:cxn ang="0">
                  <a:pos x="357" y="708"/>
                </a:cxn>
                <a:cxn ang="0">
                  <a:pos x="328" y="792"/>
                </a:cxn>
                <a:cxn ang="0">
                  <a:pos x="254" y="875"/>
                </a:cxn>
                <a:cxn ang="0">
                  <a:pos x="202" y="887"/>
                </a:cxn>
                <a:cxn ang="0">
                  <a:pos x="184" y="869"/>
                </a:cxn>
                <a:cxn ang="0">
                  <a:pos x="179" y="839"/>
                </a:cxn>
                <a:cxn ang="0">
                  <a:pos x="202" y="750"/>
                </a:cxn>
                <a:cxn ang="0">
                  <a:pos x="254" y="613"/>
                </a:cxn>
                <a:cxn ang="0">
                  <a:pos x="288" y="524"/>
                </a:cxn>
                <a:cxn ang="0">
                  <a:pos x="311" y="464"/>
                </a:cxn>
                <a:cxn ang="0">
                  <a:pos x="317" y="423"/>
                </a:cxn>
                <a:cxn ang="0">
                  <a:pos x="282" y="340"/>
                </a:cxn>
                <a:cxn ang="0">
                  <a:pos x="190" y="310"/>
                </a:cxn>
                <a:cxn ang="0">
                  <a:pos x="81" y="357"/>
                </a:cxn>
                <a:cxn ang="0">
                  <a:pos x="17" y="453"/>
                </a:cxn>
                <a:cxn ang="0">
                  <a:pos x="0" y="518"/>
                </a:cxn>
                <a:cxn ang="0">
                  <a:pos x="12" y="536"/>
                </a:cxn>
                <a:cxn ang="0">
                  <a:pos x="40" y="530"/>
                </a:cxn>
                <a:cxn ang="0">
                  <a:pos x="46" y="512"/>
                </a:cxn>
                <a:cxn ang="0">
                  <a:pos x="110" y="387"/>
                </a:cxn>
                <a:cxn ang="0">
                  <a:pos x="184" y="345"/>
                </a:cxn>
                <a:cxn ang="0">
                  <a:pos x="207" y="351"/>
                </a:cxn>
                <a:cxn ang="0">
                  <a:pos x="219" y="375"/>
                </a:cxn>
                <a:cxn ang="0">
                  <a:pos x="213" y="441"/>
                </a:cxn>
                <a:cxn ang="0">
                  <a:pos x="179" y="530"/>
                </a:cxn>
              </a:cxnLst>
              <a:rect l="0" t="0" r="r" b="b"/>
              <a:pathLst>
                <a:path w="403" h="923">
                  <a:moveTo>
                    <a:pt x="369" y="54"/>
                  </a:moveTo>
                  <a:lnTo>
                    <a:pt x="369" y="42"/>
                  </a:lnTo>
                  <a:lnTo>
                    <a:pt x="363" y="30"/>
                  </a:lnTo>
                  <a:lnTo>
                    <a:pt x="346" y="12"/>
                  </a:lnTo>
                  <a:lnTo>
                    <a:pt x="311" y="0"/>
                  </a:lnTo>
                  <a:lnTo>
                    <a:pt x="288" y="6"/>
                  </a:lnTo>
                  <a:lnTo>
                    <a:pt x="271" y="18"/>
                  </a:lnTo>
                  <a:lnTo>
                    <a:pt x="254" y="36"/>
                  </a:lnTo>
                  <a:lnTo>
                    <a:pt x="242" y="54"/>
                  </a:lnTo>
                  <a:lnTo>
                    <a:pt x="236" y="78"/>
                  </a:lnTo>
                  <a:lnTo>
                    <a:pt x="242" y="90"/>
                  </a:lnTo>
                  <a:lnTo>
                    <a:pt x="248" y="107"/>
                  </a:lnTo>
                  <a:lnTo>
                    <a:pt x="259" y="119"/>
                  </a:lnTo>
                  <a:lnTo>
                    <a:pt x="271" y="125"/>
                  </a:lnTo>
                  <a:lnTo>
                    <a:pt x="294" y="131"/>
                  </a:lnTo>
                  <a:lnTo>
                    <a:pt x="317" y="125"/>
                  </a:lnTo>
                  <a:lnTo>
                    <a:pt x="334" y="113"/>
                  </a:lnTo>
                  <a:lnTo>
                    <a:pt x="351" y="96"/>
                  </a:lnTo>
                  <a:lnTo>
                    <a:pt x="363" y="78"/>
                  </a:lnTo>
                  <a:lnTo>
                    <a:pt x="369" y="54"/>
                  </a:lnTo>
                  <a:close/>
                  <a:moveTo>
                    <a:pt x="98" y="750"/>
                  </a:moveTo>
                  <a:lnTo>
                    <a:pt x="87" y="786"/>
                  </a:lnTo>
                  <a:lnTo>
                    <a:pt x="87" y="810"/>
                  </a:lnTo>
                  <a:lnTo>
                    <a:pt x="92" y="851"/>
                  </a:lnTo>
                  <a:lnTo>
                    <a:pt x="121" y="893"/>
                  </a:lnTo>
                  <a:lnTo>
                    <a:pt x="161" y="917"/>
                  </a:lnTo>
                  <a:lnTo>
                    <a:pt x="207" y="923"/>
                  </a:lnTo>
                  <a:lnTo>
                    <a:pt x="271" y="911"/>
                  </a:lnTo>
                  <a:lnTo>
                    <a:pt x="317" y="875"/>
                  </a:lnTo>
                  <a:lnTo>
                    <a:pt x="357" y="827"/>
                  </a:lnTo>
                  <a:lnTo>
                    <a:pt x="380" y="780"/>
                  </a:lnTo>
                  <a:lnTo>
                    <a:pt x="397" y="738"/>
                  </a:lnTo>
                  <a:lnTo>
                    <a:pt x="403" y="714"/>
                  </a:lnTo>
                  <a:lnTo>
                    <a:pt x="397" y="708"/>
                  </a:lnTo>
                  <a:lnTo>
                    <a:pt x="397" y="702"/>
                  </a:lnTo>
                  <a:lnTo>
                    <a:pt x="386" y="697"/>
                  </a:lnTo>
                  <a:lnTo>
                    <a:pt x="369" y="697"/>
                  </a:lnTo>
                  <a:lnTo>
                    <a:pt x="357" y="708"/>
                  </a:lnTo>
                  <a:lnTo>
                    <a:pt x="351" y="720"/>
                  </a:lnTo>
                  <a:lnTo>
                    <a:pt x="328" y="792"/>
                  </a:lnTo>
                  <a:lnTo>
                    <a:pt x="294" y="845"/>
                  </a:lnTo>
                  <a:lnTo>
                    <a:pt x="254" y="875"/>
                  </a:lnTo>
                  <a:lnTo>
                    <a:pt x="213" y="887"/>
                  </a:lnTo>
                  <a:lnTo>
                    <a:pt x="202" y="887"/>
                  </a:lnTo>
                  <a:lnTo>
                    <a:pt x="190" y="881"/>
                  </a:lnTo>
                  <a:lnTo>
                    <a:pt x="184" y="869"/>
                  </a:lnTo>
                  <a:lnTo>
                    <a:pt x="184" y="857"/>
                  </a:lnTo>
                  <a:lnTo>
                    <a:pt x="179" y="839"/>
                  </a:lnTo>
                  <a:lnTo>
                    <a:pt x="190" y="780"/>
                  </a:lnTo>
                  <a:lnTo>
                    <a:pt x="202" y="750"/>
                  </a:lnTo>
                  <a:lnTo>
                    <a:pt x="242" y="643"/>
                  </a:lnTo>
                  <a:lnTo>
                    <a:pt x="254" y="613"/>
                  </a:lnTo>
                  <a:lnTo>
                    <a:pt x="271" y="572"/>
                  </a:lnTo>
                  <a:lnTo>
                    <a:pt x="288" y="524"/>
                  </a:lnTo>
                  <a:lnTo>
                    <a:pt x="300" y="488"/>
                  </a:lnTo>
                  <a:lnTo>
                    <a:pt x="311" y="464"/>
                  </a:lnTo>
                  <a:lnTo>
                    <a:pt x="317" y="447"/>
                  </a:lnTo>
                  <a:lnTo>
                    <a:pt x="317" y="423"/>
                  </a:lnTo>
                  <a:lnTo>
                    <a:pt x="305" y="375"/>
                  </a:lnTo>
                  <a:lnTo>
                    <a:pt x="282" y="340"/>
                  </a:lnTo>
                  <a:lnTo>
                    <a:pt x="242" y="316"/>
                  </a:lnTo>
                  <a:lnTo>
                    <a:pt x="190" y="310"/>
                  </a:lnTo>
                  <a:lnTo>
                    <a:pt x="133" y="322"/>
                  </a:lnTo>
                  <a:lnTo>
                    <a:pt x="81" y="357"/>
                  </a:lnTo>
                  <a:lnTo>
                    <a:pt x="46" y="405"/>
                  </a:lnTo>
                  <a:lnTo>
                    <a:pt x="17" y="453"/>
                  </a:lnTo>
                  <a:lnTo>
                    <a:pt x="6" y="494"/>
                  </a:lnTo>
                  <a:lnTo>
                    <a:pt x="0" y="518"/>
                  </a:lnTo>
                  <a:lnTo>
                    <a:pt x="0" y="524"/>
                  </a:lnTo>
                  <a:lnTo>
                    <a:pt x="12" y="536"/>
                  </a:lnTo>
                  <a:lnTo>
                    <a:pt x="35" y="536"/>
                  </a:lnTo>
                  <a:lnTo>
                    <a:pt x="40" y="530"/>
                  </a:lnTo>
                  <a:lnTo>
                    <a:pt x="40" y="524"/>
                  </a:lnTo>
                  <a:lnTo>
                    <a:pt x="46" y="512"/>
                  </a:lnTo>
                  <a:lnTo>
                    <a:pt x="75" y="435"/>
                  </a:lnTo>
                  <a:lnTo>
                    <a:pt x="110" y="387"/>
                  </a:lnTo>
                  <a:lnTo>
                    <a:pt x="150" y="357"/>
                  </a:lnTo>
                  <a:lnTo>
                    <a:pt x="184" y="345"/>
                  </a:lnTo>
                  <a:lnTo>
                    <a:pt x="196" y="345"/>
                  </a:lnTo>
                  <a:lnTo>
                    <a:pt x="207" y="351"/>
                  </a:lnTo>
                  <a:lnTo>
                    <a:pt x="213" y="357"/>
                  </a:lnTo>
                  <a:lnTo>
                    <a:pt x="219" y="375"/>
                  </a:lnTo>
                  <a:lnTo>
                    <a:pt x="219" y="417"/>
                  </a:lnTo>
                  <a:lnTo>
                    <a:pt x="213" y="441"/>
                  </a:lnTo>
                  <a:lnTo>
                    <a:pt x="202" y="476"/>
                  </a:lnTo>
                  <a:lnTo>
                    <a:pt x="179" y="530"/>
                  </a:lnTo>
                  <a:lnTo>
                    <a:pt x="98" y="7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1" name="Freeform 121"/>
            <p:cNvSpPr>
              <a:spLocks noEditPoints="1"/>
            </p:cNvSpPr>
            <p:nvPr/>
          </p:nvSpPr>
          <p:spPr bwMode="auto">
            <a:xfrm>
              <a:off x="13305" y="4239"/>
              <a:ext cx="794" cy="1345"/>
            </a:xfrm>
            <a:custGeom>
              <a:avLst/>
              <a:gdLst/>
              <a:ahLst/>
              <a:cxnLst>
                <a:cxn ang="0">
                  <a:pos x="788" y="524"/>
                </a:cxn>
                <a:cxn ang="0">
                  <a:pos x="719" y="220"/>
                </a:cxn>
                <a:cxn ang="0">
                  <a:pos x="616" y="78"/>
                </a:cxn>
                <a:cxn ang="0">
                  <a:pos x="495" y="18"/>
                </a:cxn>
                <a:cxn ang="0">
                  <a:pos x="397" y="0"/>
                </a:cxn>
                <a:cxn ang="0">
                  <a:pos x="253" y="30"/>
                </a:cxn>
                <a:cxn ang="0">
                  <a:pos x="121" y="137"/>
                </a:cxn>
                <a:cxn ang="0">
                  <a:pos x="23" y="375"/>
                </a:cxn>
                <a:cxn ang="0">
                  <a:pos x="0" y="679"/>
                </a:cxn>
                <a:cxn ang="0">
                  <a:pos x="11" y="911"/>
                </a:cxn>
                <a:cxn ang="0">
                  <a:pos x="86" y="1149"/>
                </a:cxn>
                <a:cxn ang="0">
                  <a:pos x="201" y="1286"/>
                </a:cxn>
                <a:cxn ang="0">
                  <a:pos x="334" y="1339"/>
                </a:cxn>
                <a:cxn ang="0">
                  <a:pos x="449" y="1339"/>
                </a:cxn>
                <a:cxn ang="0">
                  <a:pos x="570" y="1303"/>
                </a:cxn>
                <a:cxn ang="0">
                  <a:pos x="679" y="1202"/>
                </a:cxn>
                <a:cxn ang="0">
                  <a:pos x="760" y="1018"/>
                </a:cxn>
                <a:cxn ang="0">
                  <a:pos x="794" y="792"/>
                </a:cxn>
                <a:cxn ang="0">
                  <a:pos x="397" y="1303"/>
                </a:cxn>
                <a:cxn ang="0">
                  <a:pos x="316" y="1286"/>
                </a:cxn>
                <a:cxn ang="0">
                  <a:pos x="230" y="1214"/>
                </a:cxn>
                <a:cxn ang="0">
                  <a:pos x="178" y="1065"/>
                </a:cxn>
                <a:cxn ang="0">
                  <a:pos x="161" y="857"/>
                </a:cxn>
                <a:cxn ang="0">
                  <a:pos x="155" y="530"/>
                </a:cxn>
                <a:cxn ang="0">
                  <a:pos x="172" y="292"/>
                </a:cxn>
                <a:cxn ang="0">
                  <a:pos x="224" y="143"/>
                </a:cxn>
                <a:cxn ang="0">
                  <a:pos x="299" y="66"/>
                </a:cxn>
                <a:cxn ang="0">
                  <a:pos x="397" y="42"/>
                </a:cxn>
                <a:cxn ang="0">
                  <a:pos x="472" y="60"/>
                </a:cxn>
                <a:cxn ang="0">
                  <a:pos x="558" y="125"/>
                </a:cxn>
                <a:cxn ang="0">
                  <a:pos x="622" y="274"/>
                </a:cxn>
                <a:cxn ang="0">
                  <a:pos x="639" y="524"/>
                </a:cxn>
                <a:cxn ang="0">
                  <a:pos x="616" y="1060"/>
                </a:cxn>
                <a:cxn ang="0">
                  <a:pos x="564" y="1202"/>
                </a:cxn>
                <a:cxn ang="0">
                  <a:pos x="483" y="1280"/>
                </a:cxn>
                <a:cxn ang="0">
                  <a:pos x="397" y="1303"/>
                </a:cxn>
              </a:cxnLst>
              <a:rect l="0" t="0" r="r" b="b"/>
              <a:pathLst>
                <a:path w="794" h="1345">
                  <a:moveTo>
                    <a:pt x="794" y="679"/>
                  </a:moveTo>
                  <a:lnTo>
                    <a:pt x="788" y="524"/>
                  </a:lnTo>
                  <a:lnTo>
                    <a:pt x="771" y="369"/>
                  </a:lnTo>
                  <a:lnTo>
                    <a:pt x="719" y="220"/>
                  </a:lnTo>
                  <a:lnTo>
                    <a:pt x="673" y="137"/>
                  </a:lnTo>
                  <a:lnTo>
                    <a:pt x="616" y="78"/>
                  </a:lnTo>
                  <a:lnTo>
                    <a:pt x="558" y="42"/>
                  </a:lnTo>
                  <a:lnTo>
                    <a:pt x="495" y="18"/>
                  </a:lnTo>
                  <a:lnTo>
                    <a:pt x="443" y="6"/>
                  </a:lnTo>
                  <a:lnTo>
                    <a:pt x="397" y="0"/>
                  </a:lnTo>
                  <a:lnTo>
                    <a:pt x="328" y="6"/>
                  </a:lnTo>
                  <a:lnTo>
                    <a:pt x="253" y="30"/>
                  </a:lnTo>
                  <a:lnTo>
                    <a:pt x="184" y="72"/>
                  </a:lnTo>
                  <a:lnTo>
                    <a:pt x="121" y="137"/>
                  </a:lnTo>
                  <a:lnTo>
                    <a:pt x="69" y="232"/>
                  </a:lnTo>
                  <a:lnTo>
                    <a:pt x="23" y="375"/>
                  </a:lnTo>
                  <a:lnTo>
                    <a:pt x="6" y="524"/>
                  </a:lnTo>
                  <a:lnTo>
                    <a:pt x="0" y="679"/>
                  </a:lnTo>
                  <a:lnTo>
                    <a:pt x="0" y="792"/>
                  </a:lnTo>
                  <a:lnTo>
                    <a:pt x="11" y="911"/>
                  </a:lnTo>
                  <a:lnTo>
                    <a:pt x="40" y="1036"/>
                  </a:lnTo>
                  <a:lnTo>
                    <a:pt x="86" y="1149"/>
                  </a:lnTo>
                  <a:lnTo>
                    <a:pt x="138" y="1232"/>
                  </a:lnTo>
                  <a:lnTo>
                    <a:pt x="201" y="1286"/>
                  </a:lnTo>
                  <a:lnTo>
                    <a:pt x="270" y="1321"/>
                  </a:lnTo>
                  <a:lnTo>
                    <a:pt x="334" y="1339"/>
                  </a:lnTo>
                  <a:lnTo>
                    <a:pt x="397" y="1345"/>
                  </a:lnTo>
                  <a:lnTo>
                    <a:pt x="449" y="1339"/>
                  </a:lnTo>
                  <a:lnTo>
                    <a:pt x="506" y="1327"/>
                  </a:lnTo>
                  <a:lnTo>
                    <a:pt x="570" y="1303"/>
                  </a:lnTo>
                  <a:lnTo>
                    <a:pt x="627" y="1262"/>
                  </a:lnTo>
                  <a:lnTo>
                    <a:pt x="679" y="1202"/>
                  </a:lnTo>
                  <a:lnTo>
                    <a:pt x="725" y="1119"/>
                  </a:lnTo>
                  <a:lnTo>
                    <a:pt x="760" y="1018"/>
                  </a:lnTo>
                  <a:lnTo>
                    <a:pt x="783" y="905"/>
                  </a:lnTo>
                  <a:lnTo>
                    <a:pt x="794" y="792"/>
                  </a:lnTo>
                  <a:lnTo>
                    <a:pt x="794" y="679"/>
                  </a:lnTo>
                  <a:close/>
                  <a:moveTo>
                    <a:pt x="397" y="1303"/>
                  </a:moveTo>
                  <a:lnTo>
                    <a:pt x="357" y="1298"/>
                  </a:lnTo>
                  <a:lnTo>
                    <a:pt x="316" y="1286"/>
                  </a:lnTo>
                  <a:lnTo>
                    <a:pt x="270" y="1256"/>
                  </a:lnTo>
                  <a:lnTo>
                    <a:pt x="230" y="1214"/>
                  </a:lnTo>
                  <a:lnTo>
                    <a:pt x="201" y="1149"/>
                  </a:lnTo>
                  <a:lnTo>
                    <a:pt x="178" y="1065"/>
                  </a:lnTo>
                  <a:lnTo>
                    <a:pt x="167" y="970"/>
                  </a:lnTo>
                  <a:lnTo>
                    <a:pt x="161" y="857"/>
                  </a:lnTo>
                  <a:lnTo>
                    <a:pt x="155" y="750"/>
                  </a:lnTo>
                  <a:lnTo>
                    <a:pt x="155" y="530"/>
                  </a:lnTo>
                  <a:lnTo>
                    <a:pt x="161" y="405"/>
                  </a:lnTo>
                  <a:lnTo>
                    <a:pt x="172" y="292"/>
                  </a:lnTo>
                  <a:lnTo>
                    <a:pt x="196" y="203"/>
                  </a:lnTo>
                  <a:lnTo>
                    <a:pt x="224" y="143"/>
                  </a:lnTo>
                  <a:lnTo>
                    <a:pt x="259" y="96"/>
                  </a:lnTo>
                  <a:lnTo>
                    <a:pt x="299" y="66"/>
                  </a:lnTo>
                  <a:lnTo>
                    <a:pt x="339" y="54"/>
                  </a:lnTo>
                  <a:lnTo>
                    <a:pt x="397" y="42"/>
                  </a:lnTo>
                  <a:lnTo>
                    <a:pt x="432" y="48"/>
                  </a:lnTo>
                  <a:lnTo>
                    <a:pt x="472" y="60"/>
                  </a:lnTo>
                  <a:lnTo>
                    <a:pt x="518" y="84"/>
                  </a:lnTo>
                  <a:lnTo>
                    <a:pt x="558" y="125"/>
                  </a:lnTo>
                  <a:lnTo>
                    <a:pt x="593" y="191"/>
                  </a:lnTo>
                  <a:lnTo>
                    <a:pt x="622" y="274"/>
                  </a:lnTo>
                  <a:lnTo>
                    <a:pt x="633" y="393"/>
                  </a:lnTo>
                  <a:lnTo>
                    <a:pt x="639" y="524"/>
                  </a:lnTo>
                  <a:lnTo>
                    <a:pt x="639" y="863"/>
                  </a:lnTo>
                  <a:lnTo>
                    <a:pt x="616" y="1060"/>
                  </a:lnTo>
                  <a:lnTo>
                    <a:pt x="598" y="1143"/>
                  </a:lnTo>
                  <a:lnTo>
                    <a:pt x="564" y="1202"/>
                  </a:lnTo>
                  <a:lnTo>
                    <a:pt x="529" y="1250"/>
                  </a:lnTo>
                  <a:lnTo>
                    <a:pt x="483" y="1280"/>
                  </a:lnTo>
                  <a:lnTo>
                    <a:pt x="443" y="1298"/>
                  </a:lnTo>
                  <a:lnTo>
                    <a:pt x="397" y="13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2" name="Freeform 122"/>
            <p:cNvSpPr>
              <a:spLocks/>
            </p:cNvSpPr>
            <p:nvPr/>
          </p:nvSpPr>
          <p:spPr bwMode="auto">
            <a:xfrm>
              <a:off x="16103" y="4680"/>
              <a:ext cx="869" cy="1261"/>
            </a:xfrm>
            <a:custGeom>
              <a:avLst/>
              <a:gdLst/>
              <a:ahLst/>
              <a:cxnLst>
                <a:cxn ang="0">
                  <a:pos x="869" y="101"/>
                </a:cxn>
                <a:cxn ang="0">
                  <a:pos x="857" y="35"/>
                </a:cxn>
                <a:cxn ang="0">
                  <a:pos x="829" y="23"/>
                </a:cxn>
                <a:cxn ang="0">
                  <a:pos x="783" y="29"/>
                </a:cxn>
                <a:cxn ang="0">
                  <a:pos x="748" y="59"/>
                </a:cxn>
                <a:cxn ang="0">
                  <a:pos x="719" y="166"/>
                </a:cxn>
                <a:cxn ang="0">
                  <a:pos x="598" y="672"/>
                </a:cxn>
                <a:cxn ang="0">
                  <a:pos x="558" y="743"/>
                </a:cxn>
                <a:cxn ang="0">
                  <a:pos x="454" y="827"/>
                </a:cxn>
                <a:cxn ang="0">
                  <a:pos x="334" y="833"/>
                </a:cxn>
                <a:cxn ang="0">
                  <a:pos x="282" y="767"/>
                </a:cxn>
                <a:cxn ang="0">
                  <a:pos x="270" y="684"/>
                </a:cxn>
                <a:cxn ang="0">
                  <a:pos x="293" y="523"/>
                </a:cxn>
                <a:cxn ang="0">
                  <a:pos x="362" y="297"/>
                </a:cxn>
                <a:cxn ang="0">
                  <a:pos x="397" y="214"/>
                </a:cxn>
                <a:cxn ang="0">
                  <a:pos x="403" y="160"/>
                </a:cxn>
                <a:cxn ang="0">
                  <a:pos x="362" y="47"/>
                </a:cxn>
                <a:cxn ang="0">
                  <a:pos x="247" y="0"/>
                </a:cxn>
                <a:cxn ang="0">
                  <a:pos x="132" y="41"/>
                </a:cxn>
                <a:cxn ang="0">
                  <a:pos x="28" y="196"/>
                </a:cxn>
                <a:cxn ang="0">
                  <a:pos x="0" y="279"/>
                </a:cxn>
                <a:cxn ang="0">
                  <a:pos x="5" y="315"/>
                </a:cxn>
                <a:cxn ang="0">
                  <a:pos x="17" y="321"/>
                </a:cxn>
                <a:cxn ang="0">
                  <a:pos x="40" y="309"/>
                </a:cxn>
                <a:cxn ang="0">
                  <a:pos x="86" y="190"/>
                </a:cxn>
                <a:cxn ang="0">
                  <a:pos x="161" y="71"/>
                </a:cxn>
                <a:cxn ang="0">
                  <a:pos x="241" y="41"/>
                </a:cxn>
                <a:cxn ang="0">
                  <a:pos x="264" y="47"/>
                </a:cxn>
                <a:cxn ang="0">
                  <a:pos x="282" y="65"/>
                </a:cxn>
                <a:cxn ang="0">
                  <a:pos x="287" y="101"/>
                </a:cxn>
                <a:cxn ang="0">
                  <a:pos x="259" y="238"/>
                </a:cxn>
                <a:cxn ang="0">
                  <a:pos x="184" y="446"/>
                </a:cxn>
                <a:cxn ang="0">
                  <a:pos x="149" y="595"/>
                </a:cxn>
                <a:cxn ang="0">
                  <a:pos x="155" y="726"/>
                </a:cxn>
                <a:cxn ang="0">
                  <a:pos x="218" y="833"/>
                </a:cxn>
                <a:cxn ang="0">
                  <a:pos x="322" y="880"/>
                </a:cxn>
                <a:cxn ang="0">
                  <a:pos x="449" y="874"/>
                </a:cxn>
                <a:cxn ang="0">
                  <a:pos x="570" y="797"/>
                </a:cxn>
                <a:cxn ang="0">
                  <a:pos x="506" y="993"/>
                </a:cxn>
                <a:cxn ang="0">
                  <a:pos x="403" y="1142"/>
                </a:cxn>
                <a:cxn ang="0">
                  <a:pos x="299" y="1208"/>
                </a:cxn>
                <a:cxn ang="0">
                  <a:pos x="207" y="1220"/>
                </a:cxn>
                <a:cxn ang="0">
                  <a:pos x="126" y="1184"/>
                </a:cxn>
                <a:cxn ang="0">
                  <a:pos x="138" y="1136"/>
                </a:cxn>
                <a:cxn ang="0">
                  <a:pos x="172" y="1112"/>
                </a:cxn>
                <a:cxn ang="0">
                  <a:pos x="201" y="1083"/>
                </a:cxn>
                <a:cxn ang="0">
                  <a:pos x="213" y="1017"/>
                </a:cxn>
                <a:cxn ang="0">
                  <a:pos x="184" y="976"/>
                </a:cxn>
                <a:cxn ang="0">
                  <a:pos x="149" y="970"/>
                </a:cxn>
                <a:cxn ang="0">
                  <a:pos x="115" y="970"/>
                </a:cxn>
                <a:cxn ang="0">
                  <a:pos x="63" y="1005"/>
                </a:cxn>
                <a:cxn ang="0">
                  <a:pos x="34" y="1095"/>
                </a:cxn>
                <a:cxn ang="0">
                  <a:pos x="92" y="1214"/>
                </a:cxn>
                <a:cxn ang="0">
                  <a:pos x="236" y="1261"/>
                </a:cxn>
                <a:cxn ang="0">
                  <a:pos x="460" y="1184"/>
                </a:cxn>
                <a:cxn ang="0">
                  <a:pos x="633" y="993"/>
                </a:cxn>
                <a:cxn ang="0">
                  <a:pos x="863" y="119"/>
                </a:cxn>
              </a:cxnLst>
              <a:rect l="0" t="0" r="r" b="b"/>
              <a:pathLst>
                <a:path w="869" h="1261">
                  <a:moveTo>
                    <a:pt x="863" y="119"/>
                  </a:moveTo>
                  <a:lnTo>
                    <a:pt x="869" y="101"/>
                  </a:lnTo>
                  <a:lnTo>
                    <a:pt x="869" y="53"/>
                  </a:lnTo>
                  <a:lnTo>
                    <a:pt x="857" y="35"/>
                  </a:lnTo>
                  <a:lnTo>
                    <a:pt x="846" y="29"/>
                  </a:lnTo>
                  <a:lnTo>
                    <a:pt x="829" y="23"/>
                  </a:lnTo>
                  <a:lnTo>
                    <a:pt x="817" y="18"/>
                  </a:lnTo>
                  <a:lnTo>
                    <a:pt x="783" y="29"/>
                  </a:lnTo>
                  <a:lnTo>
                    <a:pt x="765" y="41"/>
                  </a:lnTo>
                  <a:lnTo>
                    <a:pt x="748" y="59"/>
                  </a:lnTo>
                  <a:lnTo>
                    <a:pt x="742" y="83"/>
                  </a:lnTo>
                  <a:lnTo>
                    <a:pt x="719" y="166"/>
                  </a:lnTo>
                  <a:lnTo>
                    <a:pt x="685" y="321"/>
                  </a:lnTo>
                  <a:lnTo>
                    <a:pt x="598" y="672"/>
                  </a:lnTo>
                  <a:lnTo>
                    <a:pt x="587" y="702"/>
                  </a:lnTo>
                  <a:lnTo>
                    <a:pt x="558" y="743"/>
                  </a:lnTo>
                  <a:lnTo>
                    <a:pt x="512" y="791"/>
                  </a:lnTo>
                  <a:lnTo>
                    <a:pt x="454" y="827"/>
                  </a:lnTo>
                  <a:lnTo>
                    <a:pt x="385" y="839"/>
                  </a:lnTo>
                  <a:lnTo>
                    <a:pt x="334" y="833"/>
                  </a:lnTo>
                  <a:lnTo>
                    <a:pt x="305" y="803"/>
                  </a:lnTo>
                  <a:lnTo>
                    <a:pt x="282" y="767"/>
                  </a:lnTo>
                  <a:lnTo>
                    <a:pt x="270" y="726"/>
                  </a:lnTo>
                  <a:lnTo>
                    <a:pt x="270" y="684"/>
                  </a:lnTo>
                  <a:lnTo>
                    <a:pt x="276" y="607"/>
                  </a:lnTo>
                  <a:lnTo>
                    <a:pt x="293" y="523"/>
                  </a:lnTo>
                  <a:lnTo>
                    <a:pt x="322" y="416"/>
                  </a:lnTo>
                  <a:lnTo>
                    <a:pt x="362" y="297"/>
                  </a:lnTo>
                  <a:lnTo>
                    <a:pt x="380" y="250"/>
                  </a:lnTo>
                  <a:lnTo>
                    <a:pt x="397" y="214"/>
                  </a:lnTo>
                  <a:lnTo>
                    <a:pt x="403" y="184"/>
                  </a:lnTo>
                  <a:lnTo>
                    <a:pt x="403" y="160"/>
                  </a:lnTo>
                  <a:lnTo>
                    <a:pt x="391" y="95"/>
                  </a:lnTo>
                  <a:lnTo>
                    <a:pt x="362" y="47"/>
                  </a:lnTo>
                  <a:lnTo>
                    <a:pt x="310" y="12"/>
                  </a:lnTo>
                  <a:lnTo>
                    <a:pt x="247" y="0"/>
                  </a:lnTo>
                  <a:lnTo>
                    <a:pt x="184" y="12"/>
                  </a:lnTo>
                  <a:lnTo>
                    <a:pt x="132" y="41"/>
                  </a:lnTo>
                  <a:lnTo>
                    <a:pt x="86" y="89"/>
                  </a:lnTo>
                  <a:lnTo>
                    <a:pt x="28" y="196"/>
                  </a:lnTo>
                  <a:lnTo>
                    <a:pt x="11" y="244"/>
                  </a:lnTo>
                  <a:lnTo>
                    <a:pt x="0" y="279"/>
                  </a:lnTo>
                  <a:lnTo>
                    <a:pt x="0" y="309"/>
                  </a:lnTo>
                  <a:lnTo>
                    <a:pt x="5" y="315"/>
                  </a:lnTo>
                  <a:lnTo>
                    <a:pt x="11" y="315"/>
                  </a:lnTo>
                  <a:lnTo>
                    <a:pt x="17" y="321"/>
                  </a:lnTo>
                  <a:lnTo>
                    <a:pt x="28" y="321"/>
                  </a:lnTo>
                  <a:lnTo>
                    <a:pt x="40" y="309"/>
                  </a:lnTo>
                  <a:lnTo>
                    <a:pt x="51" y="285"/>
                  </a:lnTo>
                  <a:lnTo>
                    <a:pt x="86" y="190"/>
                  </a:lnTo>
                  <a:lnTo>
                    <a:pt x="121" y="119"/>
                  </a:lnTo>
                  <a:lnTo>
                    <a:pt x="161" y="71"/>
                  </a:lnTo>
                  <a:lnTo>
                    <a:pt x="201" y="47"/>
                  </a:lnTo>
                  <a:lnTo>
                    <a:pt x="241" y="41"/>
                  </a:lnTo>
                  <a:lnTo>
                    <a:pt x="259" y="41"/>
                  </a:lnTo>
                  <a:lnTo>
                    <a:pt x="264" y="47"/>
                  </a:lnTo>
                  <a:lnTo>
                    <a:pt x="276" y="53"/>
                  </a:lnTo>
                  <a:lnTo>
                    <a:pt x="282" y="65"/>
                  </a:lnTo>
                  <a:lnTo>
                    <a:pt x="287" y="83"/>
                  </a:lnTo>
                  <a:lnTo>
                    <a:pt x="287" y="101"/>
                  </a:lnTo>
                  <a:lnTo>
                    <a:pt x="276" y="178"/>
                  </a:lnTo>
                  <a:lnTo>
                    <a:pt x="259" y="238"/>
                  </a:lnTo>
                  <a:lnTo>
                    <a:pt x="218" y="351"/>
                  </a:lnTo>
                  <a:lnTo>
                    <a:pt x="184" y="446"/>
                  </a:lnTo>
                  <a:lnTo>
                    <a:pt x="161" y="529"/>
                  </a:lnTo>
                  <a:lnTo>
                    <a:pt x="149" y="595"/>
                  </a:lnTo>
                  <a:lnTo>
                    <a:pt x="149" y="648"/>
                  </a:lnTo>
                  <a:lnTo>
                    <a:pt x="155" y="726"/>
                  </a:lnTo>
                  <a:lnTo>
                    <a:pt x="184" y="785"/>
                  </a:lnTo>
                  <a:lnTo>
                    <a:pt x="218" y="833"/>
                  </a:lnTo>
                  <a:lnTo>
                    <a:pt x="270" y="862"/>
                  </a:lnTo>
                  <a:lnTo>
                    <a:pt x="322" y="880"/>
                  </a:lnTo>
                  <a:lnTo>
                    <a:pt x="380" y="886"/>
                  </a:lnTo>
                  <a:lnTo>
                    <a:pt x="449" y="874"/>
                  </a:lnTo>
                  <a:lnTo>
                    <a:pt x="512" y="845"/>
                  </a:lnTo>
                  <a:lnTo>
                    <a:pt x="570" y="797"/>
                  </a:lnTo>
                  <a:lnTo>
                    <a:pt x="541" y="898"/>
                  </a:lnTo>
                  <a:lnTo>
                    <a:pt x="506" y="993"/>
                  </a:lnTo>
                  <a:lnTo>
                    <a:pt x="443" y="1095"/>
                  </a:lnTo>
                  <a:lnTo>
                    <a:pt x="403" y="1142"/>
                  </a:lnTo>
                  <a:lnTo>
                    <a:pt x="357" y="1184"/>
                  </a:lnTo>
                  <a:lnTo>
                    <a:pt x="299" y="1208"/>
                  </a:lnTo>
                  <a:lnTo>
                    <a:pt x="236" y="1220"/>
                  </a:lnTo>
                  <a:lnTo>
                    <a:pt x="207" y="1220"/>
                  </a:lnTo>
                  <a:lnTo>
                    <a:pt x="167" y="1208"/>
                  </a:lnTo>
                  <a:lnTo>
                    <a:pt x="126" y="1184"/>
                  </a:lnTo>
                  <a:lnTo>
                    <a:pt x="92" y="1136"/>
                  </a:lnTo>
                  <a:lnTo>
                    <a:pt x="138" y="1136"/>
                  </a:lnTo>
                  <a:lnTo>
                    <a:pt x="155" y="1130"/>
                  </a:lnTo>
                  <a:lnTo>
                    <a:pt x="172" y="1112"/>
                  </a:lnTo>
                  <a:lnTo>
                    <a:pt x="190" y="1100"/>
                  </a:lnTo>
                  <a:lnTo>
                    <a:pt x="201" y="1083"/>
                  </a:lnTo>
                  <a:lnTo>
                    <a:pt x="213" y="1035"/>
                  </a:lnTo>
                  <a:lnTo>
                    <a:pt x="213" y="1017"/>
                  </a:lnTo>
                  <a:lnTo>
                    <a:pt x="207" y="999"/>
                  </a:lnTo>
                  <a:lnTo>
                    <a:pt x="184" y="976"/>
                  </a:lnTo>
                  <a:lnTo>
                    <a:pt x="172" y="970"/>
                  </a:lnTo>
                  <a:lnTo>
                    <a:pt x="149" y="970"/>
                  </a:lnTo>
                  <a:lnTo>
                    <a:pt x="144" y="964"/>
                  </a:lnTo>
                  <a:lnTo>
                    <a:pt x="115" y="970"/>
                  </a:lnTo>
                  <a:lnTo>
                    <a:pt x="86" y="981"/>
                  </a:lnTo>
                  <a:lnTo>
                    <a:pt x="63" y="1005"/>
                  </a:lnTo>
                  <a:lnTo>
                    <a:pt x="46" y="1041"/>
                  </a:lnTo>
                  <a:lnTo>
                    <a:pt x="34" y="1095"/>
                  </a:lnTo>
                  <a:lnTo>
                    <a:pt x="51" y="1160"/>
                  </a:lnTo>
                  <a:lnTo>
                    <a:pt x="92" y="1214"/>
                  </a:lnTo>
                  <a:lnTo>
                    <a:pt x="155" y="1249"/>
                  </a:lnTo>
                  <a:lnTo>
                    <a:pt x="236" y="1261"/>
                  </a:lnTo>
                  <a:lnTo>
                    <a:pt x="351" y="1243"/>
                  </a:lnTo>
                  <a:lnTo>
                    <a:pt x="460" y="1184"/>
                  </a:lnTo>
                  <a:lnTo>
                    <a:pt x="558" y="1100"/>
                  </a:lnTo>
                  <a:lnTo>
                    <a:pt x="633" y="993"/>
                  </a:lnTo>
                  <a:lnTo>
                    <a:pt x="679" y="862"/>
                  </a:lnTo>
                  <a:lnTo>
                    <a:pt x="863" y="1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3" name="Freeform 123"/>
            <p:cNvSpPr>
              <a:spLocks/>
            </p:cNvSpPr>
            <p:nvPr/>
          </p:nvSpPr>
          <p:spPr bwMode="auto">
            <a:xfrm>
              <a:off x="17830" y="4144"/>
              <a:ext cx="944" cy="1821"/>
            </a:xfrm>
            <a:custGeom>
              <a:avLst/>
              <a:gdLst/>
              <a:ahLst/>
              <a:cxnLst>
                <a:cxn ang="0">
                  <a:pos x="927" y="72"/>
                </a:cxn>
                <a:cxn ang="0">
                  <a:pos x="938" y="48"/>
                </a:cxn>
                <a:cxn ang="0">
                  <a:pos x="944" y="42"/>
                </a:cxn>
                <a:cxn ang="0">
                  <a:pos x="944" y="30"/>
                </a:cxn>
                <a:cxn ang="0">
                  <a:pos x="938" y="18"/>
                </a:cxn>
                <a:cxn ang="0">
                  <a:pos x="921" y="0"/>
                </a:cxn>
                <a:cxn ang="0">
                  <a:pos x="892" y="0"/>
                </a:cxn>
                <a:cxn ang="0">
                  <a:pos x="880" y="6"/>
                </a:cxn>
                <a:cxn ang="0">
                  <a:pos x="869" y="18"/>
                </a:cxn>
                <a:cxn ang="0">
                  <a:pos x="863" y="36"/>
                </a:cxn>
                <a:cxn ang="0">
                  <a:pos x="11" y="1750"/>
                </a:cxn>
                <a:cxn ang="0">
                  <a:pos x="0" y="1773"/>
                </a:cxn>
                <a:cxn ang="0">
                  <a:pos x="0" y="1791"/>
                </a:cxn>
                <a:cxn ang="0">
                  <a:pos x="5" y="1803"/>
                </a:cxn>
                <a:cxn ang="0">
                  <a:pos x="23" y="1821"/>
                </a:cxn>
                <a:cxn ang="0">
                  <a:pos x="46" y="1821"/>
                </a:cxn>
                <a:cxn ang="0">
                  <a:pos x="57" y="1815"/>
                </a:cxn>
                <a:cxn ang="0">
                  <a:pos x="69" y="1803"/>
                </a:cxn>
                <a:cxn ang="0">
                  <a:pos x="80" y="1785"/>
                </a:cxn>
                <a:cxn ang="0">
                  <a:pos x="927" y="72"/>
                </a:cxn>
              </a:cxnLst>
              <a:rect l="0" t="0" r="r" b="b"/>
              <a:pathLst>
                <a:path w="944" h="1821">
                  <a:moveTo>
                    <a:pt x="927" y="72"/>
                  </a:moveTo>
                  <a:lnTo>
                    <a:pt x="938" y="48"/>
                  </a:lnTo>
                  <a:lnTo>
                    <a:pt x="944" y="42"/>
                  </a:lnTo>
                  <a:lnTo>
                    <a:pt x="944" y="30"/>
                  </a:lnTo>
                  <a:lnTo>
                    <a:pt x="938" y="18"/>
                  </a:lnTo>
                  <a:lnTo>
                    <a:pt x="921" y="0"/>
                  </a:lnTo>
                  <a:lnTo>
                    <a:pt x="892" y="0"/>
                  </a:lnTo>
                  <a:lnTo>
                    <a:pt x="880" y="6"/>
                  </a:lnTo>
                  <a:lnTo>
                    <a:pt x="869" y="18"/>
                  </a:lnTo>
                  <a:lnTo>
                    <a:pt x="863" y="36"/>
                  </a:lnTo>
                  <a:lnTo>
                    <a:pt x="11" y="1750"/>
                  </a:lnTo>
                  <a:lnTo>
                    <a:pt x="0" y="1773"/>
                  </a:lnTo>
                  <a:lnTo>
                    <a:pt x="0" y="1791"/>
                  </a:lnTo>
                  <a:lnTo>
                    <a:pt x="5" y="1803"/>
                  </a:lnTo>
                  <a:lnTo>
                    <a:pt x="23" y="1821"/>
                  </a:lnTo>
                  <a:lnTo>
                    <a:pt x="46" y="1821"/>
                  </a:lnTo>
                  <a:lnTo>
                    <a:pt x="57" y="1815"/>
                  </a:lnTo>
                  <a:lnTo>
                    <a:pt x="69" y="1803"/>
                  </a:lnTo>
                  <a:lnTo>
                    <a:pt x="80" y="1785"/>
                  </a:lnTo>
                  <a:lnTo>
                    <a:pt x="927" y="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4" name="Freeform 124"/>
            <p:cNvSpPr>
              <a:spLocks noEditPoints="1"/>
            </p:cNvSpPr>
            <p:nvPr/>
          </p:nvSpPr>
          <p:spPr bwMode="auto">
            <a:xfrm>
              <a:off x="17668" y="4822"/>
              <a:ext cx="1261" cy="459"/>
            </a:xfrm>
            <a:custGeom>
              <a:avLst/>
              <a:gdLst/>
              <a:ahLst/>
              <a:cxnLst>
                <a:cxn ang="0">
                  <a:pos x="1198" y="78"/>
                </a:cxn>
                <a:cxn ang="0">
                  <a:pos x="1232" y="78"/>
                </a:cxn>
                <a:cxn ang="0">
                  <a:pos x="1255" y="66"/>
                </a:cxn>
                <a:cxn ang="0">
                  <a:pos x="1261" y="54"/>
                </a:cxn>
                <a:cxn ang="0">
                  <a:pos x="1261" y="30"/>
                </a:cxn>
                <a:cxn ang="0">
                  <a:pos x="1255" y="18"/>
                </a:cxn>
                <a:cxn ang="0">
                  <a:pos x="1221" y="0"/>
                </a:cxn>
                <a:cxn ang="0">
                  <a:pos x="41" y="0"/>
                </a:cxn>
                <a:cxn ang="0">
                  <a:pos x="18" y="12"/>
                </a:cxn>
                <a:cxn ang="0">
                  <a:pos x="6" y="24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18" y="72"/>
                </a:cxn>
                <a:cxn ang="0">
                  <a:pos x="29" y="78"/>
                </a:cxn>
                <a:cxn ang="0">
                  <a:pos x="70" y="78"/>
                </a:cxn>
                <a:cxn ang="0">
                  <a:pos x="1198" y="78"/>
                </a:cxn>
                <a:cxn ang="0">
                  <a:pos x="1198" y="459"/>
                </a:cxn>
                <a:cxn ang="0">
                  <a:pos x="1232" y="459"/>
                </a:cxn>
                <a:cxn ang="0">
                  <a:pos x="1255" y="447"/>
                </a:cxn>
                <a:cxn ang="0">
                  <a:pos x="1261" y="435"/>
                </a:cxn>
                <a:cxn ang="0">
                  <a:pos x="1261" y="405"/>
                </a:cxn>
                <a:cxn ang="0">
                  <a:pos x="1244" y="387"/>
                </a:cxn>
                <a:cxn ang="0">
                  <a:pos x="1232" y="387"/>
                </a:cxn>
                <a:cxn ang="0">
                  <a:pos x="1221" y="381"/>
                </a:cxn>
                <a:cxn ang="0">
                  <a:pos x="41" y="381"/>
                </a:cxn>
                <a:cxn ang="0">
                  <a:pos x="29" y="387"/>
                </a:cxn>
                <a:cxn ang="0">
                  <a:pos x="18" y="387"/>
                </a:cxn>
                <a:cxn ang="0">
                  <a:pos x="12" y="399"/>
                </a:cxn>
                <a:cxn ang="0">
                  <a:pos x="6" y="405"/>
                </a:cxn>
                <a:cxn ang="0">
                  <a:pos x="0" y="423"/>
                </a:cxn>
                <a:cxn ang="0">
                  <a:pos x="12" y="447"/>
                </a:cxn>
                <a:cxn ang="0">
                  <a:pos x="18" y="453"/>
                </a:cxn>
                <a:cxn ang="0">
                  <a:pos x="29" y="459"/>
                </a:cxn>
                <a:cxn ang="0">
                  <a:pos x="64" y="459"/>
                </a:cxn>
                <a:cxn ang="0">
                  <a:pos x="1198" y="459"/>
                </a:cxn>
              </a:cxnLst>
              <a:rect l="0" t="0" r="r" b="b"/>
              <a:pathLst>
                <a:path w="1261" h="459">
                  <a:moveTo>
                    <a:pt x="1198" y="78"/>
                  </a:moveTo>
                  <a:lnTo>
                    <a:pt x="1232" y="78"/>
                  </a:lnTo>
                  <a:lnTo>
                    <a:pt x="1255" y="66"/>
                  </a:lnTo>
                  <a:lnTo>
                    <a:pt x="1261" y="54"/>
                  </a:lnTo>
                  <a:lnTo>
                    <a:pt x="1261" y="30"/>
                  </a:lnTo>
                  <a:lnTo>
                    <a:pt x="1255" y="18"/>
                  </a:lnTo>
                  <a:lnTo>
                    <a:pt x="1221" y="0"/>
                  </a:lnTo>
                  <a:lnTo>
                    <a:pt x="41" y="0"/>
                  </a:lnTo>
                  <a:lnTo>
                    <a:pt x="18" y="12"/>
                  </a:lnTo>
                  <a:lnTo>
                    <a:pt x="6" y="24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18" y="72"/>
                  </a:lnTo>
                  <a:lnTo>
                    <a:pt x="29" y="78"/>
                  </a:lnTo>
                  <a:lnTo>
                    <a:pt x="70" y="78"/>
                  </a:lnTo>
                  <a:lnTo>
                    <a:pt x="1198" y="78"/>
                  </a:lnTo>
                  <a:close/>
                  <a:moveTo>
                    <a:pt x="1198" y="459"/>
                  </a:moveTo>
                  <a:lnTo>
                    <a:pt x="1232" y="459"/>
                  </a:lnTo>
                  <a:lnTo>
                    <a:pt x="1255" y="447"/>
                  </a:lnTo>
                  <a:lnTo>
                    <a:pt x="1261" y="435"/>
                  </a:lnTo>
                  <a:lnTo>
                    <a:pt x="1261" y="405"/>
                  </a:lnTo>
                  <a:lnTo>
                    <a:pt x="1244" y="387"/>
                  </a:lnTo>
                  <a:lnTo>
                    <a:pt x="1232" y="387"/>
                  </a:lnTo>
                  <a:lnTo>
                    <a:pt x="1221" y="381"/>
                  </a:lnTo>
                  <a:lnTo>
                    <a:pt x="41" y="381"/>
                  </a:lnTo>
                  <a:lnTo>
                    <a:pt x="29" y="387"/>
                  </a:lnTo>
                  <a:lnTo>
                    <a:pt x="18" y="387"/>
                  </a:lnTo>
                  <a:lnTo>
                    <a:pt x="12" y="399"/>
                  </a:lnTo>
                  <a:lnTo>
                    <a:pt x="6" y="405"/>
                  </a:lnTo>
                  <a:lnTo>
                    <a:pt x="0" y="423"/>
                  </a:lnTo>
                  <a:lnTo>
                    <a:pt x="12" y="447"/>
                  </a:lnTo>
                  <a:lnTo>
                    <a:pt x="18" y="453"/>
                  </a:lnTo>
                  <a:lnTo>
                    <a:pt x="29" y="459"/>
                  </a:lnTo>
                  <a:lnTo>
                    <a:pt x="64" y="459"/>
                  </a:lnTo>
                  <a:lnTo>
                    <a:pt x="1198" y="4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5" name="Freeform 125"/>
            <p:cNvSpPr>
              <a:spLocks/>
            </p:cNvSpPr>
            <p:nvPr/>
          </p:nvSpPr>
          <p:spPr bwMode="auto">
            <a:xfrm>
              <a:off x="19597" y="4680"/>
              <a:ext cx="869" cy="1261"/>
            </a:xfrm>
            <a:custGeom>
              <a:avLst/>
              <a:gdLst/>
              <a:ahLst/>
              <a:cxnLst>
                <a:cxn ang="0">
                  <a:pos x="869" y="101"/>
                </a:cxn>
                <a:cxn ang="0">
                  <a:pos x="858" y="35"/>
                </a:cxn>
                <a:cxn ang="0">
                  <a:pos x="829" y="23"/>
                </a:cxn>
                <a:cxn ang="0">
                  <a:pos x="783" y="29"/>
                </a:cxn>
                <a:cxn ang="0">
                  <a:pos x="748" y="59"/>
                </a:cxn>
                <a:cxn ang="0">
                  <a:pos x="720" y="166"/>
                </a:cxn>
                <a:cxn ang="0">
                  <a:pos x="599" y="672"/>
                </a:cxn>
                <a:cxn ang="0">
                  <a:pos x="558" y="743"/>
                </a:cxn>
                <a:cxn ang="0">
                  <a:pos x="455" y="827"/>
                </a:cxn>
                <a:cxn ang="0">
                  <a:pos x="334" y="833"/>
                </a:cxn>
                <a:cxn ang="0">
                  <a:pos x="282" y="767"/>
                </a:cxn>
                <a:cxn ang="0">
                  <a:pos x="271" y="684"/>
                </a:cxn>
                <a:cxn ang="0">
                  <a:pos x="294" y="523"/>
                </a:cxn>
                <a:cxn ang="0">
                  <a:pos x="363" y="297"/>
                </a:cxn>
                <a:cxn ang="0">
                  <a:pos x="397" y="214"/>
                </a:cxn>
                <a:cxn ang="0">
                  <a:pos x="403" y="160"/>
                </a:cxn>
                <a:cxn ang="0">
                  <a:pos x="363" y="47"/>
                </a:cxn>
                <a:cxn ang="0">
                  <a:pos x="248" y="0"/>
                </a:cxn>
                <a:cxn ang="0">
                  <a:pos x="132" y="41"/>
                </a:cxn>
                <a:cxn ang="0">
                  <a:pos x="29" y="196"/>
                </a:cxn>
                <a:cxn ang="0">
                  <a:pos x="0" y="279"/>
                </a:cxn>
                <a:cxn ang="0">
                  <a:pos x="6" y="315"/>
                </a:cxn>
                <a:cxn ang="0">
                  <a:pos x="17" y="321"/>
                </a:cxn>
                <a:cxn ang="0">
                  <a:pos x="40" y="309"/>
                </a:cxn>
                <a:cxn ang="0">
                  <a:pos x="86" y="190"/>
                </a:cxn>
                <a:cxn ang="0">
                  <a:pos x="161" y="71"/>
                </a:cxn>
                <a:cxn ang="0">
                  <a:pos x="242" y="41"/>
                </a:cxn>
                <a:cxn ang="0">
                  <a:pos x="265" y="47"/>
                </a:cxn>
                <a:cxn ang="0">
                  <a:pos x="282" y="65"/>
                </a:cxn>
                <a:cxn ang="0">
                  <a:pos x="288" y="101"/>
                </a:cxn>
                <a:cxn ang="0">
                  <a:pos x="259" y="238"/>
                </a:cxn>
                <a:cxn ang="0">
                  <a:pos x="184" y="446"/>
                </a:cxn>
                <a:cxn ang="0">
                  <a:pos x="150" y="595"/>
                </a:cxn>
                <a:cxn ang="0">
                  <a:pos x="155" y="726"/>
                </a:cxn>
                <a:cxn ang="0">
                  <a:pos x="219" y="833"/>
                </a:cxn>
                <a:cxn ang="0">
                  <a:pos x="322" y="880"/>
                </a:cxn>
                <a:cxn ang="0">
                  <a:pos x="449" y="874"/>
                </a:cxn>
                <a:cxn ang="0">
                  <a:pos x="570" y="797"/>
                </a:cxn>
                <a:cxn ang="0">
                  <a:pos x="507" y="993"/>
                </a:cxn>
                <a:cxn ang="0">
                  <a:pos x="403" y="1142"/>
                </a:cxn>
                <a:cxn ang="0">
                  <a:pos x="299" y="1208"/>
                </a:cxn>
                <a:cxn ang="0">
                  <a:pos x="207" y="1220"/>
                </a:cxn>
                <a:cxn ang="0">
                  <a:pos x="127" y="1184"/>
                </a:cxn>
                <a:cxn ang="0">
                  <a:pos x="138" y="1136"/>
                </a:cxn>
                <a:cxn ang="0">
                  <a:pos x="173" y="1112"/>
                </a:cxn>
                <a:cxn ang="0">
                  <a:pos x="202" y="1083"/>
                </a:cxn>
                <a:cxn ang="0">
                  <a:pos x="213" y="1017"/>
                </a:cxn>
                <a:cxn ang="0">
                  <a:pos x="184" y="976"/>
                </a:cxn>
                <a:cxn ang="0">
                  <a:pos x="150" y="970"/>
                </a:cxn>
                <a:cxn ang="0">
                  <a:pos x="115" y="970"/>
                </a:cxn>
                <a:cxn ang="0">
                  <a:pos x="63" y="1005"/>
                </a:cxn>
                <a:cxn ang="0">
                  <a:pos x="35" y="1095"/>
                </a:cxn>
                <a:cxn ang="0">
                  <a:pos x="92" y="1214"/>
                </a:cxn>
                <a:cxn ang="0">
                  <a:pos x="236" y="1261"/>
                </a:cxn>
                <a:cxn ang="0">
                  <a:pos x="461" y="1184"/>
                </a:cxn>
                <a:cxn ang="0">
                  <a:pos x="633" y="993"/>
                </a:cxn>
                <a:cxn ang="0">
                  <a:pos x="864" y="119"/>
                </a:cxn>
              </a:cxnLst>
              <a:rect l="0" t="0" r="r" b="b"/>
              <a:pathLst>
                <a:path w="869" h="1261">
                  <a:moveTo>
                    <a:pt x="864" y="119"/>
                  </a:moveTo>
                  <a:lnTo>
                    <a:pt x="869" y="101"/>
                  </a:lnTo>
                  <a:lnTo>
                    <a:pt x="869" y="53"/>
                  </a:lnTo>
                  <a:lnTo>
                    <a:pt x="858" y="35"/>
                  </a:lnTo>
                  <a:lnTo>
                    <a:pt x="846" y="29"/>
                  </a:lnTo>
                  <a:lnTo>
                    <a:pt x="829" y="23"/>
                  </a:lnTo>
                  <a:lnTo>
                    <a:pt x="818" y="18"/>
                  </a:lnTo>
                  <a:lnTo>
                    <a:pt x="783" y="29"/>
                  </a:lnTo>
                  <a:lnTo>
                    <a:pt x="766" y="41"/>
                  </a:lnTo>
                  <a:lnTo>
                    <a:pt x="748" y="59"/>
                  </a:lnTo>
                  <a:lnTo>
                    <a:pt x="743" y="83"/>
                  </a:lnTo>
                  <a:lnTo>
                    <a:pt x="720" y="166"/>
                  </a:lnTo>
                  <a:lnTo>
                    <a:pt x="685" y="321"/>
                  </a:lnTo>
                  <a:lnTo>
                    <a:pt x="599" y="672"/>
                  </a:lnTo>
                  <a:lnTo>
                    <a:pt x="587" y="702"/>
                  </a:lnTo>
                  <a:lnTo>
                    <a:pt x="558" y="743"/>
                  </a:lnTo>
                  <a:lnTo>
                    <a:pt x="512" y="791"/>
                  </a:lnTo>
                  <a:lnTo>
                    <a:pt x="455" y="827"/>
                  </a:lnTo>
                  <a:lnTo>
                    <a:pt x="386" y="839"/>
                  </a:lnTo>
                  <a:lnTo>
                    <a:pt x="334" y="833"/>
                  </a:lnTo>
                  <a:lnTo>
                    <a:pt x="305" y="803"/>
                  </a:lnTo>
                  <a:lnTo>
                    <a:pt x="282" y="767"/>
                  </a:lnTo>
                  <a:lnTo>
                    <a:pt x="271" y="726"/>
                  </a:lnTo>
                  <a:lnTo>
                    <a:pt x="271" y="684"/>
                  </a:lnTo>
                  <a:lnTo>
                    <a:pt x="276" y="607"/>
                  </a:lnTo>
                  <a:lnTo>
                    <a:pt x="294" y="523"/>
                  </a:lnTo>
                  <a:lnTo>
                    <a:pt x="322" y="416"/>
                  </a:lnTo>
                  <a:lnTo>
                    <a:pt x="363" y="297"/>
                  </a:lnTo>
                  <a:lnTo>
                    <a:pt x="380" y="250"/>
                  </a:lnTo>
                  <a:lnTo>
                    <a:pt x="397" y="214"/>
                  </a:lnTo>
                  <a:lnTo>
                    <a:pt x="403" y="184"/>
                  </a:lnTo>
                  <a:lnTo>
                    <a:pt x="403" y="160"/>
                  </a:lnTo>
                  <a:lnTo>
                    <a:pt x="392" y="95"/>
                  </a:lnTo>
                  <a:lnTo>
                    <a:pt x="363" y="47"/>
                  </a:lnTo>
                  <a:lnTo>
                    <a:pt x="311" y="12"/>
                  </a:lnTo>
                  <a:lnTo>
                    <a:pt x="248" y="0"/>
                  </a:lnTo>
                  <a:lnTo>
                    <a:pt x="184" y="12"/>
                  </a:lnTo>
                  <a:lnTo>
                    <a:pt x="132" y="41"/>
                  </a:lnTo>
                  <a:lnTo>
                    <a:pt x="86" y="89"/>
                  </a:lnTo>
                  <a:lnTo>
                    <a:pt x="29" y="196"/>
                  </a:lnTo>
                  <a:lnTo>
                    <a:pt x="12" y="244"/>
                  </a:lnTo>
                  <a:lnTo>
                    <a:pt x="0" y="279"/>
                  </a:lnTo>
                  <a:lnTo>
                    <a:pt x="0" y="309"/>
                  </a:lnTo>
                  <a:lnTo>
                    <a:pt x="6" y="315"/>
                  </a:lnTo>
                  <a:lnTo>
                    <a:pt x="12" y="315"/>
                  </a:lnTo>
                  <a:lnTo>
                    <a:pt x="17" y="321"/>
                  </a:lnTo>
                  <a:lnTo>
                    <a:pt x="29" y="321"/>
                  </a:lnTo>
                  <a:lnTo>
                    <a:pt x="40" y="309"/>
                  </a:lnTo>
                  <a:lnTo>
                    <a:pt x="52" y="285"/>
                  </a:lnTo>
                  <a:lnTo>
                    <a:pt x="86" y="190"/>
                  </a:lnTo>
                  <a:lnTo>
                    <a:pt x="121" y="119"/>
                  </a:lnTo>
                  <a:lnTo>
                    <a:pt x="161" y="71"/>
                  </a:lnTo>
                  <a:lnTo>
                    <a:pt x="202" y="47"/>
                  </a:lnTo>
                  <a:lnTo>
                    <a:pt x="242" y="41"/>
                  </a:lnTo>
                  <a:lnTo>
                    <a:pt x="259" y="41"/>
                  </a:lnTo>
                  <a:lnTo>
                    <a:pt x="265" y="47"/>
                  </a:lnTo>
                  <a:lnTo>
                    <a:pt x="276" y="53"/>
                  </a:lnTo>
                  <a:lnTo>
                    <a:pt x="282" y="65"/>
                  </a:lnTo>
                  <a:lnTo>
                    <a:pt x="288" y="83"/>
                  </a:lnTo>
                  <a:lnTo>
                    <a:pt x="288" y="101"/>
                  </a:lnTo>
                  <a:lnTo>
                    <a:pt x="276" y="178"/>
                  </a:lnTo>
                  <a:lnTo>
                    <a:pt x="259" y="238"/>
                  </a:lnTo>
                  <a:lnTo>
                    <a:pt x="219" y="351"/>
                  </a:lnTo>
                  <a:lnTo>
                    <a:pt x="184" y="446"/>
                  </a:lnTo>
                  <a:lnTo>
                    <a:pt x="161" y="529"/>
                  </a:lnTo>
                  <a:lnTo>
                    <a:pt x="150" y="595"/>
                  </a:lnTo>
                  <a:lnTo>
                    <a:pt x="150" y="648"/>
                  </a:lnTo>
                  <a:lnTo>
                    <a:pt x="155" y="726"/>
                  </a:lnTo>
                  <a:lnTo>
                    <a:pt x="184" y="785"/>
                  </a:lnTo>
                  <a:lnTo>
                    <a:pt x="219" y="833"/>
                  </a:lnTo>
                  <a:lnTo>
                    <a:pt x="271" y="862"/>
                  </a:lnTo>
                  <a:lnTo>
                    <a:pt x="322" y="880"/>
                  </a:lnTo>
                  <a:lnTo>
                    <a:pt x="380" y="886"/>
                  </a:lnTo>
                  <a:lnTo>
                    <a:pt x="449" y="874"/>
                  </a:lnTo>
                  <a:lnTo>
                    <a:pt x="512" y="845"/>
                  </a:lnTo>
                  <a:lnTo>
                    <a:pt x="570" y="797"/>
                  </a:lnTo>
                  <a:lnTo>
                    <a:pt x="541" y="898"/>
                  </a:lnTo>
                  <a:lnTo>
                    <a:pt x="507" y="993"/>
                  </a:lnTo>
                  <a:lnTo>
                    <a:pt x="443" y="1095"/>
                  </a:lnTo>
                  <a:lnTo>
                    <a:pt x="403" y="1142"/>
                  </a:lnTo>
                  <a:lnTo>
                    <a:pt x="357" y="1184"/>
                  </a:lnTo>
                  <a:lnTo>
                    <a:pt x="299" y="1208"/>
                  </a:lnTo>
                  <a:lnTo>
                    <a:pt x="236" y="1220"/>
                  </a:lnTo>
                  <a:lnTo>
                    <a:pt x="207" y="1220"/>
                  </a:lnTo>
                  <a:lnTo>
                    <a:pt x="167" y="1208"/>
                  </a:lnTo>
                  <a:lnTo>
                    <a:pt x="127" y="1184"/>
                  </a:lnTo>
                  <a:lnTo>
                    <a:pt x="92" y="1136"/>
                  </a:lnTo>
                  <a:lnTo>
                    <a:pt x="138" y="1136"/>
                  </a:lnTo>
                  <a:lnTo>
                    <a:pt x="155" y="1130"/>
                  </a:lnTo>
                  <a:lnTo>
                    <a:pt x="173" y="1112"/>
                  </a:lnTo>
                  <a:lnTo>
                    <a:pt x="190" y="1100"/>
                  </a:lnTo>
                  <a:lnTo>
                    <a:pt x="202" y="1083"/>
                  </a:lnTo>
                  <a:lnTo>
                    <a:pt x="213" y="1035"/>
                  </a:lnTo>
                  <a:lnTo>
                    <a:pt x="213" y="1017"/>
                  </a:lnTo>
                  <a:lnTo>
                    <a:pt x="207" y="999"/>
                  </a:lnTo>
                  <a:lnTo>
                    <a:pt x="184" y="976"/>
                  </a:lnTo>
                  <a:lnTo>
                    <a:pt x="173" y="970"/>
                  </a:lnTo>
                  <a:lnTo>
                    <a:pt x="150" y="970"/>
                  </a:lnTo>
                  <a:lnTo>
                    <a:pt x="144" y="964"/>
                  </a:lnTo>
                  <a:lnTo>
                    <a:pt x="115" y="970"/>
                  </a:lnTo>
                  <a:lnTo>
                    <a:pt x="86" y="981"/>
                  </a:lnTo>
                  <a:lnTo>
                    <a:pt x="63" y="1005"/>
                  </a:lnTo>
                  <a:lnTo>
                    <a:pt x="46" y="1041"/>
                  </a:lnTo>
                  <a:lnTo>
                    <a:pt x="35" y="1095"/>
                  </a:lnTo>
                  <a:lnTo>
                    <a:pt x="52" y="1160"/>
                  </a:lnTo>
                  <a:lnTo>
                    <a:pt x="92" y="1214"/>
                  </a:lnTo>
                  <a:lnTo>
                    <a:pt x="155" y="1249"/>
                  </a:lnTo>
                  <a:lnTo>
                    <a:pt x="236" y="1261"/>
                  </a:lnTo>
                  <a:lnTo>
                    <a:pt x="351" y="1243"/>
                  </a:lnTo>
                  <a:lnTo>
                    <a:pt x="461" y="1184"/>
                  </a:lnTo>
                  <a:lnTo>
                    <a:pt x="558" y="1100"/>
                  </a:lnTo>
                  <a:lnTo>
                    <a:pt x="633" y="993"/>
                  </a:lnTo>
                  <a:lnTo>
                    <a:pt x="679" y="862"/>
                  </a:lnTo>
                  <a:lnTo>
                    <a:pt x="864" y="1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26" name="Freeform 126"/>
            <p:cNvSpPr>
              <a:spLocks noEditPoints="1"/>
            </p:cNvSpPr>
            <p:nvPr/>
          </p:nvSpPr>
          <p:spPr bwMode="auto">
            <a:xfrm>
              <a:off x="20564" y="4912"/>
              <a:ext cx="403" cy="922"/>
            </a:xfrm>
            <a:custGeom>
              <a:avLst/>
              <a:gdLst/>
              <a:ahLst/>
              <a:cxnLst>
                <a:cxn ang="0">
                  <a:pos x="369" y="41"/>
                </a:cxn>
                <a:cxn ang="0">
                  <a:pos x="346" y="12"/>
                </a:cxn>
                <a:cxn ang="0">
                  <a:pos x="288" y="6"/>
                </a:cxn>
                <a:cxn ang="0">
                  <a:pos x="254" y="35"/>
                </a:cxn>
                <a:cxn ang="0">
                  <a:pos x="236" y="77"/>
                </a:cxn>
                <a:cxn ang="0">
                  <a:pos x="248" y="107"/>
                </a:cxn>
                <a:cxn ang="0">
                  <a:pos x="271" y="125"/>
                </a:cxn>
                <a:cxn ang="0">
                  <a:pos x="317" y="125"/>
                </a:cxn>
                <a:cxn ang="0">
                  <a:pos x="351" y="95"/>
                </a:cxn>
                <a:cxn ang="0">
                  <a:pos x="369" y="53"/>
                </a:cxn>
                <a:cxn ang="0">
                  <a:pos x="87" y="785"/>
                </a:cxn>
                <a:cxn ang="0">
                  <a:pos x="92" y="851"/>
                </a:cxn>
                <a:cxn ang="0">
                  <a:pos x="161" y="916"/>
                </a:cxn>
                <a:cxn ang="0">
                  <a:pos x="271" y="910"/>
                </a:cxn>
                <a:cxn ang="0">
                  <a:pos x="357" y="827"/>
                </a:cxn>
                <a:cxn ang="0">
                  <a:pos x="397" y="738"/>
                </a:cxn>
                <a:cxn ang="0">
                  <a:pos x="397" y="708"/>
                </a:cxn>
                <a:cxn ang="0">
                  <a:pos x="386" y="696"/>
                </a:cxn>
                <a:cxn ang="0">
                  <a:pos x="357" y="708"/>
                </a:cxn>
                <a:cxn ang="0">
                  <a:pos x="328" y="791"/>
                </a:cxn>
                <a:cxn ang="0">
                  <a:pos x="254" y="874"/>
                </a:cxn>
                <a:cxn ang="0">
                  <a:pos x="202" y="886"/>
                </a:cxn>
                <a:cxn ang="0">
                  <a:pos x="184" y="868"/>
                </a:cxn>
                <a:cxn ang="0">
                  <a:pos x="179" y="839"/>
                </a:cxn>
                <a:cxn ang="0">
                  <a:pos x="202" y="749"/>
                </a:cxn>
                <a:cxn ang="0">
                  <a:pos x="254" y="613"/>
                </a:cxn>
                <a:cxn ang="0">
                  <a:pos x="288" y="523"/>
                </a:cxn>
                <a:cxn ang="0">
                  <a:pos x="311" y="464"/>
                </a:cxn>
                <a:cxn ang="0">
                  <a:pos x="317" y="422"/>
                </a:cxn>
                <a:cxn ang="0">
                  <a:pos x="282" y="339"/>
                </a:cxn>
                <a:cxn ang="0">
                  <a:pos x="190" y="309"/>
                </a:cxn>
                <a:cxn ang="0">
                  <a:pos x="81" y="357"/>
                </a:cxn>
                <a:cxn ang="0">
                  <a:pos x="17" y="452"/>
                </a:cxn>
                <a:cxn ang="0">
                  <a:pos x="0" y="517"/>
                </a:cxn>
                <a:cxn ang="0">
                  <a:pos x="12" y="535"/>
                </a:cxn>
                <a:cxn ang="0">
                  <a:pos x="40" y="529"/>
                </a:cxn>
                <a:cxn ang="0">
                  <a:pos x="46" y="511"/>
                </a:cxn>
                <a:cxn ang="0">
                  <a:pos x="110" y="387"/>
                </a:cxn>
                <a:cxn ang="0">
                  <a:pos x="184" y="345"/>
                </a:cxn>
                <a:cxn ang="0">
                  <a:pos x="207" y="351"/>
                </a:cxn>
                <a:cxn ang="0">
                  <a:pos x="219" y="375"/>
                </a:cxn>
                <a:cxn ang="0">
                  <a:pos x="213" y="440"/>
                </a:cxn>
                <a:cxn ang="0">
                  <a:pos x="179" y="529"/>
                </a:cxn>
              </a:cxnLst>
              <a:rect l="0" t="0" r="r" b="b"/>
              <a:pathLst>
                <a:path w="403" h="922">
                  <a:moveTo>
                    <a:pt x="369" y="53"/>
                  </a:moveTo>
                  <a:lnTo>
                    <a:pt x="369" y="41"/>
                  </a:lnTo>
                  <a:lnTo>
                    <a:pt x="363" y="29"/>
                  </a:lnTo>
                  <a:lnTo>
                    <a:pt x="346" y="12"/>
                  </a:lnTo>
                  <a:lnTo>
                    <a:pt x="311" y="0"/>
                  </a:lnTo>
                  <a:lnTo>
                    <a:pt x="288" y="6"/>
                  </a:lnTo>
                  <a:lnTo>
                    <a:pt x="271" y="18"/>
                  </a:lnTo>
                  <a:lnTo>
                    <a:pt x="254" y="35"/>
                  </a:lnTo>
                  <a:lnTo>
                    <a:pt x="242" y="53"/>
                  </a:lnTo>
                  <a:lnTo>
                    <a:pt x="236" y="77"/>
                  </a:lnTo>
                  <a:lnTo>
                    <a:pt x="242" y="89"/>
                  </a:lnTo>
                  <a:lnTo>
                    <a:pt x="248" y="107"/>
                  </a:lnTo>
                  <a:lnTo>
                    <a:pt x="259" y="119"/>
                  </a:lnTo>
                  <a:lnTo>
                    <a:pt x="271" y="125"/>
                  </a:lnTo>
                  <a:lnTo>
                    <a:pt x="294" y="131"/>
                  </a:lnTo>
                  <a:lnTo>
                    <a:pt x="317" y="125"/>
                  </a:lnTo>
                  <a:lnTo>
                    <a:pt x="334" y="113"/>
                  </a:lnTo>
                  <a:lnTo>
                    <a:pt x="351" y="95"/>
                  </a:lnTo>
                  <a:lnTo>
                    <a:pt x="363" y="77"/>
                  </a:lnTo>
                  <a:lnTo>
                    <a:pt x="369" y="53"/>
                  </a:lnTo>
                  <a:close/>
                  <a:moveTo>
                    <a:pt x="98" y="749"/>
                  </a:moveTo>
                  <a:lnTo>
                    <a:pt x="87" y="785"/>
                  </a:lnTo>
                  <a:lnTo>
                    <a:pt x="87" y="809"/>
                  </a:lnTo>
                  <a:lnTo>
                    <a:pt x="92" y="851"/>
                  </a:lnTo>
                  <a:lnTo>
                    <a:pt x="121" y="892"/>
                  </a:lnTo>
                  <a:lnTo>
                    <a:pt x="161" y="916"/>
                  </a:lnTo>
                  <a:lnTo>
                    <a:pt x="207" y="922"/>
                  </a:lnTo>
                  <a:lnTo>
                    <a:pt x="271" y="910"/>
                  </a:lnTo>
                  <a:lnTo>
                    <a:pt x="317" y="874"/>
                  </a:lnTo>
                  <a:lnTo>
                    <a:pt x="357" y="827"/>
                  </a:lnTo>
                  <a:lnTo>
                    <a:pt x="380" y="779"/>
                  </a:lnTo>
                  <a:lnTo>
                    <a:pt x="397" y="738"/>
                  </a:lnTo>
                  <a:lnTo>
                    <a:pt x="403" y="714"/>
                  </a:lnTo>
                  <a:lnTo>
                    <a:pt x="397" y="708"/>
                  </a:lnTo>
                  <a:lnTo>
                    <a:pt x="397" y="702"/>
                  </a:lnTo>
                  <a:lnTo>
                    <a:pt x="386" y="696"/>
                  </a:lnTo>
                  <a:lnTo>
                    <a:pt x="369" y="696"/>
                  </a:lnTo>
                  <a:lnTo>
                    <a:pt x="357" y="708"/>
                  </a:lnTo>
                  <a:lnTo>
                    <a:pt x="351" y="720"/>
                  </a:lnTo>
                  <a:lnTo>
                    <a:pt x="328" y="791"/>
                  </a:lnTo>
                  <a:lnTo>
                    <a:pt x="294" y="845"/>
                  </a:lnTo>
                  <a:lnTo>
                    <a:pt x="254" y="874"/>
                  </a:lnTo>
                  <a:lnTo>
                    <a:pt x="213" y="886"/>
                  </a:lnTo>
                  <a:lnTo>
                    <a:pt x="202" y="886"/>
                  </a:lnTo>
                  <a:lnTo>
                    <a:pt x="190" y="880"/>
                  </a:lnTo>
                  <a:lnTo>
                    <a:pt x="184" y="868"/>
                  </a:lnTo>
                  <a:lnTo>
                    <a:pt x="184" y="857"/>
                  </a:lnTo>
                  <a:lnTo>
                    <a:pt x="179" y="839"/>
                  </a:lnTo>
                  <a:lnTo>
                    <a:pt x="190" y="779"/>
                  </a:lnTo>
                  <a:lnTo>
                    <a:pt x="202" y="749"/>
                  </a:lnTo>
                  <a:lnTo>
                    <a:pt x="242" y="642"/>
                  </a:lnTo>
                  <a:lnTo>
                    <a:pt x="254" y="613"/>
                  </a:lnTo>
                  <a:lnTo>
                    <a:pt x="271" y="571"/>
                  </a:lnTo>
                  <a:lnTo>
                    <a:pt x="288" y="523"/>
                  </a:lnTo>
                  <a:lnTo>
                    <a:pt x="300" y="488"/>
                  </a:lnTo>
                  <a:lnTo>
                    <a:pt x="311" y="464"/>
                  </a:lnTo>
                  <a:lnTo>
                    <a:pt x="317" y="446"/>
                  </a:lnTo>
                  <a:lnTo>
                    <a:pt x="317" y="422"/>
                  </a:lnTo>
                  <a:lnTo>
                    <a:pt x="305" y="375"/>
                  </a:lnTo>
                  <a:lnTo>
                    <a:pt x="282" y="339"/>
                  </a:lnTo>
                  <a:lnTo>
                    <a:pt x="242" y="315"/>
                  </a:lnTo>
                  <a:lnTo>
                    <a:pt x="190" y="309"/>
                  </a:lnTo>
                  <a:lnTo>
                    <a:pt x="133" y="321"/>
                  </a:lnTo>
                  <a:lnTo>
                    <a:pt x="81" y="357"/>
                  </a:lnTo>
                  <a:lnTo>
                    <a:pt x="46" y="404"/>
                  </a:lnTo>
                  <a:lnTo>
                    <a:pt x="17" y="452"/>
                  </a:lnTo>
                  <a:lnTo>
                    <a:pt x="6" y="494"/>
                  </a:lnTo>
                  <a:lnTo>
                    <a:pt x="0" y="517"/>
                  </a:lnTo>
                  <a:lnTo>
                    <a:pt x="0" y="523"/>
                  </a:lnTo>
                  <a:lnTo>
                    <a:pt x="12" y="535"/>
                  </a:lnTo>
                  <a:lnTo>
                    <a:pt x="35" y="535"/>
                  </a:lnTo>
                  <a:lnTo>
                    <a:pt x="40" y="529"/>
                  </a:lnTo>
                  <a:lnTo>
                    <a:pt x="40" y="523"/>
                  </a:lnTo>
                  <a:lnTo>
                    <a:pt x="46" y="511"/>
                  </a:lnTo>
                  <a:lnTo>
                    <a:pt x="75" y="434"/>
                  </a:lnTo>
                  <a:lnTo>
                    <a:pt x="110" y="387"/>
                  </a:lnTo>
                  <a:lnTo>
                    <a:pt x="150" y="357"/>
                  </a:lnTo>
                  <a:lnTo>
                    <a:pt x="184" y="345"/>
                  </a:lnTo>
                  <a:lnTo>
                    <a:pt x="196" y="345"/>
                  </a:lnTo>
                  <a:lnTo>
                    <a:pt x="207" y="351"/>
                  </a:lnTo>
                  <a:lnTo>
                    <a:pt x="213" y="357"/>
                  </a:lnTo>
                  <a:lnTo>
                    <a:pt x="219" y="375"/>
                  </a:lnTo>
                  <a:lnTo>
                    <a:pt x="219" y="416"/>
                  </a:lnTo>
                  <a:lnTo>
                    <a:pt x="213" y="440"/>
                  </a:lnTo>
                  <a:lnTo>
                    <a:pt x="202" y="476"/>
                  </a:lnTo>
                  <a:lnTo>
                    <a:pt x="179" y="529"/>
                  </a:lnTo>
                  <a:lnTo>
                    <a:pt x="98" y="7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56" name="Group 156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2571736" y="3143248"/>
            <a:ext cx="5000660" cy="528483"/>
            <a:chOff x="2019" y="2033"/>
            <a:chExt cx="23457" cy="2479"/>
          </a:xfrm>
        </p:grpSpPr>
        <p:sp>
          <p:nvSpPr>
            <p:cNvPr id="25758" name="Freeform 158"/>
            <p:cNvSpPr>
              <a:spLocks/>
            </p:cNvSpPr>
            <p:nvPr/>
          </p:nvSpPr>
          <p:spPr bwMode="auto">
            <a:xfrm>
              <a:off x="2019" y="2932"/>
              <a:ext cx="1249" cy="915"/>
            </a:xfrm>
            <a:custGeom>
              <a:avLst/>
              <a:gdLst/>
              <a:ahLst/>
              <a:cxnLst>
                <a:cxn ang="0">
                  <a:pos x="826" y="156"/>
                </a:cxn>
                <a:cxn ang="0">
                  <a:pos x="840" y="55"/>
                </a:cxn>
                <a:cxn ang="0">
                  <a:pos x="789" y="16"/>
                </a:cxn>
                <a:cxn ang="0">
                  <a:pos x="760" y="23"/>
                </a:cxn>
                <a:cxn ang="0">
                  <a:pos x="716" y="78"/>
                </a:cxn>
                <a:cxn ang="0">
                  <a:pos x="694" y="164"/>
                </a:cxn>
                <a:cxn ang="0">
                  <a:pos x="658" y="336"/>
                </a:cxn>
                <a:cxn ang="0">
                  <a:pos x="621" y="485"/>
                </a:cxn>
                <a:cxn ang="0">
                  <a:pos x="599" y="602"/>
                </a:cxn>
                <a:cxn ang="0">
                  <a:pos x="592" y="688"/>
                </a:cxn>
                <a:cxn ang="0">
                  <a:pos x="548" y="790"/>
                </a:cxn>
                <a:cxn ang="0">
                  <a:pos x="424" y="868"/>
                </a:cxn>
                <a:cxn ang="0">
                  <a:pos x="314" y="829"/>
                </a:cxn>
                <a:cxn ang="0">
                  <a:pos x="278" y="751"/>
                </a:cxn>
                <a:cxn ang="0">
                  <a:pos x="270" y="641"/>
                </a:cxn>
                <a:cxn ang="0">
                  <a:pos x="300" y="516"/>
                </a:cxn>
                <a:cxn ang="0">
                  <a:pos x="373" y="289"/>
                </a:cxn>
                <a:cxn ang="0">
                  <a:pos x="402" y="164"/>
                </a:cxn>
                <a:cxn ang="0">
                  <a:pos x="358" y="47"/>
                </a:cxn>
                <a:cxn ang="0">
                  <a:pos x="249" y="0"/>
                </a:cxn>
                <a:cxn ang="0">
                  <a:pos x="117" y="55"/>
                </a:cxn>
                <a:cxn ang="0">
                  <a:pos x="37" y="180"/>
                </a:cxn>
                <a:cxn ang="0">
                  <a:pos x="0" y="289"/>
                </a:cxn>
                <a:cxn ang="0">
                  <a:pos x="15" y="328"/>
                </a:cxn>
                <a:cxn ang="0">
                  <a:pos x="29" y="321"/>
                </a:cxn>
                <a:cxn ang="0">
                  <a:pos x="44" y="313"/>
                </a:cxn>
                <a:cxn ang="0">
                  <a:pos x="95" y="172"/>
                </a:cxn>
                <a:cxn ang="0">
                  <a:pos x="190" y="55"/>
                </a:cxn>
                <a:cxn ang="0">
                  <a:pos x="256" y="39"/>
                </a:cxn>
                <a:cxn ang="0">
                  <a:pos x="278" y="55"/>
                </a:cxn>
                <a:cxn ang="0">
                  <a:pos x="285" y="109"/>
                </a:cxn>
                <a:cxn ang="0">
                  <a:pos x="212" y="375"/>
                </a:cxn>
                <a:cxn ang="0">
                  <a:pos x="161" y="547"/>
                </a:cxn>
                <a:cxn ang="0">
                  <a:pos x="146" y="657"/>
                </a:cxn>
                <a:cxn ang="0">
                  <a:pos x="205" y="829"/>
                </a:cxn>
                <a:cxn ang="0">
                  <a:pos x="336" y="907"/>
                </a:cxn>
                <a:cxn ang="0">
                  <a:pos x="453" y="915"/>
                </a:cxn>
                <a:cxn ang="0">
                  <a:pos x="555" y="852"/>
                </a:cxn>
                <a:cxn ang="0">
                  <a:pos x="650" y="837"/>
                </a:cxn>
                <a:cxn ang="0">
                  <a:pos x="753" y="899"/>
                </a:cxn>
                <a:cxn ang="0">
                  <a:pos x="848" y="915"/>
                </a:cxn>
                <a:cxn ang="0">
                  <a:pos x="994" y="860"/>
                </a:cxn>
                <a:cxn ang="0">
                  <a:pos x="1089" y="735"/>
                </a:cxn>
                <a:cxn ang="0">
                  <a:pos x="1162" y="555"/>
                </a:cxn>
                <a:cxn ang="0">
                  <a:pos x="1220" y="321"/>
                </a:cxn>
                <a:cxn ang="0">
                  <a:pos x="1249" y="141"/>
                </a:cxn>
                <a:cxn ang="0">
                  <a:pos x="1220" y="23"/>
                </a:cxn>
                <a:cxn ang="0">
                  <a:pos x="1162" y="0"/>
                </a:cxn>
                <a:cxn ang="0">
                  <a:pos x="1111" y="16"/>
                </a:cxn>
                <a:cxn ang="0">
                  <a:pos x="1074" y="70"/>
                </a:cxn>
                <a:cxn ang="0">
                  <a:pos x="1089" y="141"/>
                </a:cxn>
                <a:cxn ang="0">
                  <a:pos x="1140" y="203"/>
                </a:cxn>
                <a:cxn ang="0">
                  <a:pos x="1169" y="321"/>
                </a:cxn>
                <a:cxn ang="0">
                  <a:pos x="1147" y="453"/>
                </a:cxn>
                <a:cxn ang="0">
                  <a:pos x="1096" y="618"/>
                </a:cxn>
                <a:cxn ang="0">
                  <a:pos x="1023" y="766"/>
                </a:cxn>
                <a:cxn ang="0">
                  <a:pos x="921" y="860"/>
                </a:cxn>
                <a:cxn ang="0">
                  <a:pos x="796" y="860"/>
                </a:cxn>
                <a:cxn ang="0">
                  <a:pos x="723" y="766"/>
                </a:cxn>
                <a:cxn ang="0">
                  <a:pos x="723" y="610"/>
                </a:cxn>
                <a:cxn ang="0">
                  <a:pos x="818" y="203"/>
                </a:cxn>
              </a:cxnLst>
              <a:rect l="0" t="0" r="r" b="b"/>
              <a:pathLst>
                <a:path w="1249" h="915">
                  <a:moveTo>
                    <a:pt x="818" y="203"/>
                  </a:moveTo>
                  <a:lnTo>
                    <a:pt x="826" y="156"/>
                  </a:lnTo>
                  <a:lnTo>
                    <a:pt x="840" y="102"/>
                  </a:lnTo>
                  <a:lnTo>
                    <a:pt x="840" y="55"/>
                  </a:lnTo>
                  <a:lnTo>
                    <a:pt x="833" y="39"/>
                  </a:lnTo>
                  <a:lnTo>
                    <a:pt x="789" y="16"/>
                  </a:lnTo>
                  <a:lnTo>
                    <a:pt x="774" y="16"/>
                  </a:lnTo>
                  <a:lnTo>
                    <a:pt x="760" y="23"/>
                  </a:lnTo>
                  <a:lnTo>
                    <a:pt x="731" y="55"/>
                  </a:lnTo>
                  <a:lnTo>
                    <a:pt x="716" y="78"/>
                  </a:lnTo>
                  <a:lnTo>
                    <a:pt x="709" y="102"/>
                  </a:lnTo>
                  <a:lnTo>
                    <a:pt x="694" y="164"/>
                  </a:lnTo>
                  <a:lnTo>
                    <a:pt x="680" y="242"/>
                  </a:lnTo>
                  <a:lnTo>
                    <a:pt x="658" y="336"/>
                  </a:lnTo>
                  <a:lnTo>
                    <a:pt x="636" y="422"/>
                  </a:lnTo>
                  <a:lnTo>
                    <a:pt x="621" y="485"/>
                  </a:lnTo>
                  <a:lnTo>
                    <a:pt x="614" y="532"/>
                  </a:lnTo>
                  <a:lnTo>
                    <a:pt x="599" y="602"/>
                  </a:lnTo>
                  <a:lnTo>
                    <a:pt x="592" y="665"/>
                  </a:lnTo>
                  <a:lnTo>
                    <a:pt x="592" y="688"/>
                  </a:lnTo>
                  <a:lnTo>
                    <a:pt x="599" y="696"/>
                  </a:lnTo>
                  <a:lnTo>
                    <a:pt x="548" y="790"/>
                  </a:lnTo>
                  <a:lnTo>
                    <a:pt x="490" y="852"/>
                  </a:lnTo>
                  <a:lnTo>
                    <a:pt x="424" y="868"/>
                  </a:lnTo>
                  <a:lnTo>
                    <a:pt x="358" y="860"/>
                  </a:lnTo>
                  <a:lnTo>
                    <a:pt x="314" y="829"/>
                  </a:lnTo>
                  <a:lnTo>
                    <a:pt x="292" y="790"/>
                  </a:lnTo>
                  <a:lnTo>
                    <a:pt x="278" y="751"/>
                  </a:lnTo>
                  <a:lnTo>
                    <a:pt x="270" y="712"/>
                  </a:lnTo>
                  <a:lnTo>
                    <a:pt x="270" y="641"/>
                  </a:lnTo>
                  <a:lnTo>
                    <a:pt x="278" y="594"/>
                  </a:lnTo>
                  <a:lnTo>
                    <a:pt x="300" y="516"/>
                  </a:lnTo>
                  <a:lnTo>
                    <a:pt x="322" y="422"/>
                  </a:lnTo>
                  <a:lnTo>
                    <a:pt x="373" y="289"/>
                  </a:lnTo>
                  <a:lnTo>
                    <a:pt x="395" y="219"/>
                  </a:lnTo>
                  <a:lnTo>
                    <a:pt x="402" y="164"/>
                  </a:lnTo>
                  <a:lnTo>
                    <a:pt x="387" y="102"/>
                  </a:lnTo>
                  <a:lnTo>
                    <a:pt x="358" y="47"/>
                  </a:lnTo>
                  <a:lnTo>
                    <a:pt x="307" y="8"/>
                  </a:lnTo>
                  <a:lnTo>
                    <a:pt x="249" y="0"/>
                  </a:lnTo>
                  <a:lnTo>
                    <a:pt x="175" y="16"/>
                  </a:lnTo>
                  <a:lnTo>
                    <a:pt x="117" y="55"/>
                  </a:lnTo>
                  <a:lnTo>
                    <a:pt x="73" y="117"/>
                  </a:lnTo>
                  <a:lnTo>
                    <a:pt x="37" y="180"/>
                  </a:lnTo>
                  <a:lnTo>
                    <a:pt x="15" y="242"/>
                  </a:lnTo>
                  <a:lnTo>
                    <a:pt x="0" y="289"/>
                  </a:lnTo>
                  <a:lnTo>
                    <a:pt x="0" y="313"/>
                  </a:lnTo>
                  <a:lnTo>
                    <a:pt x="15" y="328"/>
                  </a:lnTo>
                  <a:lnTo>
                    <a:pt x="22" y="328"/>
                  </a:lnTo>
                  <a:lnTo>
                    <a:pt x="29" y="321"/>
                  </a:lnTo>
                  <a:lnTo>
                    <a:pt x="37" y="321"/>
                  </a:lnTo>
                  <a:lnTo>
                    <a:pt x="44" y="313"/>
                  </a:lnTo>
                  <a:lnTo>
                    <a:pt x="51" y="289"/>
                  </a:lnTo>
                  <a:lnTo>
                    <a:pt x="95" y="172"/>
                  </a:lnTo>
                  <a:lnTo>
                    <a:pt x="139" y="94"/>
                  </a:lnTo>
                  <a:lnTo>
                    <a:pt x="190" y="55"/>
                  </a:lnTo>
                  <a:lnTo>
                    <a:pt x="241" y="39"/>
                  </a:lnTo>
                  <a:lnTo>
                    <a:pt x="256" y="39"/>
                  </a:lnTo>
                  <a:lnTo>
                    <a:pt x="263" y="47"/>
                  </a:lnTo>
                  <a:lnTo>
                    <a:pt x="278" y="55"/>
                  </a:lnTo>
                  <a:lnTo>
                    <a:pt x="285" y="63"/>
                  </a:lnTo>
                  <a:lnTo>
                    <a:pt x="285" y="109"/>
                  </a:lnTo>
                  <a:lnTo>
                    <a:pt x="278" y="188"/>
                  </a:lnTo>
                  <a:lnTo>
                    <a:pt x="212" y="375"/>
                  </a:lnTo>
                  <a:lnTo>
                    <a:pt x="183" y="477"/>
                  </a:lnTo>
                  <a:lnTo>
                    <a:pt x="161" y="547"/>
                  </a:lnTo>
                  <a:lnTo>
                    <a:pt x="154" y="610"/>
                  </a:lnTo>
                  <a:lnTo>
                    <a:pt x="146" y="657"/>
                  </a:lnTo>
                  <a:lnTo>
                    <a:pt x="161" y="758"/>
                  </a:lnTo>
                  <a:lnTo>
                    <a:pt x="205" y="829"/>
                  </a:lnTo>
                  <a:lnTo>
                    <a:pt x="263" y="876"/>
                  </a:lnTo>
                  <a:lnTo>
                    <a:pt x="336" y="907"/>
                  </a:lnTo>
                  <a:lnTo>
                    <a:pt x="417" y="915"/>
                  </a:lnTo>
                  <a:lnTo>
                    <a:pt x="453" y="915"/>
                  </a:lnTo>
                  <a:lnTo>
                    <a:pt x="497" y="899"/>
                  </a:lnTo>
                  <a:lnTo>
                    <a:pt x="555" y="852"/>
                  </a:lnTo>
                  <a:lnTo>
                    <a:pt x="614" y="774"/>
                  </a:lnTo>
                  <a:lnTo>
                    <a:pt x="650" y="837"/>
                  </a:lnTo>
                  <a:lnTo>
                    <a:pt x="701" y="876"/>
                  </a:lnTo>
                  <a:lnTo>
                    <a:pt x="753" y="899"/>
                  </a:lnTo>
                  <a:lnTo>
                    <a:pt x="811" y="915"/>
                  </a:lnTo>
                  <a:lnTo>
                    <a:pt x="848" y="915"/>
                  </a:lnTo>
                  <a:lnTo>
                    <a:pt x="928" y="899"/>
                  </a:lnTo>
                  <a:lnTo>
                    <a:pt x="994" y="860"/>
                  </a:lnTo>
                  <a:lnTo>
                    <a:pt x="1045" y="805"/>
                  </a:lnTo>
                  <a:lnTo>
                    <a:pt x="1089" y="735"/>
                  </a:lnTo>
                  <a:lnTo>
                    <a:pt x="1125" y="665"/>
                  </a:lnTo>
                  <a:lnTo>
                    <a:pt x="1162" y="555"/>
                  </a:lnTo>
                  <a:lnTo>
                    <a:pt x="1198" y="438"/>
                  </a:lnTo>
                  <a:lnTo>
                    <a:pt x="1220" y="321"/>
                  </a:lnTo>
                  <a:lnTo>
                    <a:pt x="1242" y="219"/>
                  </a:lnTo>
                  <a:lnTo>
                    <a:pt x="1249" y="141"/>
                  </a:lnTo>
                  <a:lnTo>
                    <a:pt x="1242" y="70"/>
                  </a:lnTo>
                  <a:lnTo>
                    <a:pt x="1220" y="23"/>
                  </a:lnTo>
                  <a:lnTo>
                    <a:pt x="1191" y="0"/>
                  </a:lnTo>
                  <a:lnTo>
                    <a:pt x="1162" y="0"/>
                  </a:lnTo>
                  <a:lnTo>
                    <a:pt x="1132" y="8"/>
                  </a:lnTo>
                  <a:lnTo>
                    <a:pt x="1111" y="16"/>
                  </a:lnTo>
                  <a:lnTo>
                    <a:pt x="1089" y="39"/>
                  </a:lnTo>
                  <a:lnTo>
                    <a:pt x="1074" y="70"/>
                  </a:lnTo>
                  <a:lnTo>
                    <a:pt x="1074" y="109"/>
                  </a:lnTo>
                  <a:lnTo>
                    <a:pt x="1089" y="141"/>
                  </a:lnTo>
                  <a:lnTo>
                    <a:pt x="1118" y="172"/>
                  </a:lnTo>
                  <a:lnTo>
                    <a:pt x="1140" y="203"/>
                  </a:lnTo>
                  <a:lnTo>
                    <a:pt x="1162" y="258"/>
                  </a:lnTo>
                  <a:lnTo>
                    <a:pt x="1169" y="321"/>
                  </a:lnTo>
                  <a:lnTo>
                    <a:pt x="1162" y="375"/>
                  </a:lnTo>
                  <a:lnTo>
                    <a:pt x="1147" y="453"/>
                  </a:lnTo>
                  <a:lnTo>
                    <a:pt x="1118" y="540"/>
                  </a:lnTo>
                  <a:lnTo>
                    <a:pt x="1096" y="618"/>
                  </a:lnTo>
                  <a:lnTo>
                    <a:pt x="1067" y="688"/>
                  </a:lnTo>
                  <a:lnTo>
                    <a:pt x="1023" y="766"/>
                  </a:lnTo>
                  <a:lnTo>
                    <a:pt x="979" y="821"/>
                  </a:lnTo>
                  <a:lnTo>
                    <a:pt x="921" y="860"/>
                  </a:lnTo>
                  <a:lnTo>
                    <a:pt x="855" y="868"/>
                  </a:lnTo>
                  <a:lnTo>
                    <a:pt x="796" y="860"/>
                  </a:lnTo>
                  <a:lnTo>
                    <a:pt x="753" y="821"/>
                  </a:lnTo>
                  <a:lnTo>
                    <a:pt x="723" y="766"/>
                  </a:lnTo>
                  <a:lnTo>
                    <a:pt x="716" y="696"/>
                  </a:lnTo>
                  <a:lnTo>
                    <a:pt x="723" y="610"/>
                  </a:lnTo>
                  <a:lnTo>
                    <a:pt x="738" y="547"/>
                  </a:lnTo>
                  <a:lnTo>
                    <a:pt x="818" y="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59" name="Freeform 159"/>
            <p:cNvSpPr>
              <a:spLocks/>
            </p:cNvSpPr>
            <p:nvPr/>
          </p:nvSpPr>
          <p:spPr bwMode="auto">
            <a:xfrm>
              <a:off x="3546" y="2306"/>
              <a:ext cx="438" cy="2026"/>
            </a:xfrm>
            <a:custGeom>
              <a:avLst/>
              <a:gdLst/>
              <a:ahLst/>
              <a:cxnLst>
                <a:cxn ang="0">
                  <a:pos x="438" y="2002"/>
                </a:cxn>
                <a:cxn ang="0">
                  <a:pos x="431" y="1994"/>
                </a:cxn>
                <a:cxn ang="0">
                  <a:pos x="431" y="1987"/>
                </a:cxn>
                <a:cxn ang="0">
                  <a:pos x="416" y="1979"/>
                </a:cxn>
                <a:cxn ang="0">
                  <a:pos x="402" y="1955"/>
                </a:cxn>
                <a:cxn ang="0">
                  <a:pos x="299" y="1822"/>
                </a:cxn>
                <a:cxn ang="0">
                  <a:pos x="219" y="1666"/>
                </a:cxn>
                <a:cxn ang="0">
                  <a:pos x="168" y="1502"/>
                </a:cxn>
                <a:cxn ang="0">
                  <a:pos x="131" y="1338"/>
                </a:cxn>
                <a:cxn ang="0">
                  <a:pos x="109" y="1173"/>
                </a:cxn>
                <a:cxn ang="0">
                  <a:pos x="109" y="1009"/>
                </a:cxn>
                <a:cxn ang="0">
                  <a:pos x="117" y="837"/>
                </a:cxn>
                <a:cxn ang="0">
                  <a:pos x="131" y="665"/>
                </a:cxn>
                <a:cxn ang="0">
                  <a:pos x="175" y="493"/>
                </a:cxn>
                <a:cxn ang="0">
                  <a:pos x="226" y="337"/>
                </a:cxn>
                <a:cxn ang="0">
                  <a:pos x="307" y="188"/>
                </a:cxn>
                <a:cxn ang="0">
                  <a:pos x="409" y="55"/>
                </a:cxn>
                <a:cxn ang="0">
                  <a:pos x="431" y="32"/>
                </a:cxn>
                <a:cxn ang="0">
                  <a:pos x="431" y="24"/>
                </a:cxn>
                <a:cxn ang="0">
                  <a:pos x="438" y="24"/>
                </a:cxn>
                <a:cxn ang="0">
                  <a:pos x="438" y="16"/>
                </a:cxn>
                <a:cxn ang="0">
                  <a:pos x="431" y="0"/>
                </a:cxn>
                <a:cxn ang="0">
                  <a:pos x="416" y="0"/>
                </a:cxn>
                <a:cxn ang="0">
                  <a:pos x="394" y="8"/>
                </a:cxn>
                <a:cxn ang="0">
                  <a:pos x="358" y="47"/>
                </a:cxn>
                <a:cxn ang="0">
                  <a:pos x="299" y="102"/>
                </a:cxn>
                <a:cxn ang="0">
                  <a:pos x="241" y="180"/>
                </a:cxn>
                <a:cxn ang="0">
                  <a:pos x="175" y="274"/>
                </a:cxn>
                <a:cxn ang="0">
                  <a:pos x="117" y="391"/>
                </a:cxn>
                <a:cxn ang="0">
                  <a:pos x="44" y="618"/>
                </a:cxn>
                <a:cxn ang="0">
                  <a:pos x="7" y="821"/>
                </a:cxn>
                <a:cxn ang="0">
                  <a:pos x="0" y="1009"/>
                </a:cxn>
                <a:cxn ang="0">
                  <a:pos x="0" y="1142"/>
                </a:cxn>
                <a:cxn ang="0">
                  <a:pos x="22" y="1298"/>
                </a:cxn>
                <a:cxn ang="0">
                  <a:pos x="58" y="1470"/>
                </a:cxn>
                <a:cxn ang="0">
                  <a:pos x="124" y="1643"/>
                </a:cxn>
                <a:cxn ang="0">
                  <a:pos x="183" y="1760"/>
                </a:cxn>
                <a:cxn ang="0">
                  <a:pos x="248" y="1854"/>
                </a:cxn>
                <a:cxn ang="0">
                  <a:pos x="307" y="1924"/>
                </a:cxn>
                <a:cxn ang="0">
                  <a:pos x="358" y="1979"/>
                </a:cxn>
                <a:cxn ang="0">
                  <a:pos x="394" y="2010"/>
                </a:cxn>
                <a:cxn ang="0">
                  <a:pos x="416" y="2026"/>
                </a:cxn>
                <a:cxn ang="0">
                  <a:pos x="424" y="2026"/>
                </a:cxn>
                <a:cxn ang="0">
                  <a:pos x="431" y="2018"/>
                </a:cxn>
                <a:cxn ang="0">
                  <a:pos x="438" y="2002"/>
                </a:cxn>
              </a:cxnLst>
              <a:rect l="0" t="0" r="r" b="b"/>
              <a:pathLst>
                <a:path w="438" h="2026">
                  <a:moveTo>
                    <a:pt x="438" y="2002"/>
                  </a:moveTo>
                  <a:lnTo>
                    <a:pt x="431" y="1994"/>
                  </a:lnTo>
                  <a:lnTo>
                    <a:pt x="431" y="1987"/>
                  </a:lnTo>
                  <a:lnTo>
                    <a:pt x="416" y="1979"/>
                  </a:lnTo>
                  <a:lnTo>
                    <a:pt x="402" y="1955"/>
                  </a:lnTo>
                  <a:lnTo>
                    <a:pt x="299" y="1822"/>
                  </a:lnTo>
                  <a:lnTo>
                    <a:pt x="219" y="1666"/>
                  </a:lnTo>
                  <a:lnTo>
                    <a:pt x="168" y="1502"/>
                  </a:lnTo>
                  <a:lnTo>
                    <a:pt x="131" y="1338"/>
                  </a:lnTo>
                  <a:lnTo>
                    <a:pt x="109" y="1173"/>
                  </a:lnTo>
                  <a:lnTo>
                    <a:pt x="109" y="1009"/>
                  </a:lnTo>
                  <a:lnTo>
                    <a:pt x="117" y="837"/>
                  </a:lnTo>
                  <a:lnTo>
                    <a:pt x="131" y="665"/>
                  </a:lnTo>
                  <a:lnTo>
                    <a:pt x="175" y="493"/>
                  </a:lnTo>
                  <a:lnTo>
                    <a:pt x="226" y="337"/>
                  </a:lnTo>
                  <a:lnTo>
                    <a:pt x="307" y="188"/>
                  </a:lnTo>
                  <a:lnTo>
                    <a:pt x="409" y="55"/>
                  </a:lnTo>
                  <a:lnTo>
                    <a:pt x="431" y="32"/>
                  </a:lnTo>
                  <a:lnTo>
                    <a:pt x="431" y="24"/>
                  </a:lnTo>
                  <a:lnTo>
                    <a:pt x="438" y="24"/>
                  </a:lnTo>
                  <a:lnTo>
                    <a:pt x="438" y="16"/>
                  </a:lnTo>
                  <a:lnTo>
                    <a:pt x="431" y="0"/>
                  </a:lnTo>
                  <a:lnTo>
                    <a:pt x="416" y="0"/>
                  </a:lnTo>
                  <a:lnTo>
                    <a:pt x="394" y="8"/>
                  </a:lnTo>
                  <a:lnTo>
                    <a:pt x="358" y="47"/>
                  </a:lnTo>
                  <a:lnTo>
                    <a:pt x="299" y="102"/>
                  </a:lnTo>
                  <a:lnTo>
                    <a:pt x="241" y="180"/>
                  </a:lnTo>
                  <a:lnTo>
                    <a:pt x="175" y="274"/>
                  </a:lnTo>
                  <a:lnTo>
                    <a:pt x="117" y="391"/>
                  </a:lnTo>
                  <a:lnTo>
                    <a:pt x="44" y="618"/>
                  </a:lnTo>
                  <a:lnTo>
                    <a:pt x="7" y="821"/>
                  </a:lnTo>
                  <a:lnTo>
                    <a:pt x="0" y="1009"/>
                  </a:lnTo>
                  <a:lnTo>
                    <a:pt x="0" y="1142"/>
                  </a:lnTo>
                  <a:lnTo>
                    <a:pt x="22" y="1298"/>
                  </a:lnTo>
                  <a:lnTo>
                    <a:pt x="58" y="1470"/>
                  </a:lnTo>
                  <a:lnTo>
                    <a:pt x="124" y="1643"/>
                  </a:lnTo>
                  <a:lnTo>
                    <a:pt x="183" y="1760"/>
                  </a:lnTo>
                  <a:lnTo>
                    <a:pt x="248" y="1854"/>
                  </a:lnTo>
                  <a:lnTo>
                    <a:pt x="307" y="1924"/>
                  </a:lnTo>
                  <a:lnTo>
                    <a:pt x="358" y="1979"/>
                  </a:lnTo>
                  <a:lnTo>
                    <a:pt x="394" y="2010"/>
                  </a:lnTo>
                  <a:lnTo>
                    <a:pt x="416" y="2026"/>
                  </a:lnTo>
                  <a:lnTo>
                    <a:pt x="424" y="2026"/>
                  </a:lnTo>
                  <a:lnTo>
                    <a:pt x="431" y="2018"/>
                  </a:lnTo>
                  <a:lnTo>
                    <a:pt x="438" y="20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0" name="Freeform 160"/>
            <p:cNvSpPr>
              <a:spLocks/>
            </p:cNvSpPr>
            <p:nvPr/>
          </p:nvSpPr>
          <p:spPr bwMode="auto">
            <a:xfrm>
              <a:off x="4138" y="2924"/>
              <a:ext cx="1059" cy="899"/>
            </a:xfrm>
            <a:custGeom>
              <a:avLst/>
              <a:gdLst/>
              <a:ahLst/>
              <a:cxnLst>
                <a:cxn ang="0">
                  <a:pos x="613" y="399"/>
                </a:cxn>
                <a:cxn ang="0">
                  <a:pos x="832" y="141"/>
                </a:cxn>
                <a:cxn ang="0">
                  <a:pos x="862" y="110"/>
                </a:cxn>
                <a:cxn ang="0">
                  <a:pos x="898" y="102"/>
                </a:cxn>
                <a:cxn ang="0">
                  <a:pos x="949" y="94"/>
                </a:cxn>
                <a:cxn ang="0">
                  <a:pos x="1022" y="94"/>
                </a:cxn>
                <a:cxn ang="0">
                  <a:pos x="1022" y="0"/>
                </a:cxn>
                <a:cxn ang="0">
                  <a:pos x="971" y="0"/>
                </a:cxn>
                <a:cxn ang="0">
                  <a:pos x="913" y="8"/>
                </a:cxn>
                <a:cxn ang="0">
                  <a:pos x="789" y="8"/>
                </a:cxn>
                <a:cxn ang="0">
                  <a:pos x="716" y="0"/>
                </a:cxn>
                <a:cxn ang="0">
                  <a:pos x="657" y="0"/>
                </a:cxn>
                <a:cxn ang="0">
                  <a:pos x="657" y="94"/>
                </a:cxn>
                <a:cxn ang="0">
                  <a:pos x="694" y="102"/>
                </a:cxn>
                <a:cxn ang="0">
                  <a:pos x="730" y="117"/>
                </a:cxn>
                <a:cxn ang="0">
                  <a:pos x="716" y="133"/>
                </a:cxn>
                <a:cxn ang="0">
                  <a:pos x="716" y="141"/>
                </a:cxn>
                <a:cxn ang="0">
                  <a:pos x="555" y="329"/>
                </a:cxn>
                <a:cxn ang="0">
                  <a:pos x="365" y="94"/>
                </a:cxn>
                <a:cxn ang="0">
                  <a:pos x="445" y="94"/>
                </a:cxn>
                <a:cxn ang="0">
                  <a:pos x="445" y="0"/>
                </a:cxn>
                <a:cxn ang="0">
                  <a:pos x="380" y="0"/>
                </a:cxn>
                <a:cxn ang="0">
                  <a:pos x="292" y="8"/>
                </a:cxn>
                <a:cxn ang="0">
                  <a:pos x="109" y="8"/>
                </a:cxn>
                <a:cxn ang="0">
                  <a:pos x="7" y="0"/>
                </a:cxn>
                <a:cxn ang="0">
                  <a:pos x="7" y="94"/>
                </a:cxn>
                <a:cxn ang="0">
                  <a:pos x="138" y="94"/>
                </a:cxn>
                <a:cxn ang="0">
                  <a:pos x="438" y="469"/>
                </a:cxn>
                <a:cxn ang="0">
                  <a:pos x="190" y="766"/>
                </a:cxn>
                <a:cxn ang="0">
                  <a:pos x="146" y="790"/>
                </a:cxn>
                <a:cxn ang="0">
                  <a:pos x="80" y="806"/>
                </a:cxn>
                <a:cxn ang="0">
                  <a:pos x="0" y="806"/>
                </a:cxn>
                <a:cxn ang="0">
                  <a:pos x="0" y="899"/>
                </a:cxn>
                <a:cxn ang="0">
                  <a:pos x="51" y="899"/>
                </a:cxn>
                <a:cxn ang="0">
                  <a:pos x="109" y="892"/>
                </a:cxn>
                <a:cxn ang="0">
                  <a:pos x="233" y="892"/>
                </a:cxn>
                <a:cxn ang="0">
                  <a:pos x="306" y="899"/>
                </a:cxn>
                <a:cxn ang="0">
                  <a:pos x="365" y="899"/>
                </a:cxn>
                <a:cxn ang="0">
                  <a:pos x="365" y="806"/>
                </a:cxn>
                <a:cxn ang="0">
                  <a:pos x="343" y="806"/>
                </a:cxn>
                <a:cxn ang="0">
                  <a:pos x="299" y="790"/>
                </a:cxn>
                <a:cxn ang="0">
                  <a:pos x="299" y="774"/>
                </a:cxn>
                <a:cxn ang="0">
                  <a:pos x="306" y="759"/>
                </a:cxn>
                <a:cxn ang="0">
                  <a:pos x="496" y="540"/>
                </a:cxn>
                <a:cxn ang="0">
                  <a:pos x="701" y="806"/>
                </a:cxn>
                <a:cxn ang="0">
                  <a:pos x="628" y="806"/>
                </a:cxn>
                <a:cxn ang="0">
                  <a:pos x="628" y="899"/>
                </a:cxn>
                <a:cxn ang="0">
                  <a:pos x="694" y="899"/>
                </a:cxn>
                <a:cxn ang="0">
                  <a:pos x="781" y="892"/>
                </a:cxn>
                <a:cxn ang="0">
                  <a:pos x="957" y="892"/>
                </a:cxn>
                <a:cxn ang="0">
                  <a:pos x="1059" y="899"/>
                </a:cxn>
                <a:cxn ang="0">
                  <a:pos x="1059" y="806"/>
                </a:cxn>
                <a:cxn ang="0">
                  <a:pos x="927" y="806"/>
                </a:cxn>
                <a:cxn ang="0">
                  <a:pos x="613" y="399"/>
                </a:cxn>
              </a:cxnLst>
              <a:rect l="0" t="0" r="r" b="b"/>
              <a:pathLst>
                <a:path w="1059" h="899">
                  <a:moveTo>
                    <a:pt x="613" y="399"/>
                  </a:moveTo>
                  <a:lnTo>
                    <a:pt x="832" y="141"/>
                  </a:lnTo>
                  <a:lnTo>
                    <a:pt x="862" y="110"/>
                  </a:lnTo>
                  <a:lnTo>
                    <a:pt x="898" y="102"/>
                  </a:lnTo>
                  <a:lnTo>
                    <a:pt x="949" y="94"/>
                  </a:lnTo>
                  <a:lnTo>
                    <a:pt x="1022" y="94"/>
                  </a:lnTo>
                  <a:lnTo>
                    <a:pt x="1022" y="0"/>
                  </a:lnTo>
                  <a:lnTo>
                    <a:pt x="971" y="0"/>
                  </a:lnTo>
                  <a:lnTo>
                    <a:pt x="913" y="8"/>
                  </a:lnTo>
                  <a:lnTo>
                    <a:pt x="789" y="8"/>
                  </a:lnTo>
                  <a:lnTo>
                    <a:pt x="716" y="0"/>
                  </a:lnTo>
                  <a:lnTo>
                    <a:pt x="657" y="0"/>
                  </a:lnTo>
                  <a:lnTo>
                    <a:pt x="657" y="94"/>
                  </a:lnTo>
                  <a:lnTo>
                    <a:pt x="694" y="102"/>
                  </a:lnTo>
                  <a:lnTo>
                    <a:pt x="730" y="117"/>
                  </a:lnTo>
                  <a:lnTo>
                    <a:pt x="716" y="133"/>
                  </a:lnTo>
                  <a:lnTo>
                    <a:pt x="716" y="141"/>
                  </a:lnTo>
                  <a:lnTo>
                    <a:pt x="555" y="329"/>
                  </a:lnTo>
                  <a:lnTo>
                    <a:pt x="365" y="94"/>
                  </a:lnTo>
                  <a:lnTo>
                    <a:pt x="445" y="94"/>
                  </a:lnTo>
                  <a:lnTo>
                    <a:pt x="445" y="0"/>
                  </a:lnTo>
                  <a:lnTo>
                    <a:pt x="380" y="0"/>
                  </a:lnTo>
                  <a:lnTo>
                    <a:pt x="292" y="8"/>
                  </a:lnTo>
                  <a:lnTo>
                    <a:pt x="109" y="8"/>
                  </a:lnTo>
                  <a:lnTo>
                    <a:pt x="7" y="0"/>
                  </a:lnTo>
                  <a:lnTo>
                    <a:pt x="7" y="94"/>
                  </a:lnTo>
                  <a:lnTo>
                    <a:pt x="138" y="94"/>
                  </a:lnTo>
                  <a:lnTo>
                    <a:pt x="438" y="469"/>
                  </a:lnTo>
                  <a:lnTo>
                    <a:pt x="190" y="766"/>
                  </a:lnTo>
                  <a:lnTo>
                    <a:pt x="146" y="790"/>
                  </a:lnTo>
                  <a:lnTo>
                    <a:pt x="80" y="806"/>
                  </a:lnTo>
                  <a:lnTo>
                    <a:pt x="0" y="806"/>
                  </a:lnTo>
                  <a:lnTo>
                    <a:pt x="0" y="899"/>
                  </a:lnTo>
                  <a:lnTo>
                    <a:pt x="51" y="899"/>
                  </a:lnTo>
                  <a:lnTo>
                    <a:pt x="109" y="892"/>
                  </a:lnTo>
                  <a:lnTo>
                    <a:pt x="233" y="892"/>
                  </a:lnTo>
                  <a:lnTo>
                    <a:pt x="306" y="899"/>
                  </a:lnTo>
                  <a:lnTo>
                    <a:pt x="365" y="899"/>
                  </a:lnTo>
                  <a:lnTo>
                    <a:pt x="365" y="806"/>
                  </a:lnTo>
                  <a:lnTo>
                    <a:pt x="343" y="806"/>
                  </a:lnTo>
                  <a:lnTo>
                    <a:pt x="299" y="790"/>
                  </a:lnTo>
                  <a:lnTo>
                    <a:pt x="299" y="774"/>
                  </a:lnTo>
                  <a:lnTo>
                    <a:pt x="306" y="759"/>
                  </a:lnTo>
                  <a:lnTo>
                    <a:pt x="496" y="540"/>
                  </a:lnTo>
                  <a:lnTo>
                    <a:pt x="701" y="806"/>
                  </a:lnTo>
                  <a:lnTo>
                    <a:pt x="628" y="806"/>
                  </a:lnTo>
                  <a:lnTo>
                    <a:pt x="628" y="899"/>
                  </a:lnTo>
                  <a:lnTo>
                    <a:pt x="694" y="899"/>
                  </a:lnTo>
                  <a:lnTo>
                    <a:pt x="781" y="892"/>
                  </a:lnTo>
                  <a:lnTo>
                    <a:pt x="957" y="892"/>
                  </a:lnTo>
                  <a:lnTo>
                    <a:pt x="1059" y="899"/>
                  </a:lnTo>
                  <a:lnTo>
                    <a:pt x="1059" y="806"/>
                  </a:lnTo>
                  <a:lnTo>
                    <a:pt x="927" y="806"/>
                  </a:lnTo>
                  <a:lnTo>
                    <a:pt x="613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1" name="Freeform 161"/>
            <p:cNvSpPr>
              <a:spLocks/>
            </p:cNvSpPr>
            <p:nvPr/>
          </p:nvSpPr>
          <p:spPr bwMode="auto">
            <a:xfrm>
              <a:off x="5401" y="3612"/>
              <a:ext cx="227" cy="602"/>
            </a:xfrm>
            <a:custGeom>
              <a:avLst/>
              <a:gdLst/>
              <a:ahLst/>
              <a:cxnLst>
                <a:cxn ang="0">
                  <a:pos x="227" y="211"/>
                </a:cxn>
                <a:cxn ang="0">
                  <a:pos x="220" y="118"/>
                </a:cxn>
                <a:cxn ang="0">
                  <a:pos x="190" y="55"/>
                </a:cxn>
                <a:cxn ang="0">
                  <a:pos x="154" y="8"/>
                </a:cxn>
                <a:cxn ang="0">
                  <a:pos x="103" y="0"/>
                </a:cxn>
                <a:cxn ang="0">
                  <a:pos x="73" y="0"/>
                </a:cxn>
                <a:cxn ang="0">
                  <a:pos x="30" y="32"/>
                </a:cxn>
                <a:cxn ang="0">
                  <a:pos x="15" y="55"/>
                </a:cxn>
                <a:cxn ang="0">
                  <a:pos x="0" y="102"/>
                </a:cxn>
                <a:cxn ang="0">
                  <a:pos x="8" y="133"/>
                </a:cxn>
                <a:cxn ang="0">
                  <a:pos x="15" y="157"/>
                </a:cxn>
                <a:cxn ang="0">
                  <a:pos x="30" y="180"/>
                </a:cxn>
                <a:cxn ang="0">
                  <a:pos x="52" y="196"/>
                </a:cxn>
                <a:cxn ang="0">
                  <a:pos x="73" y="204"/>
                </a:cxn>
                <a:cxn ang="0">
                  <a:pos x="103" y="211"/>
                </a:cxn>
                <a:cxn ang="0">
                  <a:pos x="125" y="211"/>
                </a:cxn>
                <a:cxn ang="0">
                  <a:pos x="147" y="204"/>
                </a:cxn>
                <a:cxn ang="0">
                  <a:pos x="168" y="188"/>
                </a:cxn>
                <a:cxn ang="0">
                  <a:pos x="176" y="180"/>
                </a:cxn>
                <a:cxn ang="0">
                  <a:pos x="183" y="180"/>
                </a:cxn>
                <a:cxn ang="0">
                  <a:pos x="183" y="211"/>
                </a:cxn>
                <a:cxn ang="0">
                  <a:pos x="168" y="313"/>
                </a:cxn>
                <a:cxn ang="0">
                  <a:pos x="139" y="407"/>
                </a:cxn>
                <a:cxn ang="0">
                  <a:pos x="103" y="485"/>
                </a:cxn>
                <a:cxn ang="0">
                  <a:pos x="52" y="548"/>
                </a:cxn>
                <a:cxn ang="0">
                  <a:pos x="37" y="563"/>
                </a:cxn>
                <a:cxn ang="0">
                  <a:pos x="37" y="571"/>
                </a:cxn>
                <a:cxn ang="0">
                  <a:pos x="30" y="579"/>
                </a:cxn>
                <a:cxn ang="0">
                  <a:pos x="37" y="595"/>
                </a:cxn>
                <a:cxn ang="0">
                  <a:pos x="44" y="602"/>
                </a:cxn>
                <a:cxn ang="0">
                  <a:pos x="52" y="602"/>
                </a:cxn>
                <a:cxn ang="0">
                  <a:pos x="73" y="587"/>
                </a:cxn>
                <a:cxn ang="0">
                  <a:pos x="103" y="555"/>
                </a:cxn>
                <a:cxn ang="0">
                  <a:pos x="147" y="493"/>
                </a:cxn>
                <a:cxn ang="0">
                  <a:pos x="183" y="415"/>
                </a:cxn>
                <a:cxn ang="0">
                  <a:pos x="212" y="321"/>
                </a:cxn>
                <a:cxn ang="0">
                  <a:pos x="227" y="211"/>
                </a:cxn>
              </a:cxnLst>
              <a:rect l="0" t="0" r="r" b="b"/>
              <a:pathLst>
                <a:path w="227" h="602">
                  <a:moveTo>
                    <a:pt x="227" y="211"/>
                  </a:moveTo>
                  <a:lnTo>
                    <a:pt x="220" y="118"/>
                  </a:lnTo>
                  <a:lnTo>
                    <a:pt x="190" y="55"/>
                  </a:lnTo>
                  <a:lnTo>
                    <a:pt x="154" y="8"/>
                  </a:lnTo>
                  <a:lnTo>
                    <a:pt x="103" y="0"/>
                  </a:lnTo>
                  <a:lnTo>
                    <a:pt x="73" y="0"/>
                  </a:lnTo>
                  <a:lnTo>
                    <a:pt x="30" y="32"/>
                  </a:lnTo>
                  <a:lnTo>
                    <a:pt x="15" y="55"/>
                  </a:lnTo>
                  <a:lnTo>
                    <a:pt x="0" y="102"/>
                  </a:lnTo>
                  <a:lnTo>
                    <a:pt x="8" y="133"/>
                  </a:lnTo>
                  <a:lnTo>
                    <a:pt x="15" y="157"/>
                  </a:lnTo>
                  <a:lnTo>
                    <a:pt x="30" y="180"/>
                  </a:lnTo>
                  <a:lnTo>
                    <a:pt x="52" y="196"/>
                  </a:lnTo>
                  <a:lnTo>
                    <a:pt x="73" y="204"/>
                  </a:lnTo>
                  <a:lnTo>
                    <a:pt x="103" y="211"/>
                  </a:lnTo>
                  <a:lnTo>
                    <a:pt x="125" y="211"/>
                  </a:lnTo>
                  <a:lnTo>
                    <a:pt x="147" y="204"/>
                  </a:lnTo>
                  <a:lnTo>
                    <a:pt x="168" y="188"/>
                  </a:lnTo>
                  <a:lnTo>
                    <a:pt x="176" y="180"/>
                  </a:lnTo>
                  <a:lnTo>
                    <a:pt x="183" y="180"/>
                  </a:lnTo>
                  <a:lnTo>
                    <a:pt x="183" y="211"/>
                  </a:lnTo>
                  <a:lnTo>
                    <a:pt x="168" y="313"/>
                  </a:lnTo>
                  <a:lnTo>
                    <a:pt x="139" y="407"/>
                  </a:lnTo>
                  <a:lnTo>
                    <a:pt x="103" y="485"/>
                  </a:lnTo>
                  <a:lnTo>
                    <a:pt x="52" y="548"/>
                  </a:lnTo>
                  <a:lnTo>
                    <a:pt x="37" y="563"/>
                  </a:lnTo>
                  <a:lnTo>
                    <a:pt x="37" y="571"/>
                  </a:lnTo>
                  <a:lnTo>
                    <a:pt x="30" y="579"/>
                  </a:lnTo>
                  <a:lnTo>
                    <a:pt x="37" y="595"/>
                  </a:lnTo>
                  <a:lnTo>
                    <a:pt x="44" y="602"/>
                  </a:lnTo>
                  <a:lnTo>
                    <a:pt x="52" y="602"/>
                  </a:lnTo>
                  <a:lnTo>
                    <a:pt x="73" y="587"/>
                  </a:lnTo>
                  <a:lnTo>
                    <a:pt x="103" y="555"/>
                  </a:lnTo>
                  <a:lnTo>
                    <a:pt x="147" y="493"/>
                  </a:lnTo>
                  <a:lnTo>
                    <a:pt x="183" y="415"/>
                  </a:lnTo>
                  <a:lnTo>
                    <a:pt x="212" y="321"/>
                  </a:lnTo>
                  <a:lnTo>
                    <a:pt x="227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2" name="Freeform 162"/>
            <p:cNvSpPr>
              <a:spLocks/>
            </p:cNvSpPr>
            <p:nvPr/>
          </p:nvSpPr>
          <p:spPr bwMode="auto">
            <a:xfrm>
              <a:off x="6132" y="2924"/>
              <a:ext cx="1059" cy="899"/>
            </a:xfrm>
            <a:custGeom>
              <a:avLst/>
              <a:gdLst/>
              <a:ahLst/>
              <a:cxnLst>
                <a:cxn ang="0">
                  <a:pos x="614" y="399"/>
                </a:cxn>
                <a:cxn ang="0">
                  <a:pos x="833" y="141"/>
                </a:cxn>
                <a:cxn ang="0">
                  <a:pos x="862" y="110"/>
                </a:cxn>
                <a:cxn ang="0">
                  <a:pos x="898" y="102"/>
                </a:cxn>
                <a:cxn ang="0">
                  <a:pos x="950" y="94"/>
                </a:cxn>
                <a:cxn ang="0">
                  <a:pos x="1023" y="94"/>
                </a:cxn>
                <a:cxn ang="0">
                  <a:pos x="1023" y="0"/>
                </a:cxn>
                <a:cxn ang="0">
                  <a:pos x="972" y="0"/>
                </a:cxn>
                <a:cxn ang="0">
                  <a:pos x="913" y="8"/>
                </a:cxn>
                <a:cxn ang="0">
                  <a:pos x="789" y="8"/>
                </a:cxn>
                <a:cxn ang="0">
                  <a:pos x="716" y="0"/>
                </a:cxn>
                <a:cxn ang="0">
                  <a:pos x="657" y="0"/>
                </a:cxn>
                <a:cxn ang="0">
                  <a:pos x="657" y="94"/>
                </a:cxn>
                <a:cxn ang="0">
                  <a:pos x="694" y="102"/>
                </a:cxn>
                <a:cxn ang="0">
                  <a:pos x="730" y="117"/>
                </a:cxn>
                <a:cxn ang="0">
                  <a:pos x="716" y="133"/>
                </a:cxn>
                <a:cxn ang="0">
                  <a:pos x="716" y="141"/>
                </a:cxn>
                <a:cxn ang="0">
                  <a:pos x="555" y="329"/>
                </a:cxn>
                <a:cxn ang="0">
                  <a:pos x="365" y="94"/>
                </a:cxn>
                <a:cxn ang="0">
                  <a:pos x="446" y="94"/>
                </a:cxn>
                <a:cxn ang="0">
                  <a:pos x="446" y="0"/>
                </a:cxn>
                <a:cxn ang="0">
                  <a:pos x="380" y="0"/>
                </a:cxn>
                <a:cxn ang="0">
                  <a:pos x="292" y="8"/>
                </a:cxn>
                <a:cxn ang="0">
                  <a:pos x="110" y="8"/>
                </a:cxn>
                <a:cxn ang="0">
                  <a:pos x="7" y="0"/>
                </a:cxn>
                <a:cxn ang="0">
                  <a:pos x="7" y="94"/>
                </a:cxn>
                <a:cxn ang="0">
                  <a:pos x="139" y="94"/>
                </a:cxn>
                <a:cxn ang="0">
                  <a:pos x="438" y="469"/>
                </a:cxn>
                <a:cxn ang="0">
                  <a:pos x="190" y="766"/>
                </a:cxn>
                <a:cxn ang="0">
                  <a:pos x="146" y="790"/>
                </a:cxn>
                <a:cxn ang="0">
                  <a:pos x="80" y="806"/>
                </a:cxn>
                <a:cxn ang="0">
                  <a:pos x="0" y="806"/>
                </a:cxn>
                <a:cxn ang="0">
                  <a:pos x="0" y="899"/>
                </a:cxn>
                <a:cxn ang="0">
                  <a:pos x="51" y="899"/>
                </a:cxn>
                <a:cxn ang="0">
                  <a:pos x="110" y="892"/>
                </a:cxn>
                <a:cxn ang="0">
                  <a:pos x="234" y="892"/>
                </a:cxn>
                <a:cxn ang="0">
                  <a:pos x="307" y="899"/>
                </a:cxn>
                <a:cxn ang="0">
                  <a:pos x="365" y="899"/>
                </a:cxn>
                <a:cxn ang="0">
                  <a:pos x="365" y="806"/>
                </a:cxn>
                <a:cxn ang="0">
                  <a:pos x="343" y="806"/>
                </a:cxn>
                <a:cxn ang="0">
                  <a:pos x="299" y="790"/>
                </a:cxn>
                <a:cxn ang="0">
                  <a:pos x="299" y="774"/>
                </a:cxn>
                <a:cxn ang="0">
                  <a:pos x="307" y="759"/>
                </a:cxn>
                <a:cxn ang="0">
                  <a:pos x="497" y="540"/>
                </a:cxn>
                <a:cxn ang="0">
                  <a:pos x="701" y="806"/>
                </a:cxn>
                <a:cxn ang="0">
                  <a:pos x="628" y="806"/>
                </a:cxn>
                <a:cxn ang="0">
                  <a:pos x="628" y="899"/>
                </a:cxn>
                <a:cxn ang="0">
                  <a:pos x="694" y="899"/>
                </a:cxn>
                <a:cxn ang="0">
                  <a:pos x="782" y="892"/>
                </a:cxn>
                <a:cxn ang="0">
                  <a:pos x="957" y="892"/>
                </a:cxn>
                <a:cxn ang="0">
                  <a:pos x="1059" y="899"/>
                </a:cxn>
                <a:cxn ang="0">
                  <a:pos x="1059" y="806"/>
                </a:cxn>
                <a:cxn ang="0">
                  <a:pos x="928" y="806"/>
                </a:cxn>
                <a:cxn ang="0">
                  <a:pos x="614" y="399"/>
                </a:cxn>
              </a:cxnLst>
              <a:rect l="0" t="0" r="r" b="b"/>
              <a:pathLst>
                <a:path w="1059" h="899">
                  <a:moveTo>
                    <a:pt x="614" y="399"/>
                  </a:moveTo>
                  <a:lnTo>
                    <a:pt x="833" y="141"/>
                  </a:lnTo>
                  <a:lnTo>
                    <a:pt x="862" y="110"/>
                  </a:lnTo>
                  <a:lnTo>
                    <a:pt x="898" y="102"/>
                  </a:lnTo>
                  <a:lnTo>
                    <a:pt x="950" y="94"/>
                  </a:lnTo>
                  <a:lnTo>
                    <a:pt x="1023" y="94"/>
                  </a:lnTo>
                  <a:lnTo>
                    <a:pt x="1023" y="0"/>
                  </a:lnTo>
                  <a:lnTo>
                    <a:pt x="972" y="0"/>
                  </a:lnTo>
                  <a:lnTo>
                    <a:pt x="913" y="8"/>
                  </a:lnTo>
                  <a:lnTo>
                    <a:pt x="789" y="8"/>
                  </a:lnTo>
                  <a:lnTo>
                    <a:pt x="716" y="0"/>
                  </a:lnTo>
                  <a:lnTo>
                    <a:pt x="657" y="0"/>
                  </a:lnTo>
                  <a:lnTo>
                    <a:pt x="657" y="94"/>
                  </a:lnTo>
                  <a:lnTo>
                    <a:pt x="694" y="102"/>
                  </a:lnTo>
                  <a:lnTo>
                    <a:pt x="730" y="117"/>
                  </a:lnTo>
                  <a:lnTo>
                    <a:pt x="716" y="133"/>
                  </a:lnTo>
                  <a:lnTo>
                    <a:pt x="716" y="141"/>
                  </a:lnTo>
                  <a:lnTo>
                    <a:pt x="555" y="329"/>
                  </a:lnTo>
                  <a:lnTo>
                    <a:pt x="365" y="94"/>
                  </a:lnTo>
                  <a:lnTo>
                    <a:pt x="446" y="94"/>
                  </a:lnTo>
                  <a:lnTo>
                    <a:pt x="446" y="0"/>
                  </a:lnTo>
                  <a:lnTo>
                    <a:pt x="380" y="0"/>
                  </a:lnTo>
                  <a:lnTo>
                    <a:pt x="292" y="8"/>
                  </a:lnTo>
                  <a:lnTo>
                    <a:pt x="110" y="8"/>
                  </a:lnTo>
                  <a:lnTo>
                    <a:pt x="7" y="0"/>
                  </a:lnTo>
                  <a:lnTo>
                    <a:pt x="7" y="94"/>
                  </a:lnTo>
                  <a:lnTo>
                    <a:pt x="139" y="94"/>
                  </a:lnTo>
                  <a:lnTo>
                    <a:pt x="438" y="469"/>
                  </a:lnTo>
                  <a:lnTo>
                    <a:pt x="190" y="766"/>
                  </a:lnTo>
                  <a:lnTo>
                    <a:pt x="146" y="790"/>
                  </a:lnTo>
                  <a:lnTo>
                    <a:pt x="80" y="806"/>
                  </a:lnTo>
                  <a:lnTo>
                    <a:pt x="0" y="806"/>
                  </a:lnTo>
                  <a:lnTo>
                    <a:pt x="0" y="899"/>
                  </a:lnTo>
                  <a:lnTo>
                    <a:pt x="51" y="899"/>
                  </a:lnTo>
                  <a:lnTo>
                    <a:pt x="110" y="892"/>
                  </a:lnTo>
                  <a:lnTo>
                    <a:pt x="234" y="892"/>
                  </a:lnTo>
                  <a:lnTo>
                    <a:pt x="307" y="899"/>
                  </a:lnTo>
                  <a:lnTo>
                    <a:pt x="365" y="899"/>
                  </a:lnTo>
                  <a:lnTo>
                    <a:pt x="365" y="806"/>
                  </a:lnTo>
                  <a:lnTo>
                    <a:pt x="343" y="806"/>
                  </a:lnTo>
                  <a:lnTo>
                    <a:pt x="299" y="790"/>
                  </a:lnTo>
                  <a:lnTo>
                    <a:pt x="299" y="774"/>
                  </a:lnTo>
                  <a:lnTo>
                    <a:pt x="307" y="759"/>
                  </a:lnTo>
                  <a:lnTo>
                    <a:pt x="497" y="540"/>
                  </a:lnTo>
                  <a:lnTo>
                    <a:pt x="701" y="806"/>
                  </a:lnTo>
                  <a:lnTo>
                    <a:pt x="628" y="806"/>
                  </a:lnTo>
                  <a:lnTo>
                    <a:pt x="628" y="899"/>
                  </a:lnTo>
                  <a:lnTo>
                    <a:pt x="694" y="899"/>
                  </a:lnTo>
                  <a:lnTo>
                    <a:pt x="782" y="892"/>
                  </a:lnTo>
                  <a:lnTo>
                    <a:pt x="957" y="892"/>
                  </a:lnTo>
                  <a:lnTo>
                    <a:pt x="1059" y="899"/>
                  </a:lnTo>
                  <a:lnTo>
                    <a:pt x="1059" y="806"/>
                  </a:lnTo>
                  <a:lnTo>
                    <a:pt x="928" y="806"/>
                  </a:lnTo>
                  <a:lnTo>
                    <a:pt x="614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3" name="Freeform 163"/>
            <p:cNvSpPr>
              <a:spLocks noEditPoints="1"/>
            </p:cNvSpPr>
            <p:nvPr/>
          </p:nvSpPr>
          <p:spPr bwMode="auto">
            <a:xfrm>
              <a:off x="7264" y="3174"/>
              <a:ext cx="395" cy="954"/>
            </a:xfrm>
            <a:custGeom>
              <a:avLst/>
              <a:gdLst/>
              <a:ahLst/>
              <a:cxnLst>
                <a:cxn ang="0">
                  <a:pos x="366" y="39"/>
                </a:cxn>
                <a:cxn ang="0">
                  <a:pos x="344" y="8"/>
                </a:cxn>
                <a:cxn ang="0">
                  <a:pos x="285" y="0"/>
                </a:cxn>
                <a:cxn ang="0">
                  <a:pos x="249" y="32"/>
                </a:cxn>
                <a:cxn ang="0">
                  <a:pos x="234" y="94"/>
                </a:cxn>
                <a:cxn ang="0">
                  <a:pos x="271" y="125"/>
                </a:cxn>
                <a:cxn ang="0">
                  <a:pos x="322" y="125"/>
                </a:cxn>
                <a:cxn ang="0">
                  <a:pos x="358" y="79"/>
                </a:cxn>
                <a:cxn ang="0">
                  <a:pos x="95" y="775"/>
                </a:cxn>
                <a:cxn ang="0">
                  <a:pos x="81" y="814"/>
                </a:cxn>
                <a:cxn ang="0">
                  <a:pos x="95" y="892"/>
                </a:cxn>
                <a:cxn ang="0">
                  <a:pos x="205" y="954"/>
                </a:cxn>
                <a:cxn ang="0">
                  <a:pos x="314" y="900"/>
                </a:cxn>
                <a:cxn ang="0">
                  <a:pos x="380" y="798"/>
                </a:cxn>
                <a:cxn ang="0">
                  <a:pos x="395" y="728"/>
                </a:cxn>
                <a:cxn ang="0">
                  <a:pos x="366" y="720"/>
                </a:cxn>
                <a:cxn ang="0">
                  <a:pos x="351" y="743"/>
                </a:cxn>
                <a:cxn ang="0">
                  <a:pos x="263" y="892"/>
                </a:cxn>
                <a:cxn ang="0">
                  <a:pos x="183" y="900"/>
                </a:cxn>
                <a:cxn ang="0">
                  <a:pos x="176" y="861"/>
                </a:cxn>
                <a:cxn ang="0">
                  <a:pos x="256" y="618"/>
                </a:cxn>
                <a:cxn ang="0">
                  <a:pos x="292" y="509"/>
                </a:cxn>
                <a:cxn ang="0">
                  <a:pos x="314" y="454"/>
                </a:cxn>
                <a:cxn ang="0">
                  <a:pos x="300" y="376"/>
                </a:cxn>
                <a:cxn ang="0">
                  <a:pos x="190" y="313"/>
                </a:cxn>
                <a:cxn ang="0">
                  <a:pos x="81" y="368"/>
                </a:cxn>
                <a:cxn ang="0">
                  <a:pos x="15" y="462"/>
                </a:cxn>
                <a:cxn ang="0">
                  <a:pos x="0" y="540"/>
                </a:cxn>
                <a:cxn ang="0">
                  <a:pos x="29" y="548"/>
                </a:cxn>
                <a:cxn ang="0">
                  <a:pos x="44" y="524"/>
                </a:cxn>
                <a:cxn ang="0">
                  <a:pos x="110" y="391"/>
                </a:cxn>
                <a:cxn ang="0">
                  <a:pos x="183" y="352"/>
                </a:cxn>
                <a:cxn ang="0">
                  <a:pos x="212" y="360"/>
                </a:cxn>
                <a:cxn ang="0">
                  <a:pos x="219" y="407"/>
                </a:cxn>
                <a:cxn ang="0">
                  <a:pos x="205" y="477"/>
                </a:cxn>
                <a:cxn ang="0">
                  <a:pos x="95" y="775"/>
                </a:cxn>
              </a:cxnLst>
              <a:rect l="0" t="0" r="r" b="b"/>
              <a:pathLst>
                <a:path w="395" h="954">
                  <a:moveTo>
                    <a:pt x="366" y="55"/>
                  </a:moveTo>
                  <a:lnTo>
                    <a:pt x="366" y="39"/>
                  </a:lnTo>
                  <a:lnTo>
                    <a:pt x="358" y="24"/>
                  </a:lnTo>
                  <a:lnTo>
                    <a:pt x="344" y="8"/>
                  </a:lnTo>
                  <a:lnTo>
                    <a:pt x="329" y="0"/>
                  </a:lnTo>
                  <a:lnTo>
                    <a:pt x="285" y="0"/>
                  </a:lnTo>
                  <a:lnTo>
                    <a:pt x="271" y="16"/>
                  </a:lnTo>
                  <a:lnTo>
                    <a:pt x="249" y="32"/>
                  </a:lnTo>
                  <a:lnTo>
                    <a:pt x="234" y="79"/>
                  </a:lnTo>
                  <a:lnTo>
                    <a:pt x="234" y="94"/>
                  </a:lnTo>
                  <a:lnTo>
                    <a:pt x="241" y="110"/>
                  </a:lnTo>
                  <a:lnTo>
                    <a:pt x="271" y="125"/>
                  </a:lnTo>
                  <a:lnTo>
                    <a:pt x="292" y="133"/>
                  </a:lnTo>
                  <a:lnTo>
                    <a:pt x="322" y="125"/>
                  </a:lnTo>
                  <a:lnTo>
                    <a:pt x="344" y="110"/>
                  </a:lnTo>
                  <a:lnTo>
                    <a:pt x="358" y="79"/>
                  </a:lnTo>
                  <a:lnTo>
                    <a:pt x="366" y="55"/>
                  </a:lnTo>
                  <a:close/>
                  <a:moveTo>
                    <a:pt x="95" y="775"/>
                  </a:moveTo>
                  <a:lnTo>
                    <a:pt x="88" y="790"/>
                  </a:lnTo>
                  <a:lnTo>
                    <a:pt x="81" y="814"/>
                  </a:lnTo>
                  <a:lnTo>
                    <a:pt x="81" y="829"/>
                  </a:lnTo>
                  <a:lnTo>
                    <a:pt x="95" y="892"/>
                  </a:lnTo>
                  <a:lnTo>
                    <a:pt x="139" y="939"/>
                  </a:lnTo>
                  <a:lnTo>
                    <a:pt x="205" y="954"/>
                  </a:lnTo>
                  <a:lnTo>
                    <a:pt x="263" y="939"/>
                  </a:lnTo>
                  <a:lnTo>
                    <a:pt x="314" y="900"/>
                  </a:lnTo>
                  <a:lnTo>
                    <a:pt x="351" y="853"/>
                  </a:lnTo>
                  <a:lnTo>
                    <a:pt x="380" y="798"/>
                  </a:lnTo>
                  <a:lnTo>
                    <a:pt x="395" y="759"/>
                  </a:lnTo>
                  <a:lnTo>
                    <a:pt x="395" y="728"/>
                  </a:lnTo>
                  <a:lnTo>
                    <a:pt x="387" y="720"/>
                  </a:lnTo>
                  <a:lnTo>
                    <a:pt x="366" y="720"/>
                  </a:lnTo>
                  <a:lnTo>
                    <a:pt x="358" y="728"/>
                  </a:lnTo>
                  <a:lnTo>
                    <a:pt x="351" y="743"/>
                  </a:lnTo>
                  <a:lnTo>
                    <a:pt x="314" y="837"/>
                  </a:lnTo>
                  <a:lnTo>
                    <a:pt x="263" y="892"/>
                  </a:lnTo>
                  <a:lnTo>
                    <a:pt x="212" y="915"/>
                  </a:lnTo>
                  <a:lnTo>
                    <a:pt x="183" y="900"/>
                  </a:lnTo>
                  <a:lnTo>
                    <a:pt x="183" y="884"/>
                  </a:lnTo>
                  <a:lnTo>
                    <a:pt x="176" y="861"/>
                  </a:lnTo>
                  <a:lnTo>
                    <a:pt x="183" y="814"/>
                  </a:lnTo>
                  <a:lnTo>
                    <a:pt x="256" y="618"/>
                  </a:lnTo>
                  <a:lnTo>
                    <a:pt x="278" y="563"/>
                  </a:lnTo>
                  <a:lnTo>
                    <a:pt x="292" y="509"/>
                  </a:lnTo>
                  <a:lnTo>
                    <a:pt x="307" y="477"/>
                  </a:lnTo>
                  <a:lnTo>
                    <a:pt x="314" y="454"/>
                  </a:lnTo>
                  <a:lnTo>
                    <a:pt x="314" y="430"/>
                  </a:lnTo>
                  <a:lnTo>
                    <a:pt x="300" y="376"/>
                  </a:lnTo>
                  <a:lnTo>
                    <a:pt x="256" y="329"/>
                  </a:lnTo>
                  <a:lnTo>
                    <a:pt x="190" y="313"/>
                  </a:lnTo>
                  <a:lnTo>
                    <a:pt x="132" y="329"/>
                  </a:lnTo>
                  <a:lnTo>
                    <a:pt x="81" y="368"/>
                  </a:lnTo>
                  <a:lnTo>
                    <a:pt x="44" y="415"/>
                  </a:lnTo>
                  <a:lnTo>
                    <a:pt x="15" y="462"/>
                  </a:lnTo>
                  <a:lnTo>
                    <a:pt x="0" y="509"/>
                  </a:lnTo>
                  <a:lnTo>
                    <a:pt x="0" y="540"/>
                  </a:lnTo>
                  <a:lnTo>
                    <a:pt x="8" y="548"/>
                  </a:lnTo>
                  <a:lnTo>
                    <a:pt x="29" y="548"/>
                  </a:lnTo>
                  <a:lnTo>
                    <a:pt x="37" y="540"/>
                  </a:lnTo>
                  <a:lnTo>
                    <a:pt x="44" y="524"/>
                  </a:lnTo>
                  <a:lnTo>
                    <a:pt x="73" y="446"/>
                  </a:lnTo>
                  <a:lnTo>
                    <a:pt x="110" y="391"/>
                  </a:lnTo>
                  <a:lnTo>
                    <a:pt x="146" y="360"/>
                  </a:lnTo>
                  <a:lnTo>
                    <a:pt x="183" y="352"/>
                  </a:lnTo>
                  <a:lnTo>
                    <a:pt x="197" y="352"/>
                  </a:lnTo>
                  <a:lnTo>
                    <a:pt x="212" y="360"/>
                  </a:lnTo>
                  <a:lnTo>
                    <a:pt x="212" y="376"/>
                  </a:lnTo>
                  <a:lnTo>
                    <a:pt x="219" y="407"/>
                  </a:lnTo>
                  <a:lnTo>
                    <a:pt x="212" y="438"/>
                  </a:lnTo>
                  <a:lnTo>
                    <a:pt x="205" y="477"/>
                  </a:lnTo>
                  <a:lnTo>
                    <a:pt x="176" y="548"/>
                  </a:lnTo>
                  <a:lnTo>
                    <a:pt x="95" y="7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4" name="Freeform 164"/>
            <p:cNvSpPr>
              <a:spLocks/>
            </p:cNvSpPr>
            <p:nvPr/>
          </p:nvSpPr>
          <p:spPr bwMode="auto">
            <a:xfrm>
              <a:off x="7966" y="2306"/>
              <a:ext cx="438" cy="2026"/>
            </a:xfrm>
            <a:custGeom>
              <a:avLst/>
              <a:gdLst/>
              <a:ahLst/>
              <a:cxnLst>
                <a:cxn ang="0">
                  <a:pos x="438" y="1009"/>
                </a:cxn>
                <a:cxn ang="0">
                  <a:pos x="431" y="876"/>
                </a:cxn>
                <a:cxn ang="0">
                  <a:pos x="416" y="720"/>
                </a:cxn>
                <a:cxn ang="0">
                  <a:pos x="372" y="556"/>
                </a:cxn>
                <a:cxn ang="0">
                  <a:pos x="314" y="384"/>
                </a:cxn>
                <a:cxn ang="0">
                  <a:pos x="255" y="266"/>
                </a:cxn>
                <a:cxn ang="0">
                  <a:pos x="189" y="172"/>
                </a:cxn>
                <a:cxn ang="0">
                  <a:pos x="131" y="94"/>
                </a:cxn>
                <a:cxn ang="0">
                  <a:pos x="80" y="39"/>
                </a:cxn>
                <a:cxn ang="0">
                  <a:pos x="36" y="8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0" y="8"/>
                </a:cxn>
                <a:cxn ang="0">
                  <a:pos x="0" y="32"/>
                </a:cxn>
                <a:cxn ang="0">
                  <a:pos x="7" y="39"/>
                </a:cxn>
                <a:cxn ang="0">
                  <a:pos x="21" y="47"/>
                </a:cxn>
                <a:cxn ang="0">
                  <a:pos x="36" y="63"/>
                </a:cxn>
                <a:cxn ang="0">
                  <a:pos x="138" y="196"/>
                </a:cxn>
                <a:cxn ang="0">
                  <a:pos x="219" y="360"/>
                </a:cxn>
                <a:cxn ang="0">
                  <a:pos x="277" y="556"/>
                </a:cxn>
                <a:cxn ang="0">
                  <a:pos x="314" y="767"/>
                </a:cxn>
                <a:cxn ang="0">
                  <a:pos x="328" y="1009"/>
                </a:cxn>
                <a:cxn ang="0">
                  <a:pos x="321" y="1181"/>
                </a:cxn>
                <a:cxn ang="0">
                  <a:pos x="299" y="1353"/>
                </a:cxn>
                <a:cxn ang="0">
                  <a:pos x="263" y="1525"/>
                </a:cxn>
                <a:cxn ang="0">
                  <a:pos x="204" y="1682"/>
                </a:cxn>
                <a:cxn ang="0">
                  <a:pos x="124" y="1830"/>
                </a:cxn>
                <a:cxn ang="0">
                  <a:pos x="21" y="1971"/>
                </a:cxn>
                <a:cxn ang="0">
                  <a:pos x="7" y="1979"/>
                </a:cxn>
                <a:cxn ang="0">
                  <a:pos x="0" y="1987"/>
                </a:cxn>
                <a:cxn ang="0">
                  <a:pos x="0" y="2010"/>
                </a:cxn>
                <a:cxn ang="0">
                  <a:pos x="14" y="2026"/>
                </a:cxn>
                <a:cxn ang="0">
                  <a:pos x="80" y="1979"/>
                </a:cxn>
                <a:cxn ang="0">
                  <a:pos x="131" y="1924"/>
                </a:cxn>
                <a:cxn ang="0">
                  <a:pos x="197" y="1846"/>
                </a:cxn>
                <a:cxn ang="0">
                  <a:pos x="255" y="1744"/>
                </a:cxn>
                <a:cxn ang="0">
                  <a:pos x="321" y="1627"/>
                </a:cxn>
                <a:cxn ang="0">
                  <a:pos x="394" y="1408"/>
                </a:cxn>
                <a:cxn ang="0">
                  <a:pos x="431" y="1197"/>
                </a:cxn>
                <a:cxn ang="0">
                  <a:pos x="438" y="1009"/>
                </a:cxn>
              </a:cxnLst>
              <a:rect l="0" t="0" r="r" b="b"/>
              <a:pathLst>
                <a:path w="438" h="2026">
                  <a:moveTo>
                    <a:pt x="438" y="1009"/>
                  </a:moveTo>
                  <a:lnTo>
                    <a:pt x="431" y="876"/>
                  </a:lnTo>
                  <a:lnTo>
                    <a:pt x="416" y="720"/>
                  </a:lnTo>
                  <a:lnTo>
                    <a:pt x="372" y="556"/>
                  </a:lnTo>
                  <a:lnTo>
                    <a:pt x="314" y="384"/>
                  </a:lnTo>
                  <a:lnTo>
                    <a:pt x="255" y="266"/>
                  </a:lnTo>
                  <a:lnTo>
                    <a:pt x="189" y="172"/>
                  </a:lnTo>
                  <a:lnTo>
                    <a:pt x="131" y="94"/>
                  </a:lnTo>
                  <a:lnTo>
                    <a:pt x="80" y="39"/>
                  </a:lnTo>
                  <a:lnTo>
                    <a:pt x="36" y="8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32"/>
                  </a:lnTo>
                  <a:lnTo>
                    <a:pt x="7" y="39"/>
                  </a:lnTo>
                  <a:lnTo>
                    <a:pt x="21" y="47"/>
                  </a:lnTo>
                  <a:lnTo>
                    <a:pt x="36" y="63"/>
                  </a:lnTo>
                  <a:lnTo>
                    <a:pt x="138" y="196"/>
                  </a:lnTo>
                  <a:lnTo>
                    <a:pt x="219" y="360"/>
                  </a:lnTo>
                  <a:lnTo>
                    <a:pt x="277" y="556"/>
                  </a:lnTo>
                  <a:lnTo>
                    <a:pt x="314" y="767"/>
                  </a:lnTo>
                  <a:lnTo>
                    <a:pt x="328" y="1009"/>
                  </a:lnTo>
                  <a:lnTo>
                    <a:pt x="321" y="1181"/>
                  </a:lnTo>
                  <a:lnTo>
                    <a:pt x="299" y="1353"/>
                  </a:lnTo>
                  <a:lnTo>
                    <a:pt x="263" y="1525"/>
                  </a:lnTo>
                  <a:lnTo>
                    <a:pt x="204" y="1682"/>
                  </a:lnTo>
                  <a:lnTo>
                    <a:pt x="124" y="1830"/>
                  </a:lnTo>
                  <a:lnTo>
                    <a:pt x="21" y="1971"/>
                  </a:lnTo>
                  <a:lnTo>
                    <a:pt x="7" y="1979"/>
                  </a:lnTo>
                  <a:lnTo>
                    <a:pt x="0" y="1987"/>
                  </a:lnTo>
                  <a:lnTo>
                    <a:pt x="0" y="2010"/>
                  </a:lnTo>
                  <a:lnTo>
                    <a:pt x="14" y="2026"/>
                  </a:lnTo>
                  <a:lnTo>
                    <a:pt x="80" y="1979"/>
                  </a:lnTo>
                  <a:lnTo>
                    <a:pt x="131" y="1924"/>
                  </a:lnTo>
                  <a:lnTo>
                    <a:pt x="197" y="1846"/>
                  </a:lnTo>
                  <a:lnTo>
                    <a:pt x="255" y="1744"/>
                  </a:lnTo>
                  <a:lnTo>
                    <a:pt x="321" y="1627"/>
                  </a:lnTo>
                  <a:lnTo>
                    <a:pt x="394" y="1408"/>
                  </a:lnTo>
                  <a:lnTo>
                    <a:pt x="431" y="1197"/>
                  </a:lnTo>
                  <a:lnTo>
                    <a:pt x="438" y="10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5" name="Freeform 165"/>
            <p:cNvSpPr>
              <a:spLocks noEditPoints="1"/>
            </p:cNvSpPr>
            <p:nvPr/>
          </p:nvSpPr>
          <p:spPr bwMode="auto">
            <a:xfrm>
              <a:off x="9244" y="3081"/>
              <a:ext cx="1264" cy="477"/>
            </a:xfrm>
            <a:custGeom>
              <a:avLst/>
              <a:gdLst/>
              <a:ahLst/>
              <a:cxnLst>
                <a:cxn ang="0">
                  <a:pos x="1198" y="78"/>
                </a:cxn>
                <a:cxn ang="0">
                  <a:pos x="1242" y="78"/>
                </a:cxn>
                <a:cxn ang="0">
                  <a:pos x="1249" y="70"/>
                </a:cxn>
                <a:cxn ang="0">
                  <a:pos x="1264" y="39"/>
                </a:cxn>
                <a:cxn ang="0">
                  <a:pos x="1249" y="7"/>
                </a:cxn>
                <a:cxn ang="0">
                  <a:pos x="1242" y="7"/>
                </a:cxn>
                <a:cxn ang="0">
                  <a:pos x="1227" y="0"/>
                </a:cxn>
                <a:cxn ang="0">
                  <a:pos x="36" y="0"/>
                </a:cxn>
                <a:cxn ang="0">
                  <a:pos x="22" y="7"/>
                </a:cxn>
                <a:cxn ang="0">
                  <a:pos x="7" y="23"/>
                </a:cxn>
                <a:cxn ang="0">
                  <a:pos x="0" y="39"/>
                </a:cxn>
                <a:cxn ang="0">
                  <a:pos x="15" y="70"/>
                </a:cxn>
                <a:cxn ang="0">
                  <a:pos x="22" y="78"/>
                </a:cxn>
                <a:cxn ang="0">
                  <a:pos x="66" y="78"/>
                </a:cxn>
                <a:cxn ang="0">
                  <a:pos x="1198" y="78"/>
                </a:cxn>
                <a:cxn ang="0">
                  <a:pos x="1198" y="477"/>
                </a:cxn>
                <a:cxn ang="0">
                  <a:pos x="1227" y="477"/>
                </a:cxn>
                <a:cxn ang="0">
                  <a:pos x="1242" y="469"/>
                </a:cxn>
                <a:cxn ang="0">
                  <a:pos x="1256" y="453"/>
                </a:cxn>
                <a:cxn ang="0">
                  <a:pos x="1264" y="430"/>
                </a:cxn>
                <a:cxn ang="0">
                  <a:pos x="1256" y="414"/>
                </a:cxn>
                <a:cxn ang="0">
                  <a:pos x="1242" y="398"/>
                </a:cxn>
                <a:cxn ang="0">
                  <a:pos x="1227" y="391"/>
                </a:cxn>
                <a:cxn ang="0">
                  <a:pos x="36" y="391"/>
                </a:cxn>
                <a:cxn ang="0">
                  <a:pos x="22" y="398"/>
                </a:cxn>
                <a:cxn ang="0">
                  <a:pos x="7" y="414"/>
                </a:cxn>
                <a:cxn ang="0">
                  <a:pos x="0" y="430"/>
                </a:cxn>
                <a:cxn ang="0">
                  <a:pos x="15" y="461"/>
                </a:cxn>
                <a:cxn ang="0">
                  <a:pos x="22" y="469"/>
                </a:cxn>
                <a:cxn ang="0">
                  <a:pos x="36" y="469"/>
                </a:cxn>
                <a:cxn ang="0">
                  <a:pos x="51" y="477"/>
                </a:cxn>
                <a:cxn ang="0">
                  <a:pos x="66" y="477"/>
                </a:cxn>
                <a:cxn ang="0">
                  <a:pos x="1198" y="477"/>
                </a:cxn>
              </a:cxnLst>
              <a:rect l="0" t="0" r="r" b="b"/>
              <a:pathLst>
                <a:path w="1264" h="477">
                  <a:moveTo>
                    <a:pt x="1198" y="78"/>
                  </a:moveTo>
                  <a:lnTo>
                    <a:pt x="1242" y="78"/>
                  </a:lnTo>
                  <a:lnTo>
                    <a:pt x="1249" y="70"/>
                  </a:lnTo>
                  <a:lnTo>
                    <a:pt x="1264" y="39"/>
                  </a:lnTo>
                  <a:lnTo>
                    <a:pt x="1249" y="7"/>
                  </a:lnTo>
                  <a:lnTo>
                    <a:pt x="1242" y="7"/>
                  </a:lnTo>
                  <a:lnTo>
                    <a:pt x="1227" y="0"/>
                  </a:lnTo>
                  <a:lnTo>
                    <a:pt x="36" y="0"/>
                  </a:lnTo>
                  <a:lnTo>
                    <a:pt x="22" y="7"/>
                  </a:lnTo>
                  <a:lnTo>
                    <a:pt x="7" y="23"/>
                  </a:lnTo>
                  <a:lnTo>
                    <a:pt x="0" y="39"/>
                  </a:lnTo>
                  <a:lnTo>
                    <a:pt x="15" y="70"/>
                  </a:lnTo>
                  <a:lnTo>
                    <a:pt x="22" y="78"/>
                  </a:lnTo>
                  <a:lnTo>
                    <a:pt x="66" y="78"/>
                  </a:lnTo>
                  <a:lnTo>
                    <a:pt x="1198" y="78"/>
                  </a:lnTo>
                  <a:close/>
                  <a:moveTo>
                    <a:pt x="1198" y="477"/>
                  </a:moveTo>
                  <a:lnTo>
                    <a:pt x="1227" y="477"/>
                  </a:lnTo>
                  <a:lnTo>
                    <a:pt x="1242" y="469"/>
                  </a:lnTo>
                  <a:lnTo>
                    <a:pt x="1256" y="453"/>
                  </a:lnTo>
                  <a:lnTo>
                    <a:pt x="1264" y="430"/>
                  </a:lnTo>
                  <a:lnTo>
                    <a:pt x="1256" y="414"/>
                  </a:lnTo>
                  <a:lnTo>
                    <a:pt x="1242" y="398"/>
                  </a:lnTo>
                  <a:lnTo>
                    <a:pt x="1227" y="391"/>
                  </a:lnTo>
                  <a:lnTo>
                    <a:pt x="36" y="391"/>
                  </a:lnTo>
                  <a:lnTo>
                    <a:pt x="22" y="398"/>
                  </a:lnTo>
                  <a:lnTo>
                    <a:pt x="7" y="414"/>
                  </a:lnTo>
                  <a:lnTo>
                    <a:pt x="0" y="430"/>
                  </a:lnTo>
                  <a:lnTo>
                    <a:pt x="15" y="461"/>
                  </a:lnTo>
                  <a:lnTo>
                    <a:pt x="22" y="469"/>
                  </a:lnTo>
                  <a:lnTo>
                    <a:pt x="36" y="469"/>
                  </a:lnTo>
                  <a:lnTo>
                    <a:pt x="51" y="477"/>
                  </a:lnTo>
                  <a:lnTo>
                    <a:pt x="66" y="477"/>
                  </a:lnTo>
                  <a:lnTo>
                    <a:pt x="1198" y="4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6" name="Freeform 166"/>
            <p:cNvSpPr>
              <a:spLocks noEditPoints="1"/>
            </p:cNvSpPr>
            <p:nvPr/>
          </p:nvSpPr>
          <p:spPr bwMode="auto">
            <a:xfrm>
              <a:off x="11165" y="2916"/>
              <a:ext cx="731" cy="931"/>
            </a:xfrm>
            <a:custGeom>
              <a:avLst/>
              <a:gdLst/>
              <a:ahLst/>
              <a:cxnLst>
                <a:cxn ang="0">
                  <a:pos x="687" y="438"/>
                </a:cxn>
                <a:cxn ang="0">
                  <a:pos x="723" y="438"/>
                </a:cxn>
                <a:cxn ang="0">
                  <a:pos x="731" y="430"/>
                </a:cxn>
                <a:cxn ang="0">
                  <a:pos x="731" y="399"/>
                </a:cxn>
                <a:cxn ang="0">
                  <a:pos x="723" y="297"/>
                </a:cxn>
                <a:cxn ang="0">
                  <a:pos x="694" y="204"/>
                </a:cxn>
                <a:cxn ang="0">
                  <a:pos x="650" y="125"/>
                </a:cxn>
                <a:cxn ang="0">
                  <a:pos x="585" y="55"/>
                </a:cxn>
                <a:cxn ang="0">
                  <a:pos x="504" y="16"/>
                </a:cxn>
                <a:cxn ang="0">
                  <a:pos x="395" y="0"/>
                </a:cxn>
                <a:cxn ang="0">
                  <a:pos x="270" y="24"/>
                </a:cxn>
                <a:cxn ang="0">
                  <a:pos x="161" y="86"/>
                </a:cxn>
                <a:cxn ang="0">
                  <a:pos x="81" y="188"/>
                </a:cxn>
                <a:cxn ang="0">
                  <a:pos x="22" y="313"/>
                </a:cxn>
                <a:cxn ang="0">
                  <a:pos x="0" y="462"/>
                </a:cxn>
                <a:cxn ang="0">
                  <a:pos x="15" y="587"/>
                </a:cxn>
                <a:cxn ang="0">
                  <a:pos x="59" y="704"/>
                </a:cxn>
                <a:cxn ang="0">
                  <a:pos x="132" y="798"/>
                </a:cxn>
                <a:cxn ang="0">
                  <a:pos x="212" y="868"/>
                </a:cxn>
                <a:cxn ang="0">
                  <a:pos x="314" y="915"/>
                </a:cxn>
                <a:cxn ang="0">
                  <a:pos x="417" y="931"/>
                </a:cxn>
                <a:cxn ang="0">
                  <a:pos x="504" y="915"/>
                </a:cxn>
                <a:cxn ang="0">
                  <a:pos x="585" y="884"/>
                </a:cxn>
                <a:cxn ang="0">
                  <a:pos x="636" y="837"/>
                </a:cxn>
                <a:cxn ang="0">
                  <a:pos x="680" y="790"/>
                </a:cxn>
                <a:cxn ang="0">
                  <a:pos x="709" y="735"/>
                </a:cxn>
                <a:cxn ang="0">
                  <a:pos x="731" y="696"/>
                </a:cxn>
                <a:cxn ang="0">
                  <a:pos x="731" y="657"/>
                </a:cxn>
                <a:cxn ang="0">
                  <a:pos x="716" y="642"/>
                </a:cxn>
                <a:cxn ang="0">
                  <a:pos x="701" y="642"/>
                </a:cxn>
                <a:cxn ang="0">
                  <a:pos x="687" y="657"/>
                </a:cxn>
                <a:cxn ang="0">
                  <a:pos x="687" y="673"/>
                </a:cxn>
                <a:cxn ang="0">
                  <a:pos x="643" y="759"/>
                </a:cxn>
                <a:cxn ang="0">
                  <a:pos x="592" y="821"/>
                </a:cxn>
                <a:cxn ang="0">
                  <a:pos x="541" y="853"/>
                </a:cxn>
                <a:cxn ang="0">
                  <a:pos x="490" y="868"/>
                </a:cxn>
                <a:cxn ang="0">
                  <a:pos x="453" y="876"/>
                </a:cxn>
                <a:cxn ang="0">
                  <a:pos x="431" y="876"/>
                </a:cxn>
                <a:cxn ang="0">
                  <a:pos x="344" y="860"/>
                </a:cxn>
                <a:cxn ang="0">
                  <a:pos x="270" y="814"/>
                </a:cxn>
                <a:cxn ang="0">
                  <a:pos x="219" y="743"/>
                </a:cxn>
                <a:cxn ang="0">
                  <a:pos x="183" y="665"/>
                </a:cxn>
                <a:cxn ang="0">
                  <a:pos x="168" y="579"/>
                </a:cxn>
                <a:cxn ang="0">
                  <a:pos x="161" y="501"/>
                </a:cxn>
                <a:cxn ang="0">
                  <a:pos x="161" y="438"/>
                </a:cxn>
                <a:cxn ang="0">
                  <a:pos x="687" y="438"/>
                </a:cxn>
                <a:cxn ang="0">
                  <a:pos x="161" y="399"/>
                </a:cxn>
                <a:cxn ang="0">
                  <a:pos x="176" y="282"/>
                </a:cxn>
                <a:cxn ang="0">
                  <a:pos x="197" y="196"/>
                </a:cxn>
                <a:cxn ang="0">
                  <a:pos x="241" y="133"/>
                </a:cxn>
                <a:cxn ang="0">
                  <a:pos x="278" y="86"/>
                </a:cxn>
                <a:cxn ang="0">
                  <a:pos x="322" y="63"/>
                </a:cxn>
                <a:cxn ang="0">
                  <a:pos x="365" y="47"/>
                </a:cxn>
                <a:cxn ang="0">
                  <a:pos x="395" y="47"/>
                </a:cxn>
                <a:cxn ang="0">
                  <a:pos x="468" y="63"/>
                </a:cxn>
                <a:cxn ang="0">
                  <a:pos x="526" y="102"/>
                </a:cxn>
                <a:cxn ang="0">
                  <a:pos x="563" y="157"/>
                </a:cxn>
                <a:cxn ang="0">
                  <a:pos x="585" y="227"/>
                </a:cxn>
                <a:cxn ang="0">
                  <a:pos x="599" y="290"/>
                </a:cxn>
                <a:cxn ang="0">
                  <a:pos x="607" y="352"/>
                </a:cxn>
                <a:cxn ang="0">
                  <a:pos x="607" y="399"/>
                </a:cxn>
                <a:cxn ang="0">
                  <a:pos x="161" y="399"/>
                </a:cxn>
              </a:cxnLst>
              <a:rect l="0" t="0" r="r" b="b"/>
              <a:pathLst>
                <a:path w="731" h="931">
                  <a:moveTo>
                    <a:pt x="687" y="438"/>
                  </a:moveTo>
                  <a:lnTo>
                    <a:pt x="723" y="438"/>
                  </a:lnTo>
                  <a:lnTo>
                    <a:pt x="731" y="430"/>
                  </a:lnTo>
                  <a:lnTo>
                    <a:pt x="731" y="399"/>
                  </a:lnTo>
                  <a:lnTo>
                    <a:pt x="723" y="297"/>
                  </a:lnTo>
                  <a:lnTo>
                    <a:pt x="694" y="204"/>
                  </a:lnTo>
                  <a:lnTo>
                    <a:pt x="650" y="125"/>
                  </a:lnTo>
                  <a:lnTo>
                    <a:pt x="585" y="55"/>
                  </a:lnTo>
                  <a:lnTo>
                    <a:pt x="504" y="16"/>
                  </a:lnTo>
                  <a:lnTo>
                    <a:pt x="395" y="0"/>
                  </a:lnTo>
                  <a:lnTo>
                    <a:pt x="270" y="24"/>
                  </a:lnTo>
                  <a:lnTo>
                    <a:pt x="161" y="86"/>
                  </a:lnTo>
                  <a:lnTo>
                    <a:pt x="81" y="188"/>
                  </a:lnTo>
                  <a:lnTo>
                    <a:pt x="22" y="313"/>
                  </a:lnTo>
                  <a:lnTo>
                    <a:pt x="0" y="462"/>
                  </a:lnTo>
                  <a:lnTo>
                    <a:pt x="15" y="587"/>
                  </a:lnTo>
                  <a:lnTo>
                    <a:pt x="59" y="704"/>
                  </a:lnTo>
                  <a:lnTo>
                    <a:pt x="132" y="798"/>
                  </a:lnTo>
                  <a:lnTo>
                    <a:pt x="212" y="868"/>
                  </a:lnTo>
                  <a:lnTo>
                    <a:pt x="314" y="915"/>
                  </a:lnTo>
                  <a:lnTo>
                    <a:pt x="417" y="931"/>
                  </a:lnTo>
                  <a:lnTo>
                    <a:pt x="504" y="915"/>
                  </a:lnTo>
                  <a:lnTo>
                    <a:pt x="585" y="884"/>
                  </a:lnTo>
                  <a:lnTo>
                    <a:pt x="636" y="837"/>
                  </a:lnTo>
                  <a:lnTo>
                    <a:pt x="680" y="790"/>
                  </a:lnTo>
                  <a:lnTo>
                    <a:pt x="709" y="735"/>
                  </a:lnTo>
                  <a:lnTo>
                    <a:pt x="731" y="696"/>
                  </a:lnTo>
                  <a:lnTo>
                    <a:pt x="731" y="657"/>
                  </a:lnTo>
                  <a:lnTo>
                    <a:pt x="716" y="642"/>
                  </a:lnTo>
                  <a:lnTo>
                    <a:pt x="701" y="642"/>
                  </a:lnTo>
                  <a:lnTo>
                    <a:pt x="687" y="657"/>
                  </a:lnTo>
                  <a:lnTo>
                    <a:pt x="687" y="673"/>
                  </a:lnTo>
                  <a:lnTo>
                    <a:pt x="643" y="759"/>
                  </a:lnTo>
                  <a:lnTo>
                    <a:pt x="592" y="821"/>
                  </a:lnTo>
                  <a:lnTo>
                    <a:pt x="541" y="853"/>
                  </a:lnTo>
                  <a:lnTo>
                    <a:pt x="490" y="868"/>
                  </a:lnTo>
                  <a:lnTo>
                    <a:pt x="453" y="876"/>
                  </a:lnTo>
                  <a:lnTo>
                    <a:pt x="431" y="876"/>
                  </a:lnTo>
                  <a:lnTo>
                    <a:pt x="344" y="860"/>
                  </a:lnTo>
                  <a:lnTo>
                    <a:pt x="270" y="814"/>
                  </a:lnTo>
                  <a:lnTo>
                    <a:pt x="219" y="743"/>
                  </a:lnTo>
                  <a:lnTo>
                    <a:pt x="183" y="665"/>
                  </a:lnTo>
                  <a:lnTo>
                    <a:pt x="168" y="579"/>
                  </a:lnTo>
                  <a:lnTo>
                    <a:pt x="161" y="501"/>
                  </a:lnTo>
                  <a:lnTo>
                    <a:pt x="161" y="438"/>
                  </a:lnTo>
                  <a:lnTo>
                    <a:pt x="687" y="438"/>
                  </a:lnTo>
                  <a:close/>
                  <a:moveTo>
                    <a:pt x="161" y="399"/>
                  </a:moveTo>
                  <a:lnTo>
                    <a:pt x="176" y="282"/>
                  </a:lnTo>
                  <a:lnTo>
                    <a:pt x="197" y="196"/>
                  </a:lnTo>
                  <a:lnTo>
                    <a:pt x="241" y="133"/>
                  </a:lnTo>
                  <a:lnTo>
                    <a:pt x="278" y="86"/>
                  </a:lnTo>
                  <a:lnTo>
                    <a:pt x="322" y="63"/>
                  </a:lnTo>
                  <a:lnTo>
                    <a:pt x="365" y="47"/>
                  </a:lnTo>
                  <a:lnTo>
                    <a:pt x="395" y="47"/>
                  </a:lnTo>
                  <a:lnTo>
                    <a:pt x="468" y="63"/>
                  </a:lnTo>
                  <a:lnTo>
                    <a:pt x="526" y="102"/>
                  </a:lnTo>
                  <a:lnTo>
                    <a:pt x="563" y="157"/>
                  </a:lnTo>
                  <a:lnTo>
                    <a:pt x="585" y="227"/>
                  </a:lnTo>
                  <a:lnTo>
                    <a:pt x="599" y="290"/>
                  </a:lnTo>
                  <a:lnTo>
                    <a:pt x="607" y="352"/>
                  </a:lnTo>
                  <a:lnTo>
                    <a:pt x="607" y="399"/>
                  </a:lnTo>
                  <a:lnTo>
                    <a:pt x="161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7" name="Freeform 167"/>
            <p:cNvSpPr>
              <a:spLocks/>
            </p:cNvSpPr>
            <p:nvPr/>
          </p:nvSpPr>
          <p:spPr bwMode="auto">
            <a:xfrm>
              <a:off x="11976" y="2948"/>
              <a:ext cx="957" cy="875"/>
            </a:xfrm>
            <a:custGeom>
              <a:avLst/>
              <a:gdLst/>
              <a:ahLst/>
              <a:cxnLst>
                <a:cxn ang="0">
                  <a:pos x="577" y="320"/>
                </a:cxn>
                <a:cxn ang="0">
                  <a:pos x="694" y="172"/>
                </a:cxn>
                <a:cxn ang="0">
                  <a:pos x="833" y="78"/>
                </a:cxn>
                <a:cxn ang="0">
                  <a:pos x="921" y="0"/>
                </a:cxn>
                <a:cxn ang="0">
                  <a:pos x="628" y="7"/>
                </a:cxn>
                <a:cxn ang="0">
                  <a:pos x="584" y="62"/>
                </a:cxn>
                <a:cxn ang="0">
                  <a:pos x="621" y="78"/>
                </a:cxn>
                <a:cxn ang="0">
                  <a:pos x="636" y="148"/>
                </a:cxn>
                <a:cxn ang="0">
                  <a:pos x="614" y="203"/>
                </a:cxn>
                <a:cxn ang="0">
                  <a:pos x="343" y="156"/>
                </a:cxn>
                <a:cxn ang="0">
                  <a:pos x="329" y="133"/>
                </a:cxn>
                <a:cxn ang="0">
                  <a:pos x="343" y="86"/>
                </a:cxn>
                <a:cxn ang="0">
                  <a:pos x="395" y="62"/>
                </a:cxn>
                <a:cxn ang="0">
                  <a:pos x="343" y="0"/>
                </a:cxn>
                <a:cxn ang="0">
                  <a:pos x="73" y="7"/>
                </a:cxn>
                <a:cxn ang="0">
                  <a:pos x="7" y="62"/>
                </a:cxn>
                <a:cxn ang="0">
                  <a:pos x="117" y="70"/>
                </a:cxn>
                <a:cxn ang="0">
                  <a:pos x="190" y="133"/>
                </a:cxn>
                <a:cxn ang="0">
                  <a:pos x="424" y="453"/>
                </a:cxn>
                <a:cxn ang="0">
                  <a:pos x="343" y="555"/>
                </a:cxn>
                <a:cxn ang="0">
                  <a:pos x="285" y="633"/>
                </a:cxn>
                <a:cxn ang="0">
                  <a:pos x="175" y="758"/>
                </a:cxn>
                <a:cxn ang="0">
                  <a:pos x="44" y="813"/>
                </a:cxn>
                <a:cxn ang="0">
                  <a:pos x="0" y="875"/>
                </a:cxn>
                <a:cxn ang="0">
                  <a:pos x="248" y="868"/>
                </a:cxn>
                <a:cxn ang="0">
                  <a:pos x="336" y="813"/>
                </a:cxn>
                <a:cxn ang="0">
                  <a:pos x="300" y="797"/>
                </a:cxn>
                <a:cxn ang="0">
                  <a:pos x="285" y="750"/>
                </a:cxn>
                <a:cxn ang="0">
                  <a:pos x="321" y="656"/>
                </a:cxn>
                <a:cxn ang="0">
                  <a:pos x="453" y="492"/>
                </a:cxn>
                <a:cxn ang="0">
                  <a:pos x="519" y="586"/>
                </a:cxn>
                <a:cxn ang="0">
                  <a:pos x="599" y="696"/>
                </a:cxn>
                <a:cxn ang="0">
                  <a:pos x="621" y="727"/>
                </a:cxn>
                <a:cxn ang="0">
                  <a:pos x="636" y="750"/>
                </a:cxn>
                <a:cxn ang="0">
                  <a:pos x="628" y="789"/>
                </a:cxn>
                <a:cxn ang="0">
                  <a:pos x="570" y="813"/>
                </a:cxn>
                <a:cxn ang="0">
                  <a:pos x="636" y="875"/>
                </a:cxn>
                <a:cxn ang="0">
                  <a:pos x="862" y="868"/>
                </a:cxn>
                <a:cxn ang="0">
                  <a:pos x="957" y="813"/>
                </a:cxn>
                <a:cxn ang="0">
                  <a:pos x="818" y="789"/>
                </a:cxn>
                <a:cxn ang="0">
                  <a:pos x="519" y="398"/>
                </a:cxn>
              </a:cxnLst>
              <a:rect l="0" t="0" r="r" b="b"/>
              <a:pathLst>
                <a:path w="957" h="875">
                  <a:moveTo>
                    <a:pt x="519" y="398"/>
                  </a:moveTo>
                  <a:lnTo>
                    <a:pt x="577" y="320"/>
                  </a:lnTo>
                  <a:lnTo>
                    <a:pt x="643" y="234"/>
                  </a:lnTo>
                  <a:lnTo>
                    <a:pt x="694" y="172"/>
                  </a:lnTo>
                  <a:lnTo>
                    <a:pt x="760" y="109"/>
                  </a:lnTo>
                  <a:lnTo>
                    <a:pt x="833" y="78"/>
                  </a:lnTo>
                  <a:lnTo>
                    <a:pt x="921" y="62"/>
                  </a:lnTo>
                  <a:lnTo>
                    <a:pt x="921" y="0"/>
                  </a:lnTo>
                  <a:lnTo>
                    <a:pt x="840" y="7"/>
                  </a:lnTo>
                  <a:lnTo>
                    <a:pt x="628" y="7"/>
                  </a:lnTo>
                  <a:lnTo>
                    <a:pt x="584" y="0"/>
                  </a:lnTo>
                  <a:lnTo>
                    <a:pt x="584" y="62"/>
                  </a:lnTo>
                  <a:lnTo>
                    <a:pt x="606" y="70"/>
                  </a:lnTo>
                  <a:lnTo>
                    <a:pt x="621" y="78"/>
                  </a:lnTo>
                  <a:lnTo>
                    <a:pt x="636" y="109"/>
                  </a:lnTo>
                  <a:lnTo>
                    <a:pt x="636" y="148"/>
                  </a:lnTo>
                  <a:lnTo>
                    <a:pt x="628" y="172"/>
                  </a:lnTo>
                  <a:lnTo>
                    <a:pt x="614" y="203"/>
                  </a:lnTo>
                  <a:lnTo>
                    <a:pt x="490" y="359"/>
                  </a:lnTo>
                  <a:lnTo>
                    <a:pt x="343" y="156"/>
                  </a:lnTo>
                  <a:lnTo>
                    <a:pt x="336" y="140"/>
                  </a:lnTo>
                  <a:lnTo>
                    <a:pt x="329" y="133"/>
                  </a:lnTo>
                  <a:lnTo>
                    <a:pt x="329" y="101"/>
                  </a:lnTo>
                  <a:lnTo>
                    <a:pt x="343" y="86"/>
                  </a:lnTo>
                  <a:lnTo>
                    <a:pt x="373" y="70"/>
                  </a:lnTo>
                  <a:lnTo>
                    <a:pt x="395" y="62"/>
                  </a:lnTo>
                  <a:lnTo>
                    <a:pt x="395" y="0"/>
                  </a:lnTo>
                  <a:lnTo>
                    <a:pt x="343" y="0"/>
                  </a:lnTo>
                  <a:lnTo>
                    <a:pt x="285" y="7"/>
                  </a:lnTo>
                  <a:lnTo>
                    <a:pt x="73" y="7"/>
                  </a:lnTo>
                  <a:lnTo>
                    <a:pt x="7" y="0"/>
                  </a:lnTo>
                  <a:lnTo>
                    <a:pt x="7" y="62"/>
                  </a:lnTo>
                  <a:lnTo>
                    <a:pt x="73" y="62"/>
                  </a:lnTo>
                  <a:lnTo>
                    <a:pt x="117" y="70"/>
                  </a:lnTo>
                  <a:lnTo>
                    <a:pt x="153" y="93"/>
                  </a:lnTo>
                  <a:lnTo>
                    <a:pt x="190" y="133"/>
                  </a:lnTo>
                  <a:lnTo>
                    <a:pt x="234" y="187"/>
                  </a:lnTo>
                  <a:lnTo>
                    <a:pt x="424" y="453"/>
                  </a:lnTo>
                  <a:lnTo>
                    <a:pt x="380" y="516"/>
                  </a:lnTo>
                  <a:lnTo>
                    <a:pt x="343" y="555"/>
                  </a:lnTo>
                  <a:lnTo>
                    <a:pt x="321" y="594"/>
                  </a:lnTo>
                  <a:lnTo>
                    <a:pt x="285" y="633"/>
                  </a:lnTo>
                  <a:lnTo>
                    <a:pt x="241" y="688"/>
                  </a:lnTo>
                  <a:lnTo>
                    <a:pt x="175" y="758"/>
                  </a:lnTo>
                  <a:lnTo>
                    <a:pt x="102" y="797"/>
                  </a:lnTo>
                  <a:lnTo>
                    <a:pt x="44" y="813"/>
                  </a:lnTo>
                  <a:lnTo>
                    <a:pt x="0" y="813"/>
                  </a:lnTo>
                  <a:lnTo>
                    <a:pt x="0" y="875"/>
                  </a:lnTo>
                  <a:lnTo>
                    <a:pt x="80" y="868"/>
                  </a:lnTo>
                  <a:lnTo>
                    <a:pt x="248" y="868"/>
                  </a:lnTo>
                  <a:lnTo>
                    <a:pt x="336" y="875"/>
                  </a:lnTo>
                  <a:lnTo>
                    <a:pt x="336" y="813"/>
                  </a:lnTo>
                  <a:lnTo>
                    <a:pt x="314" y="805"/>
                  </a:lnTo>
                  <a:lnTo>
                    <a:pt x="300" y="797"/>
                  </a:lnTo>
                  <a:lnTo>
                    <a:pt x="285" y="766"/>
                  </a:lnTo>
                  <a:lnTo>
                    <a:pt x="285" y="750"/>
                  </a:lnTo>
                  <a:lnTo>
                    <a:pt x="292" y="711"/>
                  </a:lnTo>
                  <a:lnTo>
                    <a:pt x="321" y="656"/>
                  </a:lnTo>
                  <a:lnTo>
                    <a:pt x="380" y="586"/>
                  </a:lnTo>
                  <a:lnTo>
                    <a:pt x="453" y="492"/>
                  </a:lnTo>
                  <a:lnTo>
                    <a:pt x="490" y="547"/>
                  </a:lnTo>
                  <a:lnTo>
                    <a:pt x="519" y="586"/>
                  </a:lnTo>
                  <a:lnTo>
                    <a:pt x="548" y="633"/>
                  </a:lnTo>
                  <a:lnTo>
                    <a:pt x="599" y="696"/>
                  </a:lnTo>
                  <a:lnTo>
                    <a:pt x="606" y="711"/>
                  </a:lnTo>
                  <a:lnTo>
                    <a:pt x="621" y="727"/>
                  </a:lnTo>
                  <a:lnTo>
                    <a:pt x="628" y="742"/>
                  </a:lnTo>
                  <a:lnTo>
                    <a:pt x="636" y="750"/>
                  </a:lnTo>
                  <a:lnTo>
                    <a:pt x="636" y="774"/>
                  </a:lnTo>
                  <a:lnTo>
                    <a:pt x="628" y="789"/>
                  </a:lnTo>
                  <a:lnTo>
                    <a:pt x="614" y="797"/>
                  </a:lnTo>
                  <a:lnTo>
                    <a:pt x="570" y="813"/>
                  </a:lnTo>
                  <a:lnTo>
                    <a:pt x="570" y="875"/>
                  </a:lnTo>
                  <a:lnTo>
                    <a:pt x="636" y="875"/>
                  </a:lnTo>
                  <a:lnTo>
                    <a:pt x="716" y="868"/>
                  </a:lnTo>
                  <a:lnTo>
                    <a:pt x="862" y="868"/>
                  </a:lnTo>
                  <a:lnTo>
                    <a:pt x="957" y="875"/>
                  </a:lnTo>
                  <a:lnTo>
                    <a:pt x="957" y="813"/>
                  </a:lnTo>
                  <a:lnTo>
                    <a:pt x="869" y="813"/>
                  </a:lnTo>
                  <a:lnTo>
                    <a:pt x="818" y="789"/>
                  </a:lnTo>
                  <a:lnTo>
                    <a:pt x="774" y="750"/>
                  </a:lnTo>
                  <a:lnTo>
                    <a:pt x="519" y="3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8" name="Freeform 168"/>
            <p:cNvSpPr>
              <a:spLocks noEditPoints="1"/>
            </p:cNvSpPr>
            <p:nvPr/>
          </p:nvSpPr>
          <p:spPr bwMode="auto">
            <a:xfrm>
              <a:off x="13006" y="2932"/>
              <a:ext cx="935" cy="1282"/>
            </a:xfrm>
            <a:custGeom>
              <a:avLst/>
              <a:gdLst/>
              <a:ahLst/>
              <a:cxnLst>
                <a:cxn ang="0">
                  <a:pos x="343" y="125"/>
                </a:cxn>
                <a:cxn ang="0">
                  <a:pos x="519" y="47"/>
                </a:cxn>
                <a:cxn ang="0">
                  <a:pos x="672" y="125"/>
                </a:cxn>
                <a:cxn ang="0">
                  <a:pos x="760" y="321"/>
                </a:cxn>
                <a:cxn ang="0">
                  <a:pos x="760" y="594"/>
                </a:cxn>
                <a:cxn ang="0">
                  <a:pos x="658" y="790"/>
                </a:cxn>
                <a:cxn ang="0">
                  <a:pos x="504" y="868"/>
                </a:cxn>
                <a:cxn ang="0">
                  <a:pos x="358" y="813"/>
                </a:cxn>
                <a:cxn ang="0">
                  <a:pos x="292" y="727"/>
                </a:cxn>
                <a:cxn ang="0">
                  <a:pos x="278" y="704"/>
                </a:cxn>
                <a:cxn ang="0">
                  <a:pos x="278" y="211"/>
                </a:cxn>
                <a:cxn ang="0">
                  <a:pos x="292" y="798"/>
                </a:cxn>
                <a:cxn ang="0">
                  <a:pos x="365" y="876"/>
                </a:cxn>
                <a:cxn ang="0">
                  <a:pos x="511" y="915"/>
                </a:cxn>
                <a:cxn ang="0">
                  <a:pos x="723" y="852"/>
                </a:cxn>
                <a:cxn ang="0">
                  <a:pos x="869" y="688"/>
                </a:cxn>
                <a:cxn ang="0">
                  <a:pos x="935" y="453"/>
                </a:cxn>
                <a:cxn ang="0">
                  <a:pos x="855" y="180"/>
                </a:cxn>
                <a:cxn ang="0">
                  <a:pos x="658" y="23"/>
                </a:cxn>
                <a:cxn ang="0">
                  <a:pos x="438" y="16"/>
                </a:cxn>
                <a:cxn ang="0">
                  <a:pos x="307" y="94"/>
                </a:cxn>
                <a:cxn ang="0">
                  <a:pos x="270" y="0"/>
                </a:cxn>
                <a:cxn ang="0">
                  <a:pos x="0" y="78"/>
                </a:cxn>
                <a:cxn ang="0">
                  <a:pos x="124" y="102"/>
                </a:cxn>
                <a:cxn ang="0">
                  <a:pos x="146" y="1134"/>
                </a:cxn>
                <a:cxn ang="0">
                  <a:pos x="124" y="1212"/>
                </a:cxn>
                <a:cxn ang="0">
                  <a:pos x="0" y="1220"/>
                </a:cxn>
                <a:cxn ang="0">
                  <a:pos x="146" y="1282"/>
                </a:cxn>
                <a:cxn ang="0">
                  <a:pos x="278" y="1275"/>
                </a:cxn>
                <a:cxn ang="0">
                  <a:pos x="424" y="1282"/>
                </a:cxn>
                <a:cxn ang="0">
                  <a:pos x="351" y="1220"/>
                </a:cxn>
                <a:cxn ang="0">
                  <a:pos x="285" y="1181"/>
                </a:cxn>
                <a:cxn ang="0">
                  <a:pos x="278" y="790"/>
                </a:cxn>
              </a:cxnLst>
              <a:rect l="0" t="0" r="r" b="b"/>
              <a:pathLst>
                <a:path w="935" h="1282">
                  <a:moveTo>
                    <a:pt x="278" y="211"/>
                  </a:moveTo>
                  <a:lnTo>
                    <a:pt x="343" y="125"/>
                  </a:lnTo>
                  <a:lnTo>
                    <a:pt x="431" y="63"/>
                  </a:lnTo>
                  <a:lnTo>
                    <a:pt x="519" y="47"/>
                  </a:lnTo>
                  <a:lnTo>
                    <a:pt x="599" y="70"/>
                  </a:lnTo>
                  <a:lnTo>
                    <a:pt x="672" y="125"/>
                  </a:lnTo>
                  <a:lnTo>
                    <a:pt x="723" y="211"/>
                  </a:lnTo>
                  <a:lnTo>
                    <a:pt x="760" y="321"/>
                  </a:lnTo>
                  <a:lnTo>
                    <a:pt x="774" y="453"/>
                  </a:lnTo>
                  <a:lnTo>
                    <a:pt x="760" y="594"/>
                  </a:lnTo>
                  <a:lnTo>
                    <a:pt x="716" y="704"/>
                  </a:lnTo>
                  <a:lnTo>
                    <a:pt x="658" y="790"/>
                  </a:lnTo>
                  <a:lnTo>
                    <a:pt x="585" y="852"/>
                  </a:lnTo>
                  <a:lnTo>
                    <a:pt x="504" y="868"/>
                  </a:lnTo>
                  <a:lnTo>
                    <a:pt x="431" y="852"/>
                  </a:lnTo>
                  <a:lnTo>
                    <a:pt x="358" y="813"/>
                  </a:lnTo>
                  <a:lnTo>
                    <a:pt x="307" y="743"/>
                  </a:lnTo>
                  <a:lnTo>
                    <a:pt x="292" y="727"/>
                  </a:lnTo>
                  <a:lnTo>
                    <a:pt x="285" y="712"/>
                  </a:lnTo>
                  <a:lnTo>
                    <a:pt x="278" y="704"/>
                  </a:lnTo>
                  <a:lnTo>
                    <a:pt x="278" y="657"/>
                  </a:lnTo>
                  <a:lnTo>
                    <a:pt x="278" y="211"/>
                  </a:lnTo>
                  <a:close/>
                  <a:moveTo>
                    <a:pt x="278" y="774"/>
                  </a:moveTo>
                  <a:lnTo>
                    <a:pt x="292" y="798"/>
                  </a:lnTo>
                  <a:lnTo>
                    <a:pt x="322" y="837"/>
                  </a:lnTo>
                  <a:lnTo>
                    <a:pt x="365" y="876"/>
                  </a:lnTo>
                  <a:lnTo>
                    <a:pt x="431" y="899"/>
                  </a:lnTo>
                  <a:lnTo>
                    <a:pt x="511" y="915"/>
                  </a:lnTo>
                  <a:lnTo>
                    <a:pt x="621" y="899"/>
                  </a:lnTo>
                  <a:lnTo>
                    <a:pt x="723" y="852"/>
                  </a:lnTo>
                  <a:lnTo>
                    <a:pt x="804" y="782"/>
                  </a:lnTo>
                  <a:lnTo>
                    <a:pt x="869" y="688"/>
                  </a:lnTo>
                  <a:lnTo>
                    <a:pt x="913" y="579"/>
                  </a:lnTo>
                  <a:lnTo>
                    <a:pt x="935" y="453"/>
                  </a:lnTo>
                  <a:lnTo>
                    <a:pt x="913" y="305"/>
                  </a:lnTo>
                  <a:lnTo>
                    <a:pt x="855" y="180"/>
                  </a:lnTo>
                  <a:lnTo>
                    <a:pt x="767" y="86"/>
                  </a:lnTo>
                  <a:lnTo>
                    <a:pt x="658" y="23"/>
                  </a:lnTo>
                  <a:lnTo>
                    <a:pt x="533" y="0"/>
                  </a:lnTo>
                  <a:lnTo>
                    <a:pt x="438" y="16"/>
                  </a:lnTo>
                  <a:lnTo>
                    <a:pt x="365" y="47"/>
                  </a:lnTo>
                  <a:lnTo>
                    <a:pt x="307" y="94"/>
                  </a:lnTo>
                  <a:lnTo>
                    <a:pt x="270" y="133"/>
                  </a:lnTo>
                  <a:lnTo>
                    <a:pt x="270" y="0"/>
                  </a:lnTo>
                  <a:lnTo>
                    <a:pt x="0" y="16"/>
                  </a:lnTo>
                  <a:lnTo>
                    <a:pt x="0" y="78"/>
                  </a:lnTo>
                  <a:lnTo>
                    <a:pt x="80" y="86"/>
                  </a:lnTo>
                  <a:lnTo>
                    <a:pt x="124" y="102"/>
                  </a:lnTo>
                  <a:lnTo>
                    <a:pt x="146" y="133"/>
                  </a:lnTo>
                  <a:lnTo>
                    <a:pt x="146" y="1134"/>
                  </a:lnTo>
                  <a:lnTo>
                    <a:pt x="139" y="1181"/>
                  </a:lnTo>
                  <a:lnTo>
                    <a:pt x="124" y="1212"/>
                  </a:lnTo>
                  <a:lnTo>
                    <a:pt x="73" y="1220"/>
                  </a:lnTo>
                  <a:lnTo>
                    <a:pt x="0" y="1220"/>
                  </a:lnTo>
                  <a:lnTo>
                    <a:pt x="0" y="1282"/>
                  </a:lnTo>
                  <a:lnTo>
                    <a:pt x="146" y="1282"/>
                  </a:lnTo>
                  <a:lnTo>
                    <a:pt x="212" y="1275"/>
                  </a:lnTo>
                  <a:lnTo>
                    <a:pt x="278" y="1275"/>
                  </a:lnTo>
                  <a:lnTo>
                    <a:pt x="351" y="1282"/>
                  </a:lnTo>
                  <a:lnTo>
                    <a:pt x="424" y="1282"/>
                  </a:lnTo>
                  <a:lnTo>
                    <a:pt x="424" y="1220"/>
                  </a:lnTo>
                  <a:lnTo>
                    <a:pt x="351" y="1220"/>
                  </a:lnTo>
                  <a:lnTo>
                    <a:pt x="307" y="1212"/>
                  </a:lnTo>
                  <a:lnTo>
                    <a:pt x="285" y="1181"/>
                  </a:lnTo>
                  <a:lnTo>
                    <a:pt x="278" y="1134"/>
                  </a:lnTo>
                  <a:lnTo>
                    <a:pt x="278" y="790"/>
                  </a:lnTo>
                  <a:lnTo>
                    <a:pt x="278" y="7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69" name="Freeform 169"/>
            <p:cNvSpPr>
              <a:spLocks/>
            </p:cNvSpPr>
            <p:nvPr/>
          </p:nvSpPr>
          <p:spPr bwMode="auto">
            <a:xfrm>
              <a:off x="14613" y="2087"/>
              <a:ext cx="497" cy="2425"/>
            </a:xfrm>
            <a:custGeom>
              <a:avLst/>
              <a:gdLst/>
              <a:ahLst/>
              <a:cxnLst>
                <a:cxn ang="0">
                  <a:pos x="497" y="2401"/>
                </a:cxn>
                <a:cxn ang="0">
                  <a:pos x="497" y="2393"/>
                </a:cxn>
                <a:cxn ang="0">
                  <a:pos x="490" y="2385"/>
                </a:cxn>
                <a:cxn ang="0">
                  <a:pos x="431" y="2315"/>
                </a:cxn>
                <a:cxn ang="0">
                  <a:pos x="373" y="2229"/>
                </a:cxn>
                <a:cxn ang="0">
                  <a:pos x="307" y="2120"/>
                </a:cxn>
                <a:cxn ang="0">
                  <a:pos x="249" y="1971"/>
                </a:cxn>
                <a:cxn ang="0">
                  <a:pos x="190" y="1791"/>
                </a:cxn>
                <a:cxn ang="0">
                  <a:pos x="161" y="1603"/>
                </a:cxn>
                <a:cxn ang="0">
                  <a:pos x="139" y="1408"/>
                </a:cxn>
                <a:cxn ang="0">
                  <a:pos x="132" y="1212"/>
                </a:cxn>
                <a:cxn ang="0">
                  <a:pos x="139" y="962"/>
                </a:cxn>
                <a:cxn ang="0">
                  <a:pos x="176" y="728"/>
                </a:cxn>
                <a:cxn ang="0">
                  <a:pos x="219" y="524"/>
                </a:cxn>
                <a:cxn ang="0">
                  <a:pos x="285" y="344"/>
                </a:cxn>
                <a:cxn ang="0">
                  <a:pos x="373" y="188"/>
                </a:cxn>
                <a:cxn ang="0">
                  <a:pos x="482" y="47"/>
                </a:cxn>
                <a:cxn ang="0">
                  <a:pos x="490" y="32"/>
                </a:cxn>
                <a:cxn ang="0">
                  <a:pos x="497" y="24"/>
                </a:cxn>
                <a:cxn ang="0">
                  <a:pos x="497" y="8"/>
                </a:cxn>
                <a:cxn ang="0">
                  <a:pos x="490" y="0"/>
                </a:cxn>
                <a:cxn ang="0">
                  <a:pos x="475" y="0"/>
                </a:cxn>
                <a:cxn ang="0">
                  <a:pos x="453" y="8"/>
                </a:cxn>
                <a:cxn ang="0">
                  <a:pos x="417" y="40"/>
                </a:cxn>
                <a:cxn ang="0">
                  <a:pos x="373" y="86"/>
                </a:cxn>
                <a:cxn ang="0">
                  <a:pos x="344" y="126"/>
                </a:cxn>
                <a:cxn ang="0">
                  <a:pos x="322" y="149"/>
                </a:cxn>
                <a:cxn ang="0">
                  <a:pos x="212" y="313"/>
                </a:cxn>
                <a:cxn ang="0">
                  <a:pos x="124" y="501"/>
                </a:cxn>
                <a:cxn ang="0">
                  <a:pos x="59" y="712"/>
                </a:cxn>
                <a:cxn ang="0">
                  <a:pos x="15" y="947"/>
                </a:cxn>
                <a:cxn ang="0">
                  <a:pos x="0" y="1212"/>
                </a:cxn>
                <a:cxn ang="0">
                  <a:pos x="8" y="1361"/>
                </a:cxn>
                <a:cxn ang="0">
                  <a:pos x="22" y="1533"/>
                </a:cxn>
                <a:cxn ang="0">
                  <a:pos x="59" y="1705"/>
                </a:cxn>
                <a:cxn ang="0">
                  <a:pos x="110" y="1893"/>
                </a:cxn>
                <a:cxn ang="0">
                  <a:pos x="190" y="2073"/>
                </a:cxn>
                <a:cxn ang="0">
                  <a:pos x="300" y="2245"/>
                </a:cxn>
                <a:cxn ang="0">
                  <a:pos x="322" y="2276"/>
                </a:cxn>
                <a:cxn ang="0">
                  <a:pos x="358" y="2323"/>
                </a:cxn>
                <a:cxn ang="0">
                  <a:pos x="402" y="2370"/>
                </a:cxn>
                <a:cxn ang="0">
                  <a:pos x="446" y="2409"/>
                </a:cxn>
                <a:cxn ang="0">
                  <a:pos x="475" y="2425"/>
                </a:cxn>
                <a:cxn ang="0">
                  <a:pos x="490" y="2425"/>
                </a:cxn>
                <a:cxn ang="0">
                  <a:pos x="497" y="2417"/>
                </a:cxn>
                <a:cxn ang="0">
                  <a:pos x="497" y="2401"/>
                </a:cxn>
              </a:cxnLst>
              <a:rect l="0" t="0" r="r" b="b"/>
              <a:pathLst>
                <a:path w="497" h="2425">
                  <a:moveTo>
                    <a:pt x="497" y="2401"/>
                  </a:moveTo>
                  <a:lnTo>
                    <a:pt x="497" y="2393"/>
                  </a:lnTo>
                  <a:lnTo>
                    <a:pt x="490" y="2385"/>
                  </a:lnTo>
                  <a:lnTo>
                    <a:pt x="431" y="2315"/>
                  </a:lnTo>
                  <a:lnTo>
                    <a:pt x="373" y="2229"/>
                  </a:lnTo>
                  <a:lnTo>
                    <a:pt x="307" y="2120"/>
                  </a:lnTo>
                  <a:lnTo>
                    <a:pt x="249" y="1971"/>
                  </a:lnTo>
                  <a:lnTo>
                    <a:pt x="190" y="1791"/>
                  </a:lnTo>
                  <a:lnTo>
                    <a:pt x="161" y="1603"/>
                  </a:lnTo>
                  <a:lnTo>
                    <a:pt x="139" y="1408"/>
                  </a:lnTo>
                  <a:lnTo>
                    <a:pt x="132" y="1212"/>
                  </a:lnTo>
                  <a:lnTo>
                    <a:pt x="139" y="962"/>
                  </a:lnTo>
                  <a:lnTo>
                    <a:pt x="176" y="728"/>
                  </a:lnTo>
                  <a:lnTo>
                    <a:pt x="219" y="524"/>
                  </a:lnTo>
                  <a:lnTo>
                    <a:pt x="285" y="344"/>
                  </a:lnTo>
                  <a:lnTo>
                    <a:pt x="373" y="188"/>
                  </a:lnTo>
                  <a:lnTo>
                    <a:pt x="482" y="47"/>
                  </a:lnTo>
                  <a:lnTo>
                    <a:pt x="490" y="32"/>
                  </a:lnTo>
                  <a:lnTo>
                    <a:pt x="497" y="24"/>
                  </a:lnTo>
                  <a:lnTo>
                    <a:pt x="497" y="8"/>
                  </a:lnTo>
                  <a:lnTo>
                    <a:pt x="490" y="0"/>
                  </a:lnTo>
                  <a:lnTo>
                    <a:pt x="475" y="0"/>
                  </a:lnTo>
                  <a:lnTo>
                    <a:pt x="453" y="8"/>
                  </a:lnTo>
                  <a:lnTo>
                    <a:pt x="417" y="40"/>
                  </a:lnTo>
                  <a:lnTo>
                    <a:pt x="373" y="86"/>
                  </a:lnTo>
                  <a:lnTo>
                    <a:pt x="344" y="126"/>
                  </a:lnTo>
                  <a:lnTo>
                    <a:pt x="322" y="149"/>
                  </a:lnTo>
                  <a:lnTo>
                    <a:pt x="212" y="313"/>
                  </a:lnTo>
                  <a:lnTo>
                    <a:pt x="124" y="501"/>
                  </a:lnTo>
                  <a:lnTo>
                    <a:pt x="59" y="712"/>
                  </a:lnTo>
                  <a:lnTo>
                    <a:pt x="15" y="947"/>
                  </a:lnTo>
                  <a:lnTo>
                    <a:pt x="0" y="1212"/>
                  </a:lnTo>
                  <a:lnTo>
                    <a:pt x="8" y="1361"/>
                  </a:lnTo>
                  <a:lnTo>
                    <a:pt x="22" y="1533"/>
                  </a:lnTo>
                  <a:lnTo>
                    <a:pt x="59" y="1705"/>
                  </a:lnTo>
                  <a:lnTo>
                    <a:pt x="110" y="1893"/>
                  </a:lnTo>
                  <a:lnTo>
                    <a:pt x="190" y="2073"/>
                  </a:lnTo>
                  <a:lnTo>
                    <a:pt x="300" y="2245"/>
                  </a:lnTo>
                  <a:lnTo>
                    <a:pt x="322" y="2276"/>
                  </a:lnTo>
                  <a:lnTo>
                    <a:pt x="358" y="2323"/>
                  </a:lnTo>
                  <a:lnTo>
                    <a:pt x="402" y="2370"/>
                  </a:lnTo>
                  <a:lnTo>
                    <a:pt x="446" y="2409"/>
                  </a:lnTo>
                  <a:lnTo>
                    <a:pt x="475" y="2425"/>
                  </a:lnTo>
                  <a:lnTo>
                    <a:pt x="490" y="2425"/>
                  </a:lnTo>
                  <a:lnTo>
                    <a:pt x="497" y="2417"/>
                  </a:lnTo>
                  <a:lnTo>
                    <a:pt x="497" y="24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0" name="Freeform 170"/>
            <p:cNvSpPr>
              <a:spLocks/>
            </p:cNvSpPr>
            <p:nvPr/>
          </p:nvSpPr>
          <p:spPr bwMode="auto">
            <a:xfrm>
              <a:off x="15344" y="3276"/>
              <a:ext cx="1161" cy="78"/>
            </a:xfrm>
            <a:custGeom>
              <a:avLst/>
              <a:gdLst/>
              <a:ahLst/>
              <a:cxnLst>
                <a:cxn ang="0">
                  <a:pos x="1096" y="78"/>
                </a:cxn>
                <a:cxn ang="0">
                  <a:pos x="1139" y="78"/>
                </a:cxn>
                <a:cxn ang="0">
                  <a:pos x="1147" y="70"/>
                </a:cxn>
                <a:cxn ang="0">
                  <a:pos x="1161" y="39"/>
                </a:cxn>
                <a:cxn ang="0">
                  <a:pos x="1154" y="23"/>
                </a:cxn>
                <a:cxn ang="0">
                  <a:pos x="1139" y="8"/>
                </a:cxn>
                <a:cxn ang="0">
                  <a:pos x="1125" y="0"/>
                </a:cxn>
                <a:cxn ang="0">
                  <a:pos x="36" y="0"/>
                </a:cxn>
                <a:cxn ang="0">
                  <a:pos x="22" y="8"/>
                </a:cxn>
                <a:cxn ang="0">
                  <a:pos x="7" y="23"/>
                </a:cxn>
                <a:cxn ang="0">
                  <a:pos x="0" y="39"/>
                </a:cxn>
                <a:cxn ang="0">
                  <a:pos x="14" y="70"/>
                </a:cxn>
                <a:cxn ang="0">
                  <a:pos x="22" y="78"/>
                </a:cxn>
                <a:cxn ang="0">
                  <a:pos x="65" y="78"/>
                </a:cxn>
                <a:cxn ang="0">
                  <a:pos x="1096" y="78"/>
                </a:cxn>
              </a:cxnLst>
              <a:rect l="0" t="0" r="r" b="b"/>
              <a:pathLst>
                <a:path w="1161" h="78">
                  <a:moveTo>
                    <a:pt x="1096" y="78"/>
                  </a:moveTo>
                  <a:lnTo>
                    <a:pt x="1139" y="78"/>
                  </a:lnTo>
                  <a:lnTo>
                    <a:pt x="1147" y="70"/>
                  </a:lnTo>
                  <a:lnTo>
                    <a:pt x="1161" y="39"/>
                  </a:lnTo>
                  <a:lnTo>
                    <a:pt x="1154" y="23"/>
                  </a:lnTo>
                  <a:lnTo>
                    <a:pt x="1139" y="8"/>
                  </a:lnTo>
                  <a:lnTo>
                    <a:pt x="1125" y="0"/>
                  </a:lnTo>
                  <a:lnTo>
                    <a:pt x="36" y="0"/>
                  </a:lnTo>
                  <a:lnTo>
                    <a:pt x="22" y="8"/>
                  </a:lnTo>
                  <a:lnTo>
                    <a:pt x="7" y="23"/>
                  </a:lnTo>
                  <a:lnTo>
                    <a:pt x="0" y="39"/>
                  </a:lnTo>
                  <a:lnTo>
                    <a:pt x="14" y="70"/>
                  </a:lnTo>
                  <a:lnTo>
                    <a:pt x="22" y="78"/>
                  </a:lnTo>
                  <a:lnTo>
                    <a:pt x="65" y="78"/>
                  </a:lnTo>
                  <a:lnTo>
                    <a:pt x="1096" y="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1" name="Freeform 171"/>
            <p:cNvSpPr>
              <a:spLocks/>
            </p:cNvSpPr>
            <p:nvPr/>
          </p:nvSpPr>
          <p:spPr bwMode="auto">
            <a:xfrm>
              <a:off x="16761" y="2416"/>
              <a:ext cx="935" cy="1431"/>
            </a:xfrm>
            <a:custGeom>
              <a:avLst/>
              <a:gdLst/>
              <a:ahLst/>
              <a:cxnLst>
                <a:cxn ang="0">
                  <a:pos x="570" y="813"/>
                </a:cxn>
                <a:cxn ang="0">
                  <a:pos x="614" y="930"/>
                </a:cxn>
                <a:cxn ang="0">
                  <a:pos x="687" y="1165"/>
                </a:cxn>
                <a:cxn ang="0">
                  <a:pos x="723" y="1267"/>
                </a:cxn>
                <a:cxn ang="0">
                  <a:pos x="752" y="1345"/>
                </a:cxn>
                <a:cxn ang="0">
                  <a:pos x="774" y="1384"/>
                </a:cxn>
                <a:cxn ang="0">
                  <a:pos x="789" y="1407"/>
                </a:cxn>
                <a:cxn ang="0">
                  <a:pos x="804" y="1423"/>
                </a:cxn>
                <a:cxn ang="0">
                  <a:pos x="825" y="1423"/>
                </a:cxn>
                <a:cxn ang="0">
                  <a:pos x="847" y="1431"/>
                </a:cxn>
                <a:cxn ang="0">
                  <a:pos x="928" y="1431"/>
                </a:cxn>
                <a:cxn ang="0">
                  <a:pos x="928" y="1423"/>
                </a:cxn>
                <a:cxn ang="0">
                  <a:pos x="935" y="1415"/>
                </a:cxn>
                <a:cxn ang="0">
                  <a:pos x="935" y="1400"/>
                </a:cxn>
                <a:cxn ang="0">
                  <a:pos x="906" y="1368"/>
                </a:cxn>
                <a:cxn ang="0">
                  <a:pos x="891" y="1337"/>
                </a:cxn>
                <a:cxn ang="0">
                  <a:pos x="884" y="1298"/>
                </a:cxn>
                <a:cxn ang="0">
                  <a:pos x="497" y="148"/>
                </a:cxn>
                <a:cxn ang="0">
                  <a:pos x="453" y="78"/>
                </a:cxn>
                <a:cxn ang="0">
                  <a:pos x="402" y="31"/>
                </a:cxn>
                <a:cxn ang="0">
                  <a:pos x="336" y="8"/>
                </a:cxn>
                <a:cxn ang="0">
                  <a:pos x="263" y="0"/>
                </a:cxn>
                <a:cxn ang="0">
                  <a:pos x="248" y="0"/>
                </a:cxn>
                <a:cxn ang="0">
                  <a:pos x="234" y="15"/>
                </a:cxn>
                <a:cxn ang="0">
                  <a:pos x="234" y="31"/>
                </a:cxn>
                <a:cxn ang="0">
                  <a:pos x="241" y="39"/>
                </a:cxn>
                <a:cxn ang="0">
                  <a:pos x="241" y="47"/>
                </a:cxn>
                <a:cxn ang="0">
                  <a:pos x="248" y="47"/>
                </a:cxn>
                <a:cxn ang="0">
                  <a:pos x="285" y="55"/>
                </a:cxn>
                <a:cxn ang="0">
                  <a:pos x="314" y="78"/>
                </a:cxn>
                <a:cxn ang="0">
                  <a:pos x="343" y="125"/>
                </a:cxn>
                <a:cxn ang="0">
                  <a:pos x="373" y="203"/>
                </a:cxn>
                <a:cxn ang="0">
                  <a:pos x="402" y="289"/>
                </a:cxn>
                <a:cxn ang="0">
                  <a:pos x="431" y="391"/>
                </a:cxn>
                <a:cxn ang="0">
                  <a:pos x="467" y="500"/>
                </a:cxn>
                <a:cxn ang="0">
                  <a:pos x="504" y="602"/>
                </a:cxn>
                <a:cxn ang="0">
                  <a:pos x="533" y="696"/>
                </a:cxn>
                <a:cxn ang="0">
                  <a:pos x="555" y="758"/>
                </a:cxn>
                <a:cxn ang="0">
                  <a:pos x="29" y="1314"/>
                </a:cxn>
                <a:cxn ang="0">
                  <a:pos x="15" y="1329"/>
                </a:cxn>
                <a:cxn ang="0">
                  <a:pos x="0" y="1360"/>
                </a:cxn>
                <a:cxn ang="0">
                  <a:pos x="0" y="1400"/>
                </a:cxn>
                <a:cxn ang="0">
                  <a:pos x="15" y="1415"/>
                </a:cxn>
                <a:cxn ang="0">
                  <a:pos x="36" y="1431"/>
                </a:cxn>
                <a:cxn ang="0">
                  <a:pos x="73" y="1431"/>
                </a:cxn>
                <a:cxn ang="0">
                  <a:pos x="88" y="1423"/>
                </a:cxn>
                <a:cxn ang="0">
                  <a:pos x="117" y="1392"/>
                </a:cxn>
                <a:cxn ang="0">
                  <a:pos x="570" y="813"/>
                </a:cxn>
              </a:cxnLst>
              <a:rect l="0" t="0" r="r" b="b"/>
              <a:pathLst>
                <a:path w="935" h="1431">
                  <a:moveTo>
                    <a:pt x="570" y="813"/>
                  </a:moveTo>
                  <a:lnTo>
                    <a:pt x="614" y="930"/>
                  </a:lnTo>
                  <a:lnTo>
                    <a:pt x="687" y="1165"/>
                  </a:lnTo>
                  <a:lnTo>
                    <a:pt x="723" y="1267"/>
                  </a:lnTo>
                  <a:lnTo>
                    <a:pt x="752" y="1345"/>
                  </a:lnTo>
                  <a:lnTo>
                    <a:pt x="774" y="1384"/>
                  </a:lnTo>
                  <a:lnTo>
                    <a:pt x="789" y="1407"/>
                  </a:lnTo>
                  <a:lnTo>
                    <a:pt x="804" y="1423"/>
                  </a:lnTo>
                  <a:lnTo>
                    <a:pt x="825" y="1423"/>
                  </a:lnTo>
                  <a:lnTo>
                    <a:pt x="847" y="1431"/>
                  </a:lnTo>
                  <a:lnTo>
                    <a:pt x="928" y="1431"/>
                  </a:lnTo>
                  <a:lnTo>
                    <a:pt x="928" y="1423"/>
                  </a:lnTo>
                  <a:lnTo>
                    <a:pt x="935" y="1415"/>
                  </a:lnTo>
                  <a:lnTo>
                    <a:pt x="935" y="1400"/>
                  </a:lnTo>
                  <a:lnTo>
                    <a:pt x="906" y="1368"/>
                  </a:lnTo>
                  <a:lnTo>
                    <a:pt x="891" y="1337"/>
                  </a:lnTo>
                  <a:lnTo>
                    <a:pt x="884" y="1298"/>
                  </a:lnTo>
                  <a:lnTo>
                    <a:pt x="497" y="148"/>
                  </a:lnTo>
                  <a:lnTo>
                    <a:pt x="453" y="78"/>
                  </a:lnTo>
                  <a:lnTo>
                    <a:pt x="402" y="31"/>
                  </a:lnTo>
                  <a:lnTo>
                    <a:pt x="336" y="8"/>
                  </a:lnTo>
                  <a:lnTo>
                    <a:pt x="263" y="0"/>
                  </a:lnTo>
                  <a:lnTo>
                    <a:pt x="248" y="0"/>
                  </a:lnTo>
                  <a:lnTo>
                    <a:pt x="234" y="15"/>
                  </a:lnTo>
                  <a:lnTo>
                    <a:pt x="234" y="31"/>
                  </a:lnTo>
                  <a:lnTo>
                    <a:pt x="241" y="39"/>
                  </a:lnTo>
                  <a:lnTo>
                    <a:pt x="241" y="47"/>
                  </a:lnTo>
                  <a:lnTo>
                    <a:pt x="248" y="47"/>
                  </a:lnTo>
                  <a:lnTo>
                    <a:pt x="285" y="55"/>
                  </a:lnTo>
                  <a:lnTo>
                    <a:pt x="314" y="78"/>
                  </a:lnTo>
                  <a:lnTo>
                    <a:pt x="343" y="125"/>
                  </a:lnTo>
                  <a:lnTo>
                    <a:pt x="373" y="203"/>
                  </a:lnTo>
                  <a:lnTo>
                    <a:pt x="402" y="289"/>
                  </a:lnTo>
                  <a:lnTo>
                    <a:pt x="431" y="391"/>
                  </a:lnTo>
                  <a:lnTo>
                    <a:pt x="467" y="500"/>
                  </a:lnTo>
                  <a:lnTo>
                    <a:pt x="504" y="602"/>
                  </a:lnTo>
                  <a:lnTo>
                    <a:pt x="533" y="696"/>
                  </a:lnTo>
                  <a:lnTo>
                    <a:pt x="555" y="758"/>
                  </a:lnTo>
                  <a:lnTo>
                    <a:pt x="29" y="1314"/>
                  </a:lnTo>
                  <a:lnTo>
                    <a:pt x="15" y="1329"/>
                  </a:lnTo>
                  <a:lnTo>
                    <a:pt x="0" y="1360"/>
                  </a:lnTo>
                  <a:lnTo>
                    <a:pt x="0" y="1400"/>
                  </a:lnTo>
                  <a:lnTo>
                    <a:pt x="15" y="1415"/>
                  </a:lnTo>
                  <a:lnTo>
                    <a:pt x="36" y="1431"/>
                  </a:lnTo>
                  <a:lnTo>
                    <a:pt x="73" y="1431"/>
                  </a:lnTo>
                  <a:lnTo>
                    <a:pt x="88" y="1423"/>
                  </a:lnTo>
                  <a:lnTo>
                    <a:pt x="117" y="1392"/>
                  </a:lnTo>
                  <a:lnTo>
                    <a:pt x="570" y="8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2" name="Freeform 172"/>
            <p:cNvSpPr>
              <a:spLocks/>
            </p:cNvSpPr>
            <p:nvPr/>
          </p:nvSpPr>
          <p:spPr bwMode="auto">
            <a:xfrm>
              <a:off x="17988" y="2306"/>
              <a:ext cx="73" cy="2026"/>
            </a:xfrm>
            <a:custGeom>
              <a:avLst/>
              <a:gdLst/>
              <a:ahLst/>
              <a:cxnLst>
                <a:cxn ang="0">
                  <a:pos x="73" y="63"/>
                </a:cxn>
                <a:cxn ang="0">
                  <a:pos x="73" y="32"/>
                </a:cxn>
                <a:cxn ang="0">
                  <a:pos x="66" y="24"/>
                </a:cxn>
                <a:cxn ang="0">
                  <a:pos x="66" y="8"/>
                </a:cxn>
                <a:cxn ang="0">
                  <a:pos x="51" y="0"/>
                </a:cxn>
                <a:cxn ang="0">
                  <a:pos x="22" y="0"/>
                </a:cxn>
                <a:cxn ang="0">
                  <a:pos x="8" y="8"/>
                </a:cxn>
                <a:cxn ang="0">
                  <a:pos x="0" y="24"/>
                </a:cxn>
                <a:cxn ang="0">
                  <a:pos x="0" y="2002"/>
                </a:cxn>
                <a:cxn ang="0">
                  <a:pos x="8" y="2010"/>
                </a:cxn>
                <a:cxn ang="0">
                  <a:pos x="37" y="2026"/>
                </a:cxn>
                <a:cxn ang="0">
                  <a:pos x="51" y="2026"/>
                </a:cxn>
                <a:cxn ang="0">
                  <a:pos x="73" y="2002"/>
                </a:cxn>
                <a:cxn ang="0">
                  <a:pos x="73" y="1955"/>
                </a:cxn>
                <a:cxn ang="0">
                  <a:pos x="73" y="63"/>
                </a:cxn>
              </a:cxnLst>
              <a:rect l="0" t="0" r="r" b="b"/>
              <a:pathLst>
                <a:path w="73" h="2026">
                  <a:moveTo>
                    <a:pt x="73" y="63"/>
                  </a:moveTo>
                  <a:lnTo>
                    <a:pt x="73" y="32"/>
                  </a:lnTo>
                  <a:lnTo>
                    <a:pt x="66" y="24"/>
                  </a:lnTo>
                  <a:lnTo>
                    <a:pt x="66" y="8"/>
                  </a:lnTo>
                  <a:lnTo>
                    <a:pt x="51" y="0"/>
                  </a:lnTo>
                  <a:lnTo>
                    <a:pt x="22" y="0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2002"/>
                  </a:lnTo>
                  <a:lnTo>
                    <a:pt x="8" y="2010"/>
                  </a:lnTo>
                  <a:lnTo>
                    <a:pt x="37" y="2026"/>
                  </a:lnTo>
                  <a:lnTo>
                    <a:pt x="51" y="2026"/>
                  </a:lnTo>
                  <a:lnTo>
                    <a:pt x="73" y="2002"/>
                  </a:lnTo>
                  <a:lnTo>
                    <a:pt x="73" y="1955"/>
                  </a:lnTo>
                  <a:lnTo>
                    <a:pt x="73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3" name="Freeform 173"/>
            <p:cNvSpPr>
              <a:spLocks/>
            </p:cNvSpPr>
            <p:nvPr/>
          </p:nvSpPr>
          <p:spPr bwMode="auto">
            <a:xfrm>
              <a:off x="18332" y="2924"/>
              <a:ext cx="1059" cy="899"/>
            </a:xfrm>
            <a:custGeom>
              <a:avLst/>
              <a:gdLst/>
              <a:ahLst/>
              <a:cxnLst>
                <a:cxn ang="0">
                  <a:pos x="613" y="399"/>
                </a:cxn>
                <a:cxn ang="0">
                  <a:pos x="832" y="141"/>
                </a:cxn>
                <a:cxn ang="0">
                  <a:pos x="862" y="110"/>
                </a:cxn>
                <a:cxn ang="0">
                  <a:pos x="898" y="102"/>
                </a:cxn>
                <a:cxn ang="0">
                  <a:pos x="949" y="94"/>
                </a:cxn>
                <a:cxn ang="0">
                  <a:pos x="1022" y="94"/>
                </a:cxn>
                <a:cxn ang="0">
                  <a:pos x="1022" y="0"/>
                </a:cxn>
                <a:cxn ang="0">
                  <a:pos x="971" y="0"/>
                </a:cxn>
                <a:cxn ang="0">
                  <a:pos x="913" y="8"/>
                </a:cxn>
                <a:cxn ang="0">
                  <a:pos x="789" y="8"/>
                </a:cxn>
                <a:cxn ang="0">
                  <a:pos x="715" y="0"/>
                </a:cxn>
                <a:cxn ang="0">
                  <a:pos x="657" y="0"/>
                </a:cxn>
                <a:cxn ang="0">
                  <a:pos x="657" y="94"/>
                </a:cxn>
                <a:cxn ang="0">
                  <a:pos x="694" y="102"/>
                </a:cxn>
                <a:cxn ang="0">
                  <a:pos x="730" y="117"/>
                </a:cxn>
                <a:cxn ang="0">
                  <a:pos x="715" y="133"/>
                </a:cxn>
                <a:cxn ang="0">
                  <a:pos x="715" y="141"/>
                </a:cxn>
                <a:cxn ang="0">
                  <a:pos x="555" y="329"/>
                </a:cxn>
                <a:cxn ang="0">
                  <a:pos x="365" y="94"/>
                </a:cxn>
                <a:cxn ang="0">
                  <a:pos x="445" y="94"/>
                </a:cxn>
                <a:cxn ang="0">
                  <a:pos x="445" y="0"/>
                </a:cxn>
                <a:cxn ang="0">
                  <a:pos x="379" y="0"/>
                </a:cxn>
                <a:cxn ang="0">
                  <a:pos x="292" y="8"/>
                </a:cxn>
                <a:cxn ang="0">
                  <a:pos x="109" y="8"/>
                </a:cxn>
                <a:cxn ang="0">
                  <a:pos x="7" y="0"/>
                </a:cxn>
                <a:cxn ang="0">
                  <a:pos x="7" y="94"/>
                </a:cxn>
                <a:cxn ang="0">
                  <a:pos x="138" y="94"/>
                </a:cxn>
                <a:cxn ang="0">
                  <a:pos x="438" y="469"/>
                </a:cxn>
                <a:cxn ang="0">
                  <a:pos x="189" y="766"/>
                </a:cxn>
                <a:cxn ang="0">
                  <a:pos x="146" y="790"/>
                </a:cxn>
                <a:cxn ang="0">
                  <a:pos x="80" y="806"/>
                </a:cxn>
                <a:cxn ang="0">
                  <a:pos x="0" y="806"/>
                </a:cxn>
                <a:cxn ang="0">
                  <a:pos x="0" y="899"/>
                </a:cxn>
                <a:cxn ang="0">
                  <a:pos x="51" y="899"/>
                </a:cxn>
                <a:cxn ang="0">
                  <a:pos x="109" y="892"/>
                </a:cxn>
                <a:cxn ang="0">
                  <a:pos x="233" y="892"/>
                </a:cxn>
                <a:cxn ang="0">
                  <a:pos x="306" y="899"/>
                </a:cxn>
                <a:cxn ang="0">
                  <a:pos x="365" y="899"/>
                </a:cxn>
                <a:cxn ang="0">
                  <a:pos x="365" y="806"/>
                </a:cxn>
                <a:cxn ang="0">
                  <a:pos x="343" y="806"/>
                </a:cxn>
                <a:cxn ang="0">
                  <a:pos x="299" y="790"/>
                </a:cxn>
                <a:cxn ang="0">
                  <a:pos x="299" y="774"/>
                </a:cxn>
                <a:cxn ang="0">
                  <a:pos x="306" y="759"/>
                </a:cxn>
                <a:cxn ang="0">
                  <a:pos x="496" y="540"/>
                </a:cxn>
                <a:cxn ang="0">
                  <a:pos x="701" y="806"/>
                </a:cxn>
                <a:cxn ang="0">
                  <a:pos x="628" y="806"/>
                </a:cxn>
                <a:cxn ang="0">
                  <a:pos x="628" y="899"/>
                </a:cxn>
                <a:cxn ang="0">
                  <a:pos x="694" y="899"/>
                </a:cxn>
                <a:cxn ang="0">
                  <a:pos x="781" y="892"/>
                </a:cxn>
                <a:cxn ang="0">
                  <a:pos x="957" y="892"/>
                </a:cxn>
                <a:cxn ang="0">
                  <a:pos x="1059" y="899"/>
                </a:cxn>
                <a:cxn ang="0">
                  <a:pos x="1059" y="806"/>
                </a:cxn>
                <a:cxn ang="0">
                  <a:pos x="927" y="806"/>
                </a:cxn>
                <a:cxn ang="0">
                  <a:pos x="613" y="399"/>
                </a:cxn>
              </a:cxnLst>
              <a:rect l="0" t="0" r="r" b="b"/>
              <a:pathLst>
                <a:path w="1059" h="899">
                  <a:moveTo>
                    <a:pt x="613" y="399"/>
                  </a:moveTo>
                  <a:lnTo>
                    <a:pt x="832" y="141"/>
                  </a:lnTo>
                  <a:lnTo>
                    <a:pt x="862" y="110"/>
                  </a:lnTo>
                  <a:lnTo>
                    <a:pt x="898" y="102"/>
                  </a:lnTo>
                  <a:lnTo>
                    <a:pt x="949" y="94"/>
                  </a:lnTo>
                  <a:lnTo>
                    <a:pt x="1022" y="94"/>
                  </a:lnTo>
                  <a:lnTo>
                    <a:pt x="1022" y="0"/>
                  </a:lnTo>
                  <a:lnTo>
                    <a:pt x="971" y="0"/>
                  </a:lnTo>
                  <a:lnTo>
                    <a:pt x="913" y="8"/>
                  </a:lnTo>
                  <a:lnTo>
                    <a:pt x="789" y="8"/>
                  </a:lnTo>
                  <a:lnTo>
                    <a:pt x="715" y="0"/>
                  </a:lnTo>
                  <a:lnTo>
                    <a:pt x="657" y="0"/>
                  </a:lnTo>
                  <a:lnTo>
                    <a:pt x="657" y="94"/>
                  </a:lnTo>
                  <a:lnTo>
                    <a:pt x="694" y="102"/>
                  </a:lnTo>
                  <a:lnTo>
                    <a:pt x="730" y="117"/>
                  </a:lnTo>
                  <a:lnTo>
                    <a:pt x="715" y="133"/>
                  </a:lnTo>
                  <a:lnTo>
                    <a:pt x="715" y="141"/>
                  </a:lnTo>
                  <a:lnTo>
                    <a:pt x="555" y="329"/>
                  </a:lnTo>
                  <a:lnTo>
                    <a:pt x="365" y="94"/>
                  </a:lnTo>
                  <a:lnTo>
                    <a:pt x="445" y="94"/>
                  </a:lnTo>
                  <a:lnTo>
                    <a:pt x="445" y="0"/>
                  </a:lnTo>
                  <a:lnTo>
                    <a:pt x="379" y="0"/>
                  </a:lnTo>
                  <a:lnTo>
                    <a:pt x="292" y="8"/>
                  </a:lnTo>
                  <a:lnTo>
                    <a:pt x="109" y="8"/>
                  </a:lnTo>
                  <a:lnTo>
                    <a:pt x="7" y="0"/>
                  </a:lnTo>
                  <a:lnTo>
                    <a:pt x="7" y="94"/>
                  </a:lnTo>
                  <a:lnTo>
                    <a:pt x="138" y="94"/>
                  </a:lnTo>
                  <a:lnTo>
                    <a:pt x="438" y="469"/>
                  </a:lnTo>
                  <a:lnTo>
                    <a:pt x="189" y="766"/>
                  </a:lnTo>
                  <a:lnTo>
                    <a:pt x="146" y="790"/>
                  </a:lnTo>
                  <a:lnTo>
                    <a:pt x="80" y="806"/>
                  </a:lnTo>
                  <a:lnTo>
                    <a:pt x="0" y="806"/>
                  </a:lnTo>
                  <a:lnTo>
                    <a:pt x="0" y="899"/>
                  </a:lnTo>
                  <a:lnTo>
                    <a:pt x="51" y="899"/>
                  </a:lnTo>
                  <a:lnTo>
                    <a:pt x="109" y="892"/>
                  </a:lnTo>
                  <a:lnTo>
                    <a:pt x="233" y="892"/>
                  </a:lnTo>
                  <a:lnTo>
                    <a:pt x="306" y="899"/>
                  </a:lnTo>
                  <a:lnTo>
                    <a:pt x="365" y="899"/>
                  </a:lnTo>
                  <a:lnTo>
                    <a:pt x="365" y="806"/>
                  </a:lnTo>
                  <a:lnTo>
                    <a:pt x="343" y="806"/>
                  </a:lnTo>
                  <a:lnTo>
                    <a:pt x="299" y="790"/>
                  </a:lnTo>
                  <a:lnTo>
                    <a:pt x="299" y="774"/>
                  </a:lnTo>
                  <a:lnTo>
                    <a:pt x="306" y="759"/>
                  </a:lnTo>
                  <a:lnTo>
                    <a:pt x="496" y="540"/>
                  </a:lnTo>
                  <a:lnTo>
                    <a:pt x="701" y="806"/>
                  </a:lnTo>
                  <a:lnTo>
                    <a:pt x="628" y="806"/>
                  </a:lnTo>
                  <a:lnTo>
                    <a:pt x="628" y="899"/>
                  </a:lnTo>
                  <a:lnTo>
                    <a:pt x="694" y="899"/>
                  </a:lnTo>
                  <a:lnTo>
                    <a:pt x="781" y="892"/>
                  </a:lnTo>
                  <a:lnTo>
                    <a:pt x="957" y="892"/>
                  </a:lnTo>
                  <a:lnTo>
                    <a:pt x="1059" y="899"/>
                  </a:lnTo>
                  <a:lnTo>
                    <a:pt x="1059" y="806"/>
                  </a:lnTo>
                  <a:lnTo>
                    <a:pt x="927" y="806"/>
                  </a:lnTo>
                  <a:lnTo>
                    <a:pt x="613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4" name="Freeform 174"/>
            <p:cNvSpPr>
              <a:spLocks/>
            </p:cNvSpPr>
            <p:nvPr/>
          </p:nvSpPr>
          <p:spPr bwMode="auto">
            <a:xfrm>
              <a:off x="20019" y="3276"/>
              <a:ext cx="1162" cy="78"/>
            </a:xfrm>
            <a:custGeom>
              <a:avLst/>
              <a:gdLst/>
              <a:ahLst/>
              <a:cxnLst>
                <a:cxn ang="0">
                  <a:pos x="1096" y="78"/>
                </a:cxn>
                <a:cxn ang="0">
                  <a:pos x="1140" y="78"/>
                </a:cxn>
                <a:cxn ang="0">
                  <a:pos x="1147" y="70"/>
                </a:cxn>
                <a:cxn ang="0">
                  <a:pos x="1162" y="39"/>
                </a:cxn>
                <a:cxn ang="0">
                  <a:pos x="1154" y="23"/>
                </a:cxn>
                <a:cxn ang="0">
                  <a:pos x="1140" y="8"/>
                </a:cxn>
                <a:cxn ang="0">
                  <a:pos x="1125" y="0"/>
                </a:cxn>
                <a:cxn ang="0">
                  <a:pos x="37" y="0"/>
                </a:cxn>
                <a:cxn ang="0">
                  <a:pos x="22" y="8"/>
                </a:cxn>
                <a:cxn ang="0">
                  <a:pos x="7" y="23"/>
                </a:cxn>
                <a:cxn ang="0">
                  <a:pos x="0" y="39"/>
                </a:cxn>
                <a:cxn ang="0">
                  <a:pos x="15" y="70"/>
                </a:cxn>
                <a:cxn ang="0">
                  <a:pos x="22" y="78"/>
                </a:cxn>
                <a:cxn ang="0">
                  <a:pos x="66" y="78"/>
                </a:cxn>
                <a:cxn ang="0">
                  <a:pos x="1096" y="78"/>
                </a:cxn>
              </a:cxnLst>
              <a:rect l="0" t="0" r="r" b="b"/>
              <a:pathLst>
                <a:path w="1162" h="78">
                  <a:moveTo>
                    <a:pt x="1096" y="78"/>
                  </a:moveTo>
                  <a:lnTo>
                    <a:pt x="1140" y="78"/>
                  </a:lnTo>
                  <a:lnTo>
                    <a:pt x="1147" y="70"/>
                  </a:lnTo>
                  <a:lnTo>
                    <a:pt x="1162" y="39"/>
                  </a:lnTo>
                  <a:lnTo>
                    <a:pt x="1154" y="23"/>
                  </a:lnTo>
                  <a:lnTo>
                    <a:pt x="1140" y="8"/>
                  </a:lnTo>
                  <a:lnTo>
                    <a:pt x="1125" y="0"/>
                  </a:lnTo>
                  <a:lnTo>
                    <a:pt x="37" y="0"/>
                  </a:lnTo>
                  <a:lnTo>
                    <a:pt x="22" y="8"/>
                  </a:lnTo>
                  <a:lnTo>
                    <a:pt x="7" y="23"/>
                  </a:lnTo>
                  <a:lnTo>
                    <a:pt x="0" y="39"/>
                  </a:lnTo>
                  <a:lnTo>
                    <a:pt x="15" y="70"/>
                  </a:lnTo>
                  <a:lnTo>
                    <a:pt x="22" y="78"/>
                  </a:lnTo>
                  <a:lnTo>
                    <a:pt x="66" y="78"/>
                  </a:lnTo>
                  <a:lnTo>
                    <a:pt x="1096" y="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5" name="Freeform 175"/>
            <p:cNvSpPr>
              <a:spLocks/>
            </p:cNvSpPr>
            <p:nvPr/>
          </p:nvSpPr>
          <p:spPr bwMode="auto">
            <a:xfrm>
              <a:off x="21787" y="2924"/>
              <a:ext cx="1059" cy="899"/>
            </a:xfrm>
            <a:custGeom>
              <a:avLst/>
              <a:gdLst/>
              <a:ahLst/>
              <a:cxnLst>
                <a:cxn ang="0">
                  <a:pos x="614" y="399"/>
                </a:cxn>
                <a:cxn ang="0">
                  <a:pos x="833" y="141"/>
                </a:cxn>
                <a:cxn ang="0">
                  <a:pos x="862" y="110"/>
                </a:cxn>
                <a:cxn ang="0">
                  <a:pos x="898" y="102"/>
                </a:cxn>
                <a:cxn ang="0">
                  <a:pos x="950" y="94"/>
                </a:cxn>
                <a:cxn ang="0">
                  <a:pos x="1023" y="94"/>
                </a:cxn>
                <a:cxn ang="0">
                  <a:pos x="1023" y="0"/>
                </a:cxn>
                <a:cxn ang="0">
                  <a:pos x="971" y="0"/>
                </a:cxn>
                <a:cxn ang="0">
                  <a:pos x="913" y="8"/>
                </a:cxn>
                <a:cxn ang="0">
                  <a:pos x="789" y="8"/>
                </a:cxn>
                <a:cxn ang="0">
                  <a:pos x="716" y="0"/>
                </a:cxn>
                <a:cxn ang="0">
                  <a:pos x="657" y="0"/>
                </a:cxn>
                <a:cxn ang="0">
                  <a:pos x="657" y="94"/>
                </a:cxn>
                <a:cxn ang="0">
                  <a:pos x="694" y="102"/>
                </a:cxn>
                <a:cxn ang="0">
                  <a:pos x="730" y="117"/>
                </a:cxn>
                <a:cxn ang="0">
                  <a:pos x="716" y="133"/>
                </a:cxn>
                <a:cxn ang="0">
                  <a:pos x="716" y="141"/>
                </a:cxn>
                <a:cxn ang="0">
                  <a:pos x="555" y="329"/>
                </a:cxn>
                <a:cxn ang="0">
                  <a:pos x="365" y="94"/>
                </a:cxn>
                <a:cxn ang="0">
                  <a:pos x="446" y="94"/>
                </a:cxn>
                <a:cxn ang="0">
                  <a:pos x="446" y="0"/>
                </a:cxn>
                <a:cxn ang="0">
                  <a:pos x="380" y="0"/>
                </a:cxn>
                <a:cxn ang="0">
                  <a:pos x="292" y="8"/>
                </a:cxn>
                <a:cxn ang="0">
                  <a:pos x="109" y="8"/>
                </a:cxn>
                <a:cxn ang="0">
                  <a:pos x="7" y="0"/>
                </a:cxn>
                <a:cxn ang="0">
                  <a:pos x="7" y="94"/>
                </a:cxn>
                <a:cxn ang="0">
                  <a:pos x="139" y="94"/>
                </a:cxn>
                <a:cxn ang="0">
                  <a:pos x="438" y="469"/>
                </a:cxn>
                <a:cxn ang="0">
                  <a:pos x="190" y="766"/>
                </a:cxn>
                <a:cxn ang="0">
                  <a:pos x="146" y="790"/>
                </a:cxn>
                <a:cxn ang="0">
                  <a:pos x="80" y="806"/>
                </a:cxn>
                <a:cxn ang="0">
                  <a:pos x="0" y="806"/>
                </a:cxn>
                <a:cxn ang="0">
                  <a:pos x="0" y="899"/>
                </a:cxn>
                <a:cxn ang="0">
                  <a:pos x="51" y="899"/>
                </a:cxn>
                <a:cxn ang="0">
                  <a:pos x="109" y="892"/>
                </a:cxn>
                <a:cxn ang="0">
                  <a:pos x="234" y="892"/>
                </a:cxn>
                <a:cxn ang="0">
                  <a:pos x="307" y="899"/>
                </a:cxn>
                <a:cxn ang="0">
                  <a:pos x="365" y="899"/>
                </a:cxn>
                <a:cxn ang="0">
                  <a:pos x="365" y="806"/>
                </a:cxn>
                <a:cxn ang="0">
                  <a:pos x="343" y="806"/>
                </a:cxn>
                <a:cxn ang="0">
                  <a:pos x="299" y="790"/>
                </a:cxn>
                <a:cxn ang="0">
                  <a:pos x="299" y="774"/>
                </a:cxn>
                <a:cxn ang="0">
                  <a:pos x="307" y="759"/>
                </a:cxn>
                <a:cxn ang="0">
                  <a:pos x="497" y="540"/>
                </a:cxn>
                <a:cxn ang="0">
                  <a:pos x="701" y="806"/>
                </a:cxn>
                <a:cxn ang="0">
                  <a:pos x="628" y="806"/>
                </a:cxn>
                <a:cxn ang="0">
                  <a:pos x="628" y="899"/>
                </a:cxn>
                <a:cxn ang="0">
                  <a:pos x="694" y="899"/>
                </a:cxn>
                <a:cxn ang="0">
                  <a:pos x="782" y="892"/>
                </a:cxn>
                <a:cxn ang="0">
                  <a:pos x="957" y="892"/>
                </a:cxn>
                <a:cxn ang="0">
                  <a:pos x="1059" y="899"/>
                </a:cxn>
                <a:cxn ang="0">
                  <a:pos x="1059" y="806"/>
                </a:cxn>
                <a:cxn ang="0">
                  <a:pos x="928" y="806"/>
                </a:cxn>
                <a:cxn ang="0">
                  <a:pos x="614" y="399"/>
                </a:cxn>
              </a:cxnLst>
              <a:rect l="0" t="0" r="r" b="b"/>
              <a:pathLst>
                <a:path w="1059" h="899">
                  <a:moveTo>
                    <a:pt x="614" y="399"/>
                  </a:moveTo>
                  <a:lnTo>
                    <a:pt x="833" y="141"/>
                  </a:lnTo>
                  <a:lnTo>
                    <a:pt x="862" y="110"/>
                  </a:lnTo>
                  <a:lnTo>
                    <a:pt x="898" y="102"/>
                  </a:lnTo>
                  <a:lnTo>
                    <a:pt x="950" y="94"/>
                  </a:lnTo>
                  <a:lnTo>
                    <a:pt x="1023" y="94"/>
                  </a:lnTo>
                  <a:lnTo>
                    <a:pt x="1023" y="0"/>
                  </a:lnTo>
                  <a:lnTo>
                    <a:pt x="971" y="0"/>
                  </a:lnTo>
                  <a:lnTo>
                    <a:pt x="913" y="8"/>
                  </a:lnTo>
                  <a:lnTo>
                    <a:pt x="789" y="8"/>
                  </a:lnTo>
                  <a:lnTo>
                    <a:pt x="716" y="0"/>
                  </a:lnTo>
                  <a:lnTo>
                    <a:pt x="657" y="0"/>
                  </a:lnTo>
                  <a:lnTo>
                    <a:pt x="657" y="94"/>
                  </a:lnTo>
                  <a:lnTo>
                    <a:pt x="694" y="102"/>
                  </a:lnTo>
                  <a:lnTo>
                    <a:pt x="730" y="117"/>
                  </a:lnTo>
                  <a:lnTo>
                    <a:pt x="716" y="133"/>
                  </a:lnTo>
                  <a:lnTo>
                    <a:pt x="716" y="141"/>
                  </a:lnTo>
                  <a:lnTo>
                    <a:pt x="555" y="329"/>
                  </a:lnTo>
                  <a:lnTo>
                    <a:pt x="365" y="94"/>
                  </a:lnTo>
                  <a:lnTo>
                    <a:pt x="446" y="94"/>
                  </a:lnTo>
                  <a:lnTo>
                    <a:pt x="446" y="0"/>
                  </a:lnTo>
                  <a:lnTo>
                    <a:pt x="380" y="0"/>
                  </a:lnTo>
                  <a:lnTo>
                    <a:pt x="292" y="8"/>
                  </a:lnTo>
                  <a:lnTo>
                    <a:pt x="109" y="8"/>
                  </a:lnTo>
                  <a:lnTo>
                    <a:pt x="7" y="0"/>
                  </a:lnTo>
                  <a:lnTo>
                    <a:pt x="7" y="94"/>
                  </a:lnTo>
                  <a:lnTo>
                    <a:pt x="139" y="94"/>
                  </a:lnTo>
                  <a:lnTo>
                    <a:pt x="438" y="469"/>
                  </a:lnTo>
                  <a:lnTo>
                    <a:pt x="190" y="766"/>
                  </a:lnTo>
                  <a:lnTo>
                    <a:pt x="146" y="790"/>
                  </a:lnTo>
                  <a:lnTo>
                    <a:pt x="80" y="806"/>
                  </a:lnTo>
                  <a:lnTo>
                    <a:pt x="0" y="806"/>
                  </a:lnTo>
                  <a:lnTo>
                    <a:pt x="0" y="899"/>
                  </a:lnTo>
                  <a:lnTo>
                    <a:pt x="51" y="899"/>
                  </a:lnTo>
                  <a:lnTo>
                    <a:pt x="109" y="892"/>
                  </a:lnTo>
                  <a:lnTo>
                    <a:pt x="234" y="892"/>
                  </a:lnTo>
                  <a:lnTo>
                    <a:pt x="307" y="899"/>
                  </a:lnTo>
                  <a:lnTo>
                    <a:pt x="365" y="899"/>
                  </a:lnTo>
                  <a:lnTo>
                    <a:pt x="365" y="806"/>
                  </a:lnTo>
                  <a:lnTo>
                    <a:pt x="343" y="806"/>
                  </a:lnTo>
                  <a:lnTo>
                    <a:pt x="299" y="790"/>
                  </a:lnTo>
                  <a:lnTo>
                    <a:pt x="299" y="774"/>
                  </a:lnTo>
                  <a:lnTo>
                    <a:pt x="307" y="759"/>
                  </a:lnTo>
                  <a:lnTo>
                    <a:pt x="497" y="540"/>
                  </a:lnTo>
                  <a:lnTo>
                    <a:pt x="701" y="806"/>
                  </a:lnTo>
                  <a:lnTo>
                    <a:pt x="628" y="806"/>
                  </a:lnTo>
                  <a:lnTo>
                    <a:pt x="628" y="899"/>
                  </a:lnTo>
                  <a:lnTo>
                    <a:pt x="694" y="899"/>
                  </a:lnTo>
                  <a:lnTo>
                    <a:pt x="782" y="892"/>
                  </a:lnTo>
                  <a:lnTo>
                    <a:pt x="957" y="892"/>
                  </a:lnTo>
                  <a:lnTo>
                    <a:pt x="1059" y="899"/>
                  </a:lnTo>
                  <a:lnTo>
                    <a:pt x="1059" y="806"/>
                  </a:lnTo>
                  <a:lnTo>
                    <a:pt x="928" y="806"/>
                  </a:lnTo>
                  <a:lnTo>
                    <a:pt x="614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6" name="Freeform 176"/>
            <p:cNvSpPr>
              <a:spLocks noEditPoints="1"/>
            </p:cNvSpPr>
            <p:nvPr/>
          </p:nvSpPr>
          <p:spPr bwMode="auto">
            <a:xfrm>
              <a:off x="22956" y="3174"/>
              <a:ext cx="394" cy="954"/>
            </a:xfrm>
            <a:custGeom>
              <a:avLst/>
              <a:gdLst/>
              <a:ahLst/>
              <a:cxnLst>
                <a:cxn ang="0">
                  <a:pos x="365" y="39"/>
                </a:cxn>
                <a:cxn ang="0">
                  <a:pos x="343" y="8"/>
                </a:cxn>
                <a:cxn ang="0">
                  <a:pos x="285" y="0"/>
                </a:cxn>
                <a:cxn ang="0">
                  <a:pos x="248" y="32"/>
                </a:cxn>
                <a:cxn ang="0">
                  <a:pos x="233" y="94"/>
                </a:cxn>
                <a:cxn ang="0">
                  <a:pos x="270" y="125"/>
                </a:cxn>
                <a:cxn ang="0">
                  <a:pos x="321" y="125"/>
                </a:cxn>
                <a:cxn ang="0">
                  <a:pos x="358" y="79"/>
                </a:cxn>
                <a:cxn ang="0">
                  <a:pos x="95" y="775"/>
                </a:cxn>
                <a:cxn ang="0">
                  <a:pos x="80" y="814"/>
                </a:cxn>
                <a:cxn ang="0">
                  <a:pos x="95" y="892"/>
                </a:cxn>
                <a:cxn ang="0">
                  <a:pos x="204" y="954"/>
                </a:cxn>
                <a:cxn ang="0">
                  <a:pos x="314" y="900"/>
                </a:cxn>
                <a:cxn ang="0">
                  <a:pos x="380" y="798"/>
                </a:cxn>
                <a:cxn ang="0">
                  <a:pos x="394" y="728"/>
                </a:cxn>
                <a:cxn ang="0">
                  <a:pos x="365" y="720"/>
                </a:cxn>
                <a:cxn ang="0">
                  <a:pos x="350" y="743"/>
                </a:cxn>
                <a:cxn ang="0">
                  <a:pos x="263" y="892"/>
                </a:cxn>
                <a:cxn ang="0">
                  <a:pos x="182" y="900"/>
                </a:cxn>
                <a:cxn ang="0">
                  <a:pos x="175" y="861"/>
                </a:cxn>
                <a:cxn ang="0">
                  <a:pos x="255" y="618"/>
                </a:cxn>
                <a:cxn ang="0">
                  <a:pos x="292" y="509"/>
                </a:cxn>
                <a:cxn ang="0">
                  <a:pos x="314" y="454"/>
                </a:cxn>
                <a:cxn ang="0">
                  <a:pos x="299" y="376"/>
                </a:cxn>
                <a:cxn ang="0">
                  <a:pos x="190" y="313"/>
                </a:cxn>
                <a:cxn ang="0">
                  <a:pos x="80" y="368"/>
                </a:cxn>
                <a:cxn ang="0">
                  <a:pos x="14" y="462"/>
                </a:cxn>
                <a:cxn ang="0">
                  <a:pos x="0" y="540"/>
                </a:cxn>
                <a:cxn ang="0">
                  <a:pos x="29" y="548"/>
                </a:cxn>
                <a:cxn ang="0">
                  <a:pos x="44" y="524"/>
                </a:cxn>
                <a:cxn ang="0">
                  <a:pos x="109" y="391"/>
                </a:cxn>
                <a:cxn ang="0">
                  <a:pos x="182" y="352"/>
                </a:cxn>
                <a:cxn ang="0">
                  <a:pos x="212" y="360"/>
                </a:cxn>
                <a:cxn ang="0">
                  <a:pos x="219" y="407"/>
                </a:cxn>
                <a:cxn ang="0">
                  <a:pos x="204" y="477"/>
                </a:cxn>
                <a:cxn ang="0">
                  <a:pos x="95" y="775"/>
                </a:cxn>
              </a:cxnLst>
              <a:rect l="0" t="0" r="r" b="b"/>
              <a:pathLst>
                <a:path w="394" h="954">
                  <a:moveTo>
                    <a:pt x="365" y="55"/>
                  </a:moveTo>
                  <a:lnTo>
                    <a:pt x="365" y="39"/>
                  </a:lnTo>
                  <a:lnTo>
                    <a:pt x="358" y="24"/>
                  </a:lnTo>
                  <a:lnTo>
                    <a:pt x="343" y="8"/>
                  </a:lnTo>
                  <a:lnTo>
                    <a:pt x="328" y="0"/>
                  </a:lnTo>
                  <a:lnTo>
                    <a:pt x="285" y="0"/>
                  </a:lnTo>
                  <a:lnTo>
                    <a:pt x="270" y="16"/>
                  </a:lnTo>
                  <a:lnTo>
                    <a:pt x="248" y="32"/>
                  </a:lnTo>
                  <a:lnTo>
                    <a:pt x="233" y="79"/>
                  </a:lnTo>
                  <a:lnTo>
                    <a:pt x="233" y="94"/>
                  </a:lnTo>
                  <a:lnTo>
                    <a:pt x="241" y="110"/>
                  </a:lnTo>
                  <a:lnTo>
                    <a:pt x="270" y="125"/>
                  </a:lnTo>
                  <a:lnTo>
                    <a:pt x="292" y="133"/>
                  </a:lnTo>
                  <a:lnTo>
                    <a:pt x="321" y="125"/>
                  </a:lnTo>
                  <a:lnTo>
                    <a:pt x="343" y="110"/>
                  </a:lnTo>
                  <a:lnTo>
                    <a:pt x="358" y="79"/>
                  </a:lnTo>
                  <a:lnTo>
                    <a:pt x="365" y="55"/>
                  </a:lnTo>
                  <a:close/>
                  <a:moveTo>
                    <a:pt x="95" y="775"/>
                  </a:moveTo>
                  <a:lnTo>
                    <a:pt x="87" y="790"/>
                  </a:lnTo>
                  <a:lnTo>
                    <a:pt x="80" y="814"/>
                  </a:lnTo>
                  <a:lnTo>
                    <a:pt x="80" y="829"/>
                  </a:lnTo>
                  <a:lnTo>
                    <a:pt x="95" y="892"/>
                  </a:lnTo>
                  <a:lnTo>
                    <a:pt x="139" y="939"/>
                  </a:lnTo>
                  <a:lnTo>
                    <a:pt x="204" y="954"/>
                  </a:lnTo>
                  <a:lnTo>
                    <a:pt x="263" y="939"/>
                  </a:lnTo>
                  <a:lnTo>
                    <a:pt x="314" y="900"/>
                  </a:lnTo>
                  <a:lnTo>
                    <a:pt x="350" y="853"/>
                  </a:lnTo>
                  <a:lnTo>
                    <a:pt x="380" y="798"/>
                  </a:lnTo>
                  <a:lnTo>
                    <a:pt x="394" y="759"/>
                  </a:lnTo>
                  <a:lnTo>
                    <a:pt x="394" y="728"/>
                  </a:lnTo>
                  <a:lnTo>
                    <a:pt x="387" y="720"/>
                  </a:lnTo>
                  <a:lnTo>
                    <a:pt x="365" y="720"/>
                  </a:lnTo>
                  <a:lnTo>
                    <a:pt x="358" y="728"/>
                  </a:lnTo>
                  <a:lnTo>
                    <a:pt x="350" y="743"/>
                  </a:lnTo>
                  <a:lnTo>
                    <a:pt x="314" y="837"/>
                  </a:lnTo>
                  <a:lnTo>
                    <a:pt x="263" y="892"/>
                  </a:lnTo>
                  <a:lnTo>
                    <a:pt x="212" y="915"/>
                  </a:lnTo>
                  <a:lnTo>
                    <a:pt x="182" y="900"/>
                  </a:lnTo>
                  <a:lnTo>
                    <a:pt x="182" y="884"/>
                  </a:lnTo>
                  <a:lnTo>
                    <a:pt x="175" y="861"/>
                  </a:lnTo>
                  <a:lnTo>
                    <a:pt x="182" y="814"/>
                  </a:lnTo>
                  <a:lnTo>
                    <a:pt x="255" y="618"/>
                  </a:lnTo>
                  <a:lnTo>
                    <a:pt x="277" y="563"/>
                  </a:lnTo>
                  <a:lnTo>
                    <a:pt x="292" y="509"/>
                  </a:lnTo>
                  <a:lnTo>
                    <a:pt x="307" y="477"/>
                  </a:lnTo>
                  <a:lnTo>
                    <a:pt x="314" y="454"/>
                  </a:lnTo>
                  <a:lnTo>
                    <a:pt x="314" y="430"/>
                  </a:lnTo>
                  <a:lnTo>
                    <a:pt x="299" y="376"/>
                  </a:lnTo>
                  <a:lnTo>
                    <a:pt x="255" y="329"/>
                  </a:lnTo>
                  <a:lnTo>
                    <a:pt x="190" y="313"/>
                  </a:lnTo>
                  <a:lnTo>
                    <a:pt x="131" y="329"/>
                  </a:lnTo>
                  <a:lnTo>
                    <a:pt x="80" y="368"/>
                  </a:lnTo>
                  <a:lnTo>
                    <a:pt x="44" y="415"/>
                  </a:lnTo>
                  <a:lnTo>
                    <a:pt x="14" y="462"/>
                  </a:lnTo>
                  <a:lnTo>
                    <a:pt x="0" y="509"/>
                  </a:lnTo>
                  <a:lnTo>
                    <a:pt x="0" y="540"/>
                  </a:lnTo>
                  <a:lnTo>
                    <a:pt x="7" y="548"/>
                  </a:lnTo>
                  <a:lnTo>
                    <a:pt x="29" y="548"/>
                  </a:lnTo>
                  <a:lnTo>
                    <a:pt x="36" y="540"/>
                  </a:lnTo>
                  <a:lnTo>
                    <a:pt x="44" y="524"/>
                  </a:lnTo>
                  <a:lnTo>
                    <a:pt x="73" y="446"/>
                  </a:lnTo>
                  <a:lnTo>
                    <a:pt x="109" y="391"/>
                  </a:lnTo>
                  <a:lnTo>
                    <a:pt x="146" y="360"/>
                  </a:lnTo>
                  <a:lnTo>
                    <a:pt x="182" y="352"/>
                  </a:lnTo>
                  <a:lnTo>
                    <a:pt x="197" y="352"/>
                  </a:lnTo>
                  <a:lnTo>
                    <a:pt x="212" y="360"/>
                  </a:lnTo>
                  <a:lnTo>
                    <a:pt x="212" y="376"/>
                  </a:lnTo>
                  <a:lnTo>
                    <a:pt x="219" y="407"/>
                  </a:lnTo>
                  <a:lnTo>
                    <a:pt x="212" y="438"/>
                  </a:lnTo>
                  <a:lnTo>
                    <a:pt x="204" y="477"/>
                  </a:lnTo>
                  <a:lnTo>
                    <a:pt x="175" y="548"/>
                  </a:lnTo>
                  <a:lnTo>
                    <a:pt x="95" y="7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7" name="Freeform 177"/>
            <p:cNvSpPr>
              <a:spLocks/>
            </p:cNvSpPr>
            <p:nvPr/>
          </p:nvSpPr>
          <p:spPr bwMode="auto">
            <a:xfrm>
              <a:off x="23759" y="2306"/>
              <a:ext cx="73" cy="2026"/>
            </a:xfrm>
            <a:custGeom>
              <a:avLst/>
              <a:gdLst/>
              <a:ahLst/>
              <a:cxnLst>
                <a:cxn ang="0">
                  <a:pos x="73" y="63"/>
                </a:cxn>
                <a:cxn ang="0">
                  <a:pos x="73" y="32"/>
                </a:cxn>
                <a:cxn ang="0">
                  <a:pos x="66" y="24"/>
                </a:cxn>
                <a:cxn ang="0">
                  <a:pos x="66" y="8"/>
                </a:cxn>
                <a:cxn ang="0">
                  <a:pos x="51" y="0"/>
                </a:cxn>
                <a:cxn ang="0">
                  <a:pos x="22" y="0"/>
                </a:cxn>
                <a:cxn ang="0">
                  <a:pos x="8" y="8"/>
                </a:cxn>
                <a:cxn ang="0">
                  <a:pos x="0" y="24"/>
                </a:cxn>
                <a:cxn ang="0">
                  <a:pos x="0" y="2002"/>
                </a:cxn>
                <a:cxn ang="0">
                  <a:pos x="8" y="2010"/>
                </a:cxn>
                <a:cxn ang="0">
                  <a:pos x="37" y="2026"/>
                </a:cxn>
                <a:cxn ang="0">
                  <a:pos x="51" y="2026"/>
                </a:cxn>
                <a:cxn ang="0">
                  <a:pos x="73" y="2002"/>
                </a:cxn>
                <a:cxn ang="0">
                  <a:pos x="73" y="1955"/>
                </a:cxn>
                <a:cxn ang="0">
                  <a:pos x="73" y="63"/>
                </a:cxn>
              </a:cxnLst>
              <a:rect l="0" t="0" r="r" b="b"/>
              <a:pathLst>
                <a:path w="73" h="2026">
                  <a:moveTo>
                    <a:pt x="73" y="63"/>
                  </a:moveTo>
                  <a:lnTo>
                    <a:pt x="73" y="32"/>
                  </a:lnTo>
                  <a:lnTo>
                    <a:pt x="66" y="24"/>
                  </a:lnTo>
                  <a:lnTo>
                    <a:pt x="66" y="8"/>
                  </a:lnTo>
                  <a:lnTo>
                    <a:pt x="51" y="0"/>
                  </a:lnTo>
                  <a:lnTo>
                    <a:pt x="22" y="0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2002"/>
                  </a:lnTo>
                  <a:lnTo>
                    <a:pt x="8" y="2010"/>
                  </a:lnTo>
                  <a:lnTo>
                    <a:pt x="37" y="2026"/>
                  </a:lnTo>
                  <a:lnTo>
                    <a:pt x="51" y="2026"/>
                  </a:lnTo>
                  <a:lnTo>
                    <a:pt x="73" y="2002"/>
                  </a:lnTo>
                  <a:lnTo>
                    <a:pt x="73" y="1955"/>
                  </a:lnTo>
                  <a:lnTo>
                    <a:pt x="73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8" name="Freeform 178"/>
            <p:cNvSpPr>
              <a:spLocks/>
            </p:cNvSpPr>
            <p:nvPr/>
          </p:nvSpPr>
          <p:spPr bwMode="auto">
            <a:xfrm>
              <a:off x="24132" y="2033"/>
              <a:ext cx="592" cy="938"/>
            </a:xfrm>
            <a:custGeom>
              <a:avLst/>
              <a:gdLst/>
              <a:ahLst/>
              <a:cxnLst>
                <a:cxn ang="0">
                  <a:pos x="592" y="680"/>
                </a:cxn>
                <a:cxn ang="0">
                  <a:pos x="540" y="680"/>
                </a:cxn>
                <a:cxn ang="0">
                  <a:pos x="526" y="774"/>
                </a:cxn>
                <a:cxn ang="0">
                  <a:pos x="511" y="813"/>
                </a:cxn>
                <a:cxn ang="0">
                  <a:pos x="489" y="813"/>
                </a:cxn>
                <a:cxn ang="0">
                  <a:pos x="445" y="821"/>
                </a:cxn>
                <a:cxn ang="0">
                  <a:pos x="131" y="821"/>
                </a:cxn>
                <a:cxn ang="0">
                  <a:pos x="204" y="750"/>
                </a:cxn>
                <a:cxn ang="0">
                  <a:pos x="263" y="696"/>
                </a:cxn>
                <a:cxn ang="0">
                  <a:pos x="314" y="657"/>
                </a:cxn>
                <a:cxn ang="0">
                  <a:pos x="350" y="617"/>
                </a:cxn>
                <a:cxn ang="0">
                  <a:pos x="402" y="578"/>
                </a:cxn>
                <a:cxn ang="0">
                  <a:pos x="467" y="516"/>
                </a:cxn>
                <a:cxn ang="0">
                  <a:pos x="533" y="445"/>
                </a:cxn>
                <a:cxn ang="0">
                  <a:pos x="570" y="367"/>
                </a:cxn>
                <a:cxn ang="0">
                  <a:pos x="592" y="273"/>
                </a:cxn>
                <a:cxn ang="0">
                  <a:pos x="577" y="180"/>
                </a:cxn>
                <a:cxn ang="0">
                  <a:pos x="526" y="101"/>
                </a:cxn>
                <a:cxn ang="0">
                  <a:pos x="460" y="47"/>
                </a:cxn>
                <a:cxn ang="0">
                  <a:pos x="372" y="7"/>
                </a:cxn>
                <a:cxn ang="0">
                  <a:pos x="277" y="0"/>
                </a:cxn>
                <a:cxn ang="0">
                  <a:pos x="190" y="15"/>
                </a:cxn>
                <a:cxn ang="0">
                  <a:pos x="109" y="47"/>
                </a:cxn>
                <a:cxn ang="0">
                  <a:pos x="51" y="109"/>
                </a:cxn>
                <a:cxn ang="0">
                  <a:pos x="14" y="172"/>
                </a:cxn>
                <a:cxn ang="0">
                  <a:pos x="0" y="250"/>
                </a:cxn>
                <a:cxn ang="0">
                  <a:pos x="7" y="281"/>
                </a:cxn>
                <a:cxn ang="0">
                  <a:pos x="14" y="297"/>
                </a:cxn>
                <a:cxn ang="0">
                  <a:pos x="36" y="320"/>
                </a:cxn>
                <a:cxn ang="0">
                  <a:pos x="51" y="328"/>
                </a:cxn>
                <a:cxn ang="0">
                  <a:pos x="88" y="328"/>
                </a:cxn>
                <a:cxn ang="0">
                  <a:pos x="117" y="312"/>
                </a:cxn>
                <a:cxn ang="0">
                  <a:pos x="131" y="297"/>
                </a:cxn>
                <a:cxn ang="0">
                  <a:pos x="139" y="281"/>
                </a:cxn>
                <a:cxn ang="0">
                  <a:pos x="146" y="258"/>
                </a:cxn>
                <a:cxn ang="0">
                  <a:pos x="146" y="242"/>
                </a:cxn>
                <a:cxn ang="0">
                  <a:pos x="139" y="226"/>
                </a:cxn>
                <a:cxn ang="0">
                  <a:pos x="131" y="219"/>
                </a:cxn>
                <a:cxn ang="0">
                  <a:pos x="124" y="203"/>
                </a:cxn>
                <a:cxn ang="0">
                  <a:pos x="109" y="187"/>
                </a:cxn>
                <a:cxn ang="0">
                  <a:pos x="88" y="180"/>
                </a:cxn>
                <a:cxn ang="0">
                  <a:pos x="66" y="180"/>
                </a:cxn>
                <a:cxn ang="0">
                  <a:pos x="102" y="117"/>
                </a:cxn>
                <a:cxn ang="0">
                  <a:pos x="153" y="78"/>
                </a:cxn>
                <a:cxn ang="0">
                  <a:pos x="204" y="54"/>
                </a:cxn>
                <a:cxn ang="0">
                  <a:pos x="256" y="47"/>
                </a:cxn>
                <a:cxn ang="0">
                  <a:pos x="329" y="62"/>
                </a:cxn>
                <a:cxn ang="0">
                  <a:pos x="387" y="94"/>
                </a:cxn>
                <a:cxn ang="0">
                  <a:pos x="424" y="148"/>
                </a:cxn>
                <a:cxn ang="0">
                  <a:pos x="453" y="203"/>
                </a:cxn>
                <a:cxn ang="0">
                  <a:pos x="460" y="273"/>
                </a:cxn>
                <a:cxn ang="0">
                  <a:pos x="445" y="359"/>
                </a:cxn>
                <a:cxn ang="0">
                  <a:pos x="416" y="438"/>
                </a:cxn>
                <a:cxn ang="0">
                  <a:pos x="372" y="500"/>
                </a:cxn>
                <a:cxn ang="0">
                  <a:pos x="336" y="547"/>
                </a:cxn>
                <a:cxn ang="0">
                  <a:pos x="14" y="883"/>
                </a:cxn>
                <a:cxn ang="0">
                  <a:pos x="7" y="891"/>
                </a:cxn>
                <a:cxn ang="0">
                  <a:pos x="7" y="899"/>
                </a:cxn>
                <a:cxn ang="0">
                  <a:pos x="0" y="915"/>
                </a:cxn>
                <a:cxn ang="0">
                  <a:pos x="0" y="938"/>
                </a:cxn>
                <a:cxn ang="0">
                  <a:pos x="548" y="938"/>
                </a:cxn>
                <a:cxn ang="0">
                  <a:pos x="592" y="680"/>
                </a:cxn>
              </a:cxnLst>
              <a:rect l="0" t="0" r="r" b="b"/>
              <a:pathLst>
                <a:path w="592" h="938">
                  <a:moveTo>
                    <a:pt x="592" y="680"/>
                  </a:moveTo>
                  <a:lnTo>
                    <a:pt x="540" y="680"/>
                  </a:lnTo>
                  <a:lnTo>
                    <a:pt x="526" y="774"/>
                  </a:lnTo>
                  <a:lnTo>
                    <a:pt x="511" y="813"/>
                  </a:lnTo>
                  <a:lnTo>
                    <a:pt x="489" y="813"/>
                  </a:lnTo>
                  <a:lnTo>
                    <a:pt x="445" y="821"/>
                  </a:lnTo>
                  <a:lnTo>
                    <a:pt x="131" y="821"/>
                  </a:lnTo>
                  <a:lnTo>
                    <a:pt x="204" y="750"/>
                  </a:lnTo>
                  <a:lnTo>
                    <a:pt x="263" y="696"/>
                  </a:lnTo>
                  <a:lnTo>
                    <a:pt x="314" y="657"/>
                  </a:lnTo>
                  <a:lnTo>
                    <a:pt x="350" y="617"/>
                  </a:lnTo>
                  <a:lnTo>
                    <a:pt x="402" y="578"/>
                  </a:lnTo>
                  <a:lnTo>
                    <a:pt x="467" y="516"/>
                  </a:lnTo>
                  <a:lnTo>
                    <a:pt x="533" y="445"/>
                  </a:lnTo>
                  <a:lnTo>
                    <a:pt x="570" y="367"/>
                  </a:lnTo>
                  <a:lnTo>
                    <a:pt x="592" y="273"/>
                  </a:lnTo>
                  <a:lnTo>
                    <a:pt x="577" y="180"/>
                  </a:lnTo>
                  <a:lnTo>
                    <a:pt x="526" y="101"/>
                  </a:lnTo>
                  <a:lnTo>
                    <a:pt x="460" y="47"/>
                  </a:lnTo>
                  <a:lnTo>
                    <a:pt x="372" y="7"/>
                  </a:lnTo>
                  <a:lnTo>
                    <a:pt x="277" y="0"/>
                  </a:lnTo>
                  <a:lnTo>
                    <a:pt x="190" y="15"/>
                  </a:lnTo>
                  <a:lnTo>
                    <a:pt x="109" y="47"/>
                  </a:lnTo>
                  <a:lnTo>
                    <a:pt x="51" y="109"/>
                  </a:lnTo>
                  <a:lnTo>
                    <a:pt x="14" y="172"/>
                  </a:lnTo>
                  <a:lnTo>
                    <a:pt x="0" y="250"/>
                  </a:lnTo>
                  <a:lnTo>
                    <a:pt x="7" y="281"/>
                  </a:lnTo>
                  <a:lnTo>
                    <a:pt x="14" y="297"/>
                  </a:lnTo>
                  <a:lnTo>
                    <a:pt x="36" y="320"/>
                  </a:lnTo>
                  <a:lnTo>
                    <a:pt x="51" y="328"/>
                  </a:lnTo>
                  <a:lnTo>
                    <a:pt x="88" y="328"/>
                  </a:lnTo>
                  <a:lnTo>
                    <a:pt x="117" y="312"/>
                  </a:lnTo>
                  <a:lnTo>
                    <a:pt x="131" y="297"/>
                  </a:lnTo>
                  <a:lnTo>
                    <a:pt x="139" y="281"/>
                  </a:lnTo>
                  <a:lnTo>
                    <a:pt x="146" y="258"/>
                  </a:lnTo>
                  <a:lnTo>
                    <a:pt x="146" y="242"/>
                  </a:lnTo>
                  <a:lnTo>
                    <a:pt x="139" y="226"/>
                  </a:lnTo>
                  <a:lnTo>
                    <a:pt x="131" y="219"/>
                  </a:lnTo>
                  <a:lnTo>
                    <a:pt x="124" y="203"/>
                  </a:lnTo>
                  <a:lnTo>
                    <a:pt x="109" y="187"/>
                  </a:lnTo>
                  <a:lnTo>
                    <a:pt x="88" y="180"/>
                  </a:lnTo>
                  <a:lnTo>
                    <a:pt x="66" y="180"/>
                  </a:lnTo>
                  <a:lnTo>
                    <a:pt x="102" y="117"/>
                  </a:lnTo>
                  <a:lnTo>
                    <a:pt x="153" y="78"/>
                  </a:lnTo>
                  <a:lnTo>
                    <a:pt x="204" y="54"/>
                  </a:lnTo>
                  <a:lnTo>
                    <a:pt x="256" y="47"/>
                  </a:lnTo>
                  <a:lnTo>
                    <a:pt x="329" y="62"/>
                  </a:lnTo>
                  <a:lnTo>
                    <a:pt x="387" y="94"/>
                  </a:lnTo>
                  <a:lnTo>
                    <a:pt x="424" y="148"/>
                  </a:lnTo>
                  <a:lnTo>
                    <a:pt x="453" y="203"/>
                  </a:lnTo>
                  <a:lnTo>
                    <a:pt x="460" y="273"/>
                  </a:lnTo>
                  <a:lnTo>
                    <a:pt x="445" y="359"/>
                  </a:lnTo>
                  <a:lnTo>
                    <a:pt x="416" y="438"/>
                  </a:lnTo>
                  <a:lnTo>
                    <a:pt x="372" y="500"/>
                  </a:lnTo>
                  <a:lnTo>
                    <a:pt x="336" y="547"/>
                  </a:lnTo>
                  <a:lnTo>
                    <a:pt x="14" y="883"/>
                  </a:lnTo>
                  <a:lnTo>
                    <a:pt x="7" y="891"/>
                  </a:lnTo>
                  <a:lnTo>
                    <a:pt x="7" y="899"/>
                  </a:lnTo>
                  <a:lnTo>
                    <a:pt x="0" y="915"/>
                  </a:lnTo>
                  <a:lnTo>
                    <a:pt x="0" y="938"/>
                  </a:lnTo>
                  <a:lnTo>
                    <a:pt x="548" y="938"/>
                  </a:lnTo>
                  <a:lnTo>
                    <a:pt x="592" y="6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79" name="Freeform 179"/>
            <p:cNvSpPr>
              <a:spLocks/>
            </p:cNvSpPr>
            <p:nvPr/>
          </p:nvSpPr>
          <p:spPr bwMode="auto">
            <a:xfrm>
              <a:off x="24132" y="3370"/>
              <a:ext cx="592" cy="938"/>
            </a:xfrm>
            <a:custGeom>
              <a:avLst/>
              <a:gdLst/>
              <a:ahLst/>
              <a:cxnLst>
                <a:cxn ang="0">
                  <a:pos x="592" y="680"/>
                </a:cxn>
                <a:cxn ang="0">
                  <a:pos x="540" y="680"/>
                </a:cxn>
                <a:cxn ang="0">
                  <a:pos x="526" y="774"/>
                </a:cxn>
                <a:cxn ang="0">
                  <a:pos x="511" y="813"/>
                </a:cxn>
                <a:cxn ang="0">
                  <a:pos x="489" y="813"/>
                </a:cxn>
                <a:cxn ang="0">
                  <a:pos x="445" y="821"/>
                </a:cxn>
                <a:cxn ang="0">
                  <a:pos x="131" y="821"/>
                </a:cxn>
                <a:cxn ang="0">
                  <a:pos x="204" y="751"/>
                </a:cxn>
                <a:cxn ang="0">
                  <a:pos x="263" y="696"/>
                </a:cxn>
                <a:cxn ang="0">
                  <a:pos x="314" y="657"/>
                </a:cxn>
                <a:cxn ang="0">
                  <a:pos x="350" y="618"/>
                </a:cxn>
                <a:cxn ang="0">
                  <a:pos x="402" y="579"/>
                </a:cxn>
                <a:cxn ang="0">
                  <a:pos x="467" y="516"/>
                </a:cxn>
                <a:cxn ang="0">
                  <a:pos x="533" y="446"/>
                </a:cxn>
                <a:cxn ang="0">
                  <a:pos x="570" y="367"/>
                </a:cxn>
                <a:cxn ang="0">
                  <a:pos x="592" y="274"/>
                </a:cxn>
                <a:cxn ang="0">
                  <a:pos x="577" y="180"/>
                </a:cxn>
                <a:cxn ang="0">
                  <a:pos x="526" y="102"/>
                </a:cxn>
                <a:cxn ang="0">
                  <a:pos x="460" y="47"/>
                </a:cxn>
                <a:cxn ang="0">
                  <a:pos x="372" y="8"/>
                </a:cxn>
                <a:cxn ang="0">
                  <a:pos x="277" y="0"/>
                </a:cxn>
                <a:cxn ang="0">
                  <a:pos x="190" y="15"/>
                </a:cxn>
                <a:cxn ang="0">
                  <a:pos x="109" y="47"/>
                </a:cxn>
                <a:cxn ang="0">
                  <a:pos x="51" y="109"/>
                </a:cxn>
                <a:cxn ang="0">
                  <a:pos x="14" y="172"/>
                </a:cxn>
                <a:cxn ang="0">
                  <a:pos x="0" y="250"/>
                </a:cxn>
                <a:cxn ang="0">
                  <a:pos x="7" y="281"/>
                </a:cxn>
                <a:cxn ang="0">
                  <a:pos x="14" y="297"/>
                </a:cxn>
                <a:cxn ang="0">
                  <a:pos x="36" y="320"/>
                </a:cxn>
                <a:cxn ang="0">
                  <a:pos x="51" y="328"/>
                </a:cxn>
                <a:cxn ang="0">
                  <a:pos x="88" y="328"/>
                </a:cxn>
                <a:cxn ang="0">
                  <a:pos x="117" y="313"/>
                </a:cxn>
                <a:cxn ang="0">
                  <a:pos x="131" y="297"/>
                </a:cxn>
                <a:cxn ang="0">
                  <a:pos x="139" y="281"/>
                </a:cxn>
                <a:cxn ang="0">
                  <a:pos x="146" y="258"/>
                </a:cxn>
                <a:cxn ang="0">
                  <a:pos x="146" y="242"/>
                </a:cxn>
                <a:cxn ang="0">
                  <a:pos x="139" y="227"/>
                </a:cxn>
                <a:cxn ang="0">
                  <a:pos x="131" y="219"/>
                </a:cxn>
                <a:cxn ang="0">
                  <a:pos x="124" y="203"/>
                </a:cxn>
                <a:cxn ang="0">
                  <a:pos x="109" y="188"/>
                </a:cxn>
                <a:cxn ang="0">
                  <a:pos x="88" y="180"/>
                </a:cxn>
                <a:cxn ang="0">
                  <a:pos x="66" y="180"/>
                </a:cxn>
                <a:cxn ang="0">
                  <a:pos x="102" y="117"/>
                </a:cxn>
                <a:cxn ang="0">
                  <a:pos x="153" y="78"/>
                </a:cxn>
                <a:cxn ang="0">
                  <a:pos x="204" y="55"/>
                </a:cxn>
                <a:cxn ang="0">
                  <a:pos x="256" y="47"/>
                </a:cxn>
                <a:cxn ang="0">
                  <a:pos x="329" y="62"/>
                </a:cxn>
                <a:cxn ang="0">
                  <a:pos x="387" y="94"/>
                </a:cxn>
                <a:cxn ang="0">
                  <a:pos x="424" y="148"/>
                </a:cxn>
                <a:cxn ang="0">
                  <a:pos x="453" y="203"/>
                </a:cxn>
                <a:cxn ang="0">
                  <a:pos x="460" y="274"/>
                </a:cxn>
                <a:cxn ang="0">
                  <a:pos x="445" y="360"/>
                </a:cxn>
                <a:cxn ang="0">
                  <a:pos x="416" y="438"/>
                </a:cxn>
                <a:cxn ang="0">
                  <a:pos x="372" y="500"/>
                </a:cxn>
                <a:cxn ang="0">
                  <a:pos x="336" y="547"/>
                </a:cxn>
                <a:cxn ang="0">
                  <a:pos x="14" y="883"/>
                </a:cxn>
                <a:cxn ang="0">
                  <a:pos x="7" y="891"/>
                </a:cxn>
                <a:cxn ang="0">
                  <a:pos x="7" y="899"/>
                </a:cxn>
                <a:cxn ang="0">
                  <a:pos x="0" y="915"/>
                </a:cxn>
                <a:cxn ang="0">
                  <a:pos x="0" y="938"/>
                </a:cxn>
                <a:cxn ang="0">
                  <a:pos x="548" y="938"/>
                </a:cxn>
                <a:cxn ang="0">
                  <a:pos x="592" y="680"/>
                </a:cxn>
              </a:cxnLst>
              <a:rect l="0" t="0" r="r" b="b"/>
              <a:pathLst>
                <a:path w="592" h="938">
                  <a:moveTo>
                    <a:pt x="592" y="680"/>
                  </a:moveTo>
                  <a:lnTo>
                    <a:pt x="540" y="680"/>
                  </a:lnTo>
                  <a:lnTo>
                    <a:pt x="526" y="774"/>
                  </a:lnTo>
                  <a:lnTo>
                    <a:pt x="511" y="813"/>
                  </a:lnTo>
                  <a:lnTo>
                    <a:pt x="489" y="813"/>
                  </a:lnTo>
                  <a:lnTo>
                    <a:pt x="445" y="821"/>
                  </a:lnTo>
                  <a:lnTo>
                    <a:pt x="131" y="821"/>
                  </a:lnTo>
                  <a:lnTo>
                    <a:pt x="204" y="751"/>
                  </a:lnTo>
                  <a:lnTo>
                    <a:pt x="263" y="696"/>
                  </a:lnTo>
                  <a:lnTo>
                    <a:pt x="314" y="657"/>
                  </a:lnTo>
                  <a:lnTo>
                    <a:pt x="350" y="618"/>
                  </a:lnTo>
                  <a:lnTo>
                    <a:pt x="402" y="579"/>
                  </a:lnTo>
                  <a:lnTo>
                    <a:pt x="467" y="516"/>
                  </a:lnTo>
                  <a:lnTo>
                    <a:pt x="533" y="446"/>
                  </a:lnTo>
                  <a:lnTo>
                    <a:pt x="570" y="367"/>
                  </a:lnTo>
                  <a:lnTo>
                    <a:pt x="592" y="274"/>
                  </a:lnTo>
                  <a:lnTo>
                    <a:pt x="577" y="180"/>
                  </a:lnTo>
                  <a:lnTo>
                    <a:pt x="526" y="102"/>
                  </a:lnTo>
                  <a:lnTo>
                    <a:pt x="460" y="47"/>
                  </a:lnTo>
                  <a:lnTo>
                    <a:pt x="372" y="8"/>
                  </a:lnTo>
                  <a:lnTo>
                    <a:pt x="277" y="0"/>
                  </a:lnTo>
                  <a:lnTo>
                    <a:pt x="190" y="15"/>
                  </a:lnTo>
                  <a:lnTo>
                    <a:pt x="109" y="47"/>
                  </a:lnTo>
                  <a:lnTo>
                    <a:pt x="51" y="109"/>
                  </a:lnTo>
                  <a:lnTo>
                    <a:pt x="14" y="172"/>
                  </a:lnTo>
                  <a:lnTo>
                    <a:pt x="0" y="250"/>
                  </a:lnTo>
                  <a:lnTo>
                    <a:pt x="7" y="281"/>
                  </a:lnTo>
                  <a:lnTo>
                    <a:pt x="14" y="297"/>
                  </a:lnTo>
                  <a:lnTo>
                    <a:pt x="36" y="320"/>
                  </a:lnTo>
                  <a:lnTo>
                    <a:pt x="51" y="328"/>
                  </a:lnTo>
                  <a:lnTo>
                    <a:pt x="88" y="328"/>
                  </a:lnTo>
                  <a:lnTo>
                    <a:pt x="117" y="313"/>
                  </a:lnTo>
                  <a:lnTo>
                    <a:pt x="131" y="297"/>
                  </a:lnTo>
                  <a:lnTo>
                    <a:pt x="139" y="281"/>
                  </a:lnTo>
                  <a:lnTo>
                    <a:pt x="146" y="258"/>
                  </a:lnTo>
                  <a:lnTo>
                    <a:pt x="146" y="242"/>
                  </a:lnTo>
                  <a:lnTo>
                    <a:pt x="139" y="227"/>
                  </a:lnTo>
                  <a:lnTo>
                    <a:pt x="131" y="219"/>
                  </a:lnTo>
                  <a:lnTo>
                    <a:pt x="124" y="203"/>
                  </a:lnTo>
                  <a:lnTo>
                    <a:pt x="109" y="188"/>
                  </a:lnTo>
                  <a:lnTo>
                    <a:pt x="88" y="180"/>
                  </a:lnTo>
                  <a:lnTo>
                    <a:pt x="66" y="180"/>
                  </a:lnTo>
                  <a:lnTo>
                    <a:pt x="102" y="117"/>
                  </a:lnTo>
                  <a:lnTo>
                    <a:pt x="153" y="78"/>
                  </a:lnTo>
                  <a:lnTo>
                    <a:pt x="204" y="55"/>
                  </a:lnTo>
                  <a:lnTo>
                    <a:pt x="256" y="47"/>
                  </a:lnTo>
                  <a:lnTo>
                    <a:pt x="329" y="62"/>
                  </a:lnTo>
                  <a:lnTo>
                    <a:pt x="387" y="94"/>
                  </a:lnTo>
                  <a:lnTo>
                    <a:pt x="424" y="148"/>
                  </a:lnTo>
                  <a:lnTo>
                    <a:pt x="453" y="203"/>
                  </a:lnTo>
                  <a:lnTo>
                    <a:pt x="460" y="274"/>
                  </a:lnTo>
                  <a:lnTo>
                    <a:pt x="445" y="360"/>
                  </a:lnTo>
                  <a:lnTo>
                    <a:pt x="416" y="438"/>
                  </a:lnTo>
                  <a:lnTo>
                    <a:pt x="372" y="500"/>
                  </a:lnTo>
                  <a:lnTo>
                    <a:pt x="336" y="547"/>
                  </a:lnTo>
                  <a:lnTo>
                    <a:pt x="14" y="883"/>
                  </a:lnTo>
                  <a:lnTo>
                    <a:pt x="7" y="891"/>
                  </a:lnTo>
                  <a:lnTo>
                    <a:pt x="7" y="899"/>
                  </a:lnTo>
                  <a:lnTo>
                    <a:pt x="0" y="915"/>
                  </a:lnTo>
                  <a:lnTo>
                    <a:pt x="0" y="938"/>
                  </a:lnTo>
                  <a:lnTo>
                    <a:pt x="548" y="938"/>
                  </a:lnTo>
                  <a:lnTo>
                    <a:pt x="592" y="6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80" name="Freeform 180"/>
            <p:cNvSpPr>
              <a:spLocks/>
            </p:cNvSpPr>
            <p:nvPr/>
          </p:nvSpPr>
          <p:spPr bwMode="auto">
            <a:xfrm>
              <a:off x="24979" y="2087"/>
              <a:ext cx="497" cy="2425"/>
            </a:xfrm>
            <a:custGeom>
              <a:avLst/>
              <a:gdLst/>
              <a:ahLst/>
              <a:cxnLst>
                <a:cxn ang="0">
                  <a:pos x="497" y="1212"/>
                </a:cxn>
                <a:cxn ang="0">
                  <a:pos x="490" y="1056"/>
                </a:cxn>
                <a:cxn ang="0">
                  <a:pos x="475" y="892"/>
                </a:cxn>
                <a:cxn ang="0">
                  <a:pos x="439" y="712"/>
                </a:cxn>
                <a:cxn ang="0">
                  <a:pos x="387" y="532"/>
                </a:cxn>
                <a:cxn ang="0">
                  <a:pos x="307" y="352"/>
                </a:cxn>
                <a:cxn ang="0">
                  <a:pos x="205" y="172"/>
                </a:cxn>
                <a:cxn ang="0">
                  <a:pos x="59" y="16"/>
                </a:cxn>
                <a:cxn ang="0">
                  <a:pos x="22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0" y="16"/>
                </a:cxn>
                <a:cxn ang="0">
                  <a:pos x="8" y="32"/>
                </a:cxn>
                <a:cxn ang="0">
                  <a:pos x="15" y="40"/>
                </a:cxn>
                <a:cxn ang="0">
                  <a:pos x="73" y="110"/>
                </a:cxn>
                <a:cxn ang="0">
                  <a:pos x="132" y="196"/>
                </a:cxn>
                <a:cxn ang="0">
                  <a:pos x="197" y="313"/>
                </a:cxn>
                <a:cxn ang="0">
                  <a:pos x="256" y="454"/>
                </a:cxn>
                <a:cxn ang="0">
                  <a:pos x="307" y="626"/>
                </a:cxn>
                <a:cxn ang="0">
                  <a:pos x="344" y="821"/>
                </a:cxn>
                <a:cxn ang="0">
                  <a:pos x="358" y="1017"/>
                </a:cxn>
                <a:cxn ang="0">
                  <a:pos x="366" y="1212"/>
                </a:cxn>
                <a:cxn ang="0">
                  <a:pos x="358" y="1416"/>
                </a:cxn>
                <a:cxn ang="0">
                  <a:pos x="336" y="1619"/>
                </a:cxn>
                <a:cxn ang="0">
                  <a:pos x="300" y="1822"/>
                </a:cxn>
                <a:cxn ang="0">
                  <a:pos x="241" y="2010"/>
                </a:cxn>
                <a:cxn ang="0">
                  <a:pos x="168" y="2166"/>
                </a:cxn>
                <a:cxn ang="0">
                  <a:pos x="95" y="2284"/>
                </a:cxn>
                <a:cxn ang="0">
                  <a:pos x="22" y="2378"/>
                </a:cxn>
                <a:cxn ang="0">
                  <a:pos x="8" y="2385"/>
                </a:cxn>
                <a:cxn ang="0">
                  <a:pos x="8" y="2393"/>
                </a:cxn>
                <a:cxn ang="0">
                  <a:pos x="0" y="2401"/>
                </a:cxn>
                <a:cxn ang="0">
                  <a:pos x="8" y="2417"/>
                </a:cxn>
                <a:cxn ang="0">
                  <a:pos x="15" y="2425"/>
                </a:cxn>
                <a:cxn ang="0">
                  <a:pos x="22" y="2425"/>
                </a:cxn>
                <a:cxn ang="0">
                  <a:pos x="51" y="2409"/>
                </a:cxn>
                <a:cxn ang="0">
                  <a:pos x="88" y="2378"/>
                </a:cxn>
                <a:cxn ang="0">
                  <a:pos x="183" y="2276"/>
                </a:cxn>
                <a:cxn ang="0">
                  <a:pos x="292" y="2112"/>
                </a:cxn>
                <a:cxn ang="0">
                  <a:pos x="373" y="1924"/>
                </a:cxn>
                <a:cxn ang="0">
                  <a:pos x="439" y="1713"/>
                </a:cxn>
                <a:cxn ang="0">
                  <a:pos x="482" y="1471"/>
                </a:cxn>
                <a:cxn ang="0">
                  <a:pos x="497" y="1212"/>
                </a:cxn>
              </a:cxnLst>
              <a:rect l="0" t="0" r="r" b="b"/>
              <a:pathLst>
                <a:path w="497" h="2425">
                  <a:moveTo>
                    <a:pt x="497" y="1212"/>
                  </a:moveTo>
                  <a:lnTo>
                    <a:pt x="490" y="1056"/>
                  </a:lnTo>
                  <a:lnTo>
                    <a:pt x="475" y="892"/>
                  </a:lnTo>
                  <a:lnTo>
                    <a:pt x="439" y="712"/>
                  </a:lnTo>
                  <a:lnTo>
                    <a:pt x="387" y="532"/>
                  </a:lnTo>
                  <a:lnTo>
                    <a:pt x="307" y="352"/>
                  </a:lnTo>
                  <a:lnTo>
                    <a:pt x="205" y="172"/>
                  </a:lnTo>
                  <a:lnTo>
                    <a:pt x="59" y="16"/>
                  </a:lnTo>
                  <a:lnTo>
                    <a:pt x="22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15" y="40"/>
                  </a:lnTo>
                  <a:lnTo>
                    <a:pt x="73" y="110"/>
                  </a:lnTo>
                  <a:lnTo>
                    <a:pt x="132" y="196"/>
                  </a:lnTo>
                  <a:lnTo>
                    <a:pt x="197" y="313"/>
                  </a:lnTo>
                  <a:lnTo>
                    <a:pt x="256" y="454"/>
                  </a:lnTo>
                  <a:lnTo>
                    <a:pt x="307" y="626"/>
                  </a:lnTo>
                  <a:lnTo>
                    <a:pt x="344" y="821"/>
                  </a:lnTo>
                  <a:lnTo>
                    <a:pt x="358" y="1017"/>
                  </a:lnTo>
                  <a:lnTo>
                    <a:pt x="366" y="1212"/>
                  </a:lnTo>
                  <a:lnTo>
                    <a:pt x="358" y="1416"/>
                  </a:lnTo>
                  <a:lnTo>
                    <a:pt x="336" y="1619"/>
                  </a:lnTo>
                  <a:lnTo>
                    <a:pt x="300" y="1822"/>
                  </a:lnTo>
                  <a:lnTo>
                    <a:pt x="241" y="2010"/>
                  </a:lnTo>
                  <a:lnTo>
                    <a:pt x="168" y="2166"/>
                  </a:lnTo>
                  <a:lnTo>
                    <a:pt x="95" y="2284"/>
                  </a:lnTo>
                  <a:lnTo>
                    <a:pt x="22" y="2378"/>
                  </a:lnTo>
                  <a:lnTo>
                    <a:pt x="8" y="2385"/>
                  </a:lnTo>
                  <a:lnTo>
                    <a:pt x="8" y="2393"/>
                  </a:lnTo>
                  <a:lnTo>
                    <a:pt x="0" y="2401"/>
                  </a:lnTo>
                  <a:lnTo>
                    <a:pt x="8" y="2417"/>
                  </a:lnTo>
                  <a:lnTo>
                    <a:pt x="15" y="2425"/>
                  </a:lnTo>
                  <a:lnTo>
                    <a:pt x="22" y="2425"/>
                  </a:lnTo>
                  <a:lnTo>
                    <a:pt x="51" y="2409"/>
                  </a:lnTo>
                  <a:lnTo>
                    <a:pt x="88" y="2378"/>
                  </a:lnTo>
                  <a:lnTo>
                    <a:pt x="183" y="2276"/>
                  </a:lnTo>
                  <a:lnTo>
                    <a:pt x="292" y="2112"/>
                  </a:lnTo>
                  <a:lnTo>
                    <a:pt x="373" y="1924"/>
                  </a:lnTo>
                  <a:lnTo>
                    <a:pt x="439" y="1713"/>
                  </a:lnTo>
                  <a:lnTo>
                    <a:pt x="482" y="1471"/>
                  </a:lnTo>
                  <a:lnTo>
                    <a:pt x="497" y="12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2035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Kernel Density Estimation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588" indent="-1588">
              <a:tabLst>
                <a:tab pos="361950" algn="l"/>
              </a:tabLst>
            </a:pPr>
            <a:r>
              <a:rPr lang="en-GB" sz="2800" dirty="0" smtClean="0"/>
              <a:t> fix </a:t>
            </a:r>
            <a:r>
              <a:rPr lang="en-GB" sz="2800" dirty="0" smtClean="0">
                <a:latin typeface="CMMI12" pitchFamily="34" charset="2"/>
              </a:rPr>
              <a:t>V</a:t>
            </a:r>
            <a:r>
              <a:rPr lang="en-GB" sz="2800" dirty="0" smtClean="0"/>
              <a:t>, estimate </a:t>
            </a:r>
            <a:r>
              <a:rPr lang="en-GB" sz="2800" dirty="0" smtClean="0">
                <a:latin typeface="CMMI12" pitchFamily="34" charset="2"/>
              </a:rPr>
              <a:t>K</a:t>
            </a:r>
            <a:r>
              <a:rPr lang="en-GB" sz="2800" dirty="0" smtClean="0"/>
              <a:t> from the data. Let </a:t>
            </a:r>
            <a:r>
              <a:rPr lang="en-GB" sz="2800" dirty="0" smtClean="0">
                <a:latin typeface="CMSY10" pitchFamily="34" charset="2"/>
              </a:rPr>
              <a:t>R</a:t>
            </a:r>
            <a:r>
              <a:rPr lang="en-GB" sz="2800" dirty="0" smtClean="0"/>
              <a:t> be a hypercube centred on </a:t>
            </a:r>
            <a:r>
              <a:rPr lang="en-GB" sz="2800" dirty="0" smtClean="0">
                <a:latin typeface="CMBX10" pitchFamily="34" charset="2"/>
              </a:rPr>
              <a:t>x</a:t>
            </a:r>
            <a:endParaRPr lang="en-GB" sz="2800" dirty="0" smtClean="0"/>
          </a:p>
        </p:txBody>
      </p:sp>
      <p:sp>
        <p:nvSpPr>
          <p:cNvPr id="5" name="Cube 4"/>
          <p:cNvSpPr/>
          <p:nvPr/>
        </p:nvSpPr>
        <p:spPr>
          <a:xfrm>
            <a:off x="6235700" y="2095500"/>
            <a:ext cx="1511300" cy="1190628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902450" y="1905000"/>
            <a:ext cx="0" cy="88900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902450" y="2794000"/>
            <a:ext cx="1060450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527800" y="2794000"/>
            <a:ext cx="374650" cy="71120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18" y="2886364"/>
            <a:ext cx="219364" cy="196273"/>
          </a:xfrm>
          <a:prstGeom prst="rect">
            <a:avLst/>
          </a:prstGeom>
        </p:spPr>
      </p:pic>
      <p:pic>
        <p:nvPicPr>
          <p:cNvPr id="23" name="Picture 2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873" y="2685473"/>
            <a:ext cx="207818" cy="300182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3540128"/>
            <a:ext cx="6870023" cy="710692"/>
          </a:xfrm>
          <a:prstGeom prst="rect">
            <a:avLst/>
          </a:prstGeom>
        </p:spPr>
      </p:pic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28" y="5765171"/>
            <a:ext cx="1154545" cy="356859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87" y="4556979"/>
            <a:ext cx="2578624" cy="827998"/>
          </a:xfrm>
          <a:prstGeom prst="rect">
            <a:avLst/>
          </a:prstGeom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317" y="4493479"/>
            <a:ext cx="3894748" cy="910798"/>
          </a:xfrm>
          <a:prstGeom prst="rect">
            <a:avLst/>
          </a:prstGeom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2412423"/>
            <a:ext cx="23114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10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Kernel Density Estimation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588" indent="-1588">
              <a:tabLst>
                <a:tab pos="361950" algn="l"/>
              </a:tabLst>
            </a:pPr>
            <a:r>
              <a:rPr lang="en-GB" sz="2800" dirty="0" smtClean="0"/>
              <a:t> discontinuity in </a:t>
            </a:r>
          </a:p>
          <a:p>
            <a:pPr marL="1588" indent="-1588">
              <a:tabLst>
                <a:tab pos="361950" algn="l"/>
              </a:tabLst>
            </a:pPr>
            <a:endParaRPr lang="en-GB" dirty="0"/>
          </a:p>
          <a:p>
            <a:pPr marL="1588" indent="-1588">
              <a:tabLst>
                <a:tab pos="361950" algn="l"/>
              </a:tabLst>
            </a:pPr>
            <a:endParaRPr lang="en-GB" sz="2800" dirty="0" smtClean="0"/>
          </a:p>
          <a:p>
            <a:pPr marL="1588" indent="-1588">
              <a:tabLst>
                <a:tab pos="361950" algn="l"/>
              </a:tabLst>
            </a:pPr>
            <a:endParaRPr lang="en-GB" dirty="0"/>
          </a:p>
          <a:p>
            <a:pPr marL="1588" indent="-1588">
              <a:tabLst>
                <a:tab pos="361950" algn="l"/>
              </a:tabLst>
            </a:pPr>
            <a:endParaRPr lang="en-GB" sz="2800" dirty="0" smtClean="0"/>
          </a:p>
          <a:p>
            <a:pPr marL="1588" indent="-1588">
              <a:tabLst>
                <a:tab pos="361950" algn="l"/>
              </a:tabLst>
            </a:pPr>
            <a:r>
              <a:rPr lang="en-GB" dirty="0"/>
              <a:t> </a:t>
            </a:r>
            <a:r>
              <a:rPr lang="en-GB" dirty="0" smtClean="0"/>
              <a:t>to avoid the discontinuity </a:t>
            </a:r>
            <a:endParaRPr lang="en-GB" sz="2800" dirty="0" smtClean="0"/>
          </a:p>
        </p:txBody>
      </p:sp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16" y="2188349"/>
            <a:ext cx="6245475" cy="646084"/>
          </a:xfrm>
          <a:prstGeom prst="rect">
            <a:avLst/>
          </a:prstGeom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16" y="2904837"/>
            <a:ext cx="3894748" cy="910798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722" y="1560736"/>
            <a:ext cx="682232" cy="388347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6654800" y="3479800"/>
            <a:ext cx="2259923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7804150" y="2194145"/>
            <a:ext cx="0" cy="128565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00900" y="2904837"/>
            <a:ext cx="1181100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200900" y="2904837"/>
            <a:ext cx="0" cy="57496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382000" y="2904837"/>
            <a:ext cx="0" cy="57496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6541" y="4298273"/>
            <a:ext cx="1835218" cy="1068155"/>
          </a:xfrm>
          <a:prstGeom prst="rect">
            <a:avLst/>
          </a:prstGeom>
        </p:spPr>
      </p:pic>
      <p:cxnSp>
        <p:nvCxnSpPr>
          <p:cNvPr id="40" name="Straight Arrow Connector 39"/>
          <p:cNvCxnSpPr/>
          <p:nvPr/>
        </p:nvCxnSpPr>
        <p:spPr>
          <a:xfrm flipV="1">
            <a:off x="7804150" y="4074899"/>
            <a:ext cx="0" cy="1182901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Picture 4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27" y="4618372"/>
            <a:ext cx="6071989" cy="143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32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Kernel Density Estimation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588" indent="-1588">
              <a:tabLst>
                <a:tab pos="361950" algn="l"/>
              </a:tabLst>
            </a:pPr>
            <a:r>
              <a:rPr lang="en-GB" sz="2800" dirty="0" smtClean="0"/>
              <a:t> More generally</a:t>
            </a:r>
          </a:p>
          <a:p>
            <a:pPr marL="0" indent="0">
              <a:buNone/>
              <a:tabLst>
                <a:tab pos="361950" algn="l"/>
              </a:tabLst>
            </a:pPr>
            <a:endParaRPr lang="en-GB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654800" y="3479800"/>
            <a:ext cx="2259923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7804150" y="2194145"/>
            <a:ext cx="0" cy="128565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200900" y="2904837"/>
            <a:ext cx="1181100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200900" y="2904837"/>
            <a:ext cx="0" cy="57496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382000" y="2904837"/>
            <a:ext cx="0" cy="57496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541" y="4298273"/>
            <a:ext cx="1835218" cy="1068155"/>
          </a:xfrm>
          <a:prstGeom prst="rect">
            <a:avLst/>
          </a:prstGeom>
        </p:spPr>
      </p:pic>
      <p:cxnSp>
        <p:nvCxnSpPr>
          <p:cNvPr id="40" name="Straight Arrow Connector 39"/>
          <p:cNvCxnSpPr/>
          <p:nvPr/>
        </p:nvCxnSpPr>
        <p:spPr>
          <a:xfrm flipV="1">
            <a:off x="7804150" y="4074899"/>
            <a:ext cx="0" cy="1182901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" y="2330450"/>
            <a:ext cx="5219700" cy="13335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" y="5045772"/>
            <a:ext cx="2260600" cy="10541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4298273"/>
            <a:ext cx="17018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194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>
                <a:ea typeface="宋体" charset="-122"/>
              </a:rPr>
              <a:t>When to Consider Nearest Neighbor ?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Less 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than 20 attributes per example</a:t>
            </a:r>
          </a:p>
          <a:p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Advantages:</a:t>
            </a:r>
          </a:p>
          <a:p>
            <a:pPr lvl="1"/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Training is very fast</a:t>
            </a:r>
          </a:p>
          <a:p>
            <a:pPr lvl="1"/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Learn complex target functions</a:t>
            </a:r>
          </a:p>
          <a:p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Disadvantages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:</a:t>
            </a:r>
          </a:p>
          <a:p>
            <a:pPr lvl="1"/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Slow at query time</a:t>
            </a:r>
          </a:p>
          <a:p>
            <a:pPr lvl="1"/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Easily fooled by irrelevant attributes</a:t>
            </a:r>
          </a:p>
        </p:txBody>
      </p:sp>
    </p:spTree>
    <p:extLst>
      <p:ext uri="{BB962C8B-B14F-4D97-AF65-F5344CB8AC3E}">
        <p14:creationId xmlns:p14="http://schemas.microsoft.com/office/powerpoint/2010/main" val="1845186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Curse of Dimensionality 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7924800" cy="4525963"/>
          </a:xfrm>
        </p:spPr>
        <p:txBody>
          <a:bodyPr/>
          <a:lstStyle/>
          <a:p>
            <a:r>
              <a:rPr lang="en-US" altLang="zh-CN" sz="2400" dirty="0">
                <a:ea typeface="宋体" charset="-122"/>
              </a:rPr>
              <a:t>Imagine instances described by 20 attributes, but only 2 are relevant to target function</a:t>
            </a:r>
          </a:p>
          <a:p>
            <a:r>
              <a:rPr lang="en-US" altLang="zh-CN" sz="2400" dirty="0">
                <a:ea typeface="宋体" charset="-122"/>
              </a:rPr>
              <a:t>Curse of dimensionality: </a:t>
            </a:r>
            <a:r>
              <a:rPr lang="en-US" altLang="zh-CN" sz="2400" dirty="0" smtClean="0">
                <a:ea typeface="宋体" charset="-122"/>
              </a:rPr>
              <a:t>conflicting assumption become severe</a:t>
            </a:r>
            <a:endParaRPr lang="en-US" altLang="zh-CN" sz="2400" dirty="0">
              <a:ea typeface="宋体" charset="-122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2606839"/>
            <a:ext cx="5105400" cy="370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4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Curse of Dimensionality 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7924800" cy="4525963"/>
          </a:xfrm>
        </p:spPr>
        <p:txBody>
          <a:bodyPr/>
          <a:lstStyle/>
          <a:p>
            <a:r>
              <a:rPr lang="en-US" altLang="zh-CN" sz="2400" dirty="0" smtClean="0">
                <a:ea typeface="宋体" charset="-122"/>
              </a:rPr>
              <a:t>Curse </a:t>
            </a:r>
            <a:r>
              <a:rPr lang="en-US" altLang="zh-CN" sz="2400" dirty="0">
                <a:ea typeface="宋体" charset="-122"/>
              </a:rPr>
              <a:t>of dimensionality</a:t>
            </a:r>
            <a:r>
              <a:rPr lang="en-US" altLang="zh-CN" sz="2400" dirty="0" smtClean="0">
                <a:ea typeface="宋体" charset="-122"/>
              </a:rPr>
              <a:t>: more data points close to the boundary</a:t>
            </a:r>
          </a:p>
          <a:p>
            <a:pPr lvl="1"/>
            <a:r>
              <a:rPr lang="en-US" altLang="zh-CN" sz="2200" dirty="0" smtClean="0">
                <a:ea typeface="宋体" charset="-122"/>
              </a:rPr>
              <a:t> uniformly distributed over a unit ball</a:t>
            </a:r>
            <a:endParaRPr lang="en-US" altLang="zh-CN" sz="2200" dirty="0">
              <a:ea typeface="宋体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65475"/>
            <a:ext cx="2857500" cy="2844800"/>
          </a:xfrm>
          <a:prstGeom prst="rect">
            <a:avLst/>
          </a:prstGeom>
        </p:spPr>
      </p:pic>
      <p:grpSp>
        <p:nvGrpSpPr>
          <p:cNvPr id="7" name="Group 36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086354" y="4671103"/>
            <a:ext cx="5661079" cy="785818"/>
            <a:chOff x="2551" y="3628"/>
            <a:chExt cx="31950" cy="4435"/>
          </a:xfrm>
        </p:grpSpPr>
        <p:sp>
          <p:nvSpPr>
            <p:cNvPr id="8" name="Freeform 38"/>
            <p:cNvSpPr>
              <a:spLocks noEditPoints="1"/>
            </p:cNvSpPr>
            <p:nvPr/>
          </p:nvSpPr>
          <p:spPr bwMode="auto">
            <a:xfrm>
              <a:off x="2551" y="5040"/>
              <a:ext cx="895" cy="1351"/>
            </a:xfrm>
            <a:custGeom>
              <a:avLst/>
              <a:gdLst/>
              <a:ahLst/>
              <a:cxnLst>
                <a:cxn ang="0">
                  <a:pos x="895" y="10"/>
                </a:cxn>
                <a:cxn ang="0">
                  <a:pos x="826" y="0"/>
                </a:cxn>
                <a:cxn ang="0">
                  <a:pos x="678" y="10"/>
                </a:cxn>
                <a:cxn ang="0">
                  <a:pos x="619" y="20"/>
                </a:cxn>
                <a:cxn ang="0">
                  <a:pos x="610" y="70"/>
                </a:cxn>
                <a:cxn ang="0">
                  <a:pos x="629" y="80"/>
                </a:cxn>
                <a:cxn ang="0">
                  <a:pos x="728" y="90"/>
                </a:cxn>
                <a:cxn ang="0">
                  <a:pos x="747" y="100"/>
                </a:cxn>
                <a:cxn ang="0">
                  <a:pos x="737" y="150"/>
                </a:cxn>
                <a:cxn ang="0">
                  <a:pos x="590" y="540"/>
                </a:cxn>
                <a:cxn ang="0">
                  <a:pos x="452" y="480"/>
                </a:cxn>
                <a:cxn ang="0">
                  <a:pos x="196" y="600"/>
                </a:cxn>
                <a:cxn ang="0">
                  <a:pos x="19" y="880"/>
                </a:cxn>
                <a:cxn ang="0">
                  <a:pos x="19" y="1171"/>
                </a:cxn>
                <a:cxn ang="0">
                  <a:pos x="147" y="1331"/>
                </a:cxn>
                <a:cxn ang="0">
                  <a:pos x="285" y="1351"/>
                </a:cxn>
                <a:cxn ang="0">
                  <a:pos x="413" y="1291"/>
                </a:cxn>
                <a:cxn ang="0">
                  <a:pos x="521" y="1281"/>
                </a:cxn>
                <a:cxn ang="0">
                  <a:pos x="669" y="1351"/>
                </a:cxn>
                <a:cxn ang="0">
                  <a:pos x="767" y="1311"/>
                </a:cxn>
                <a:cxn ang="0">
                  <a:pos x="846" y="1131"/>
                </a:cxn>
                <a:cxn ang="0">
                  <a:pos x="865" y="1061"/>
                </a:cxn>
                <a:cxn ang="0">
                  <a:pos x="856" y="1041"/>
                </a:cxn>
                <a:cxn ang="0">
                  <a:pos x="816" y="1051"/>
                </a:cxn>
                <a:cxn ang="0">
                  <a:pos x="787" y="1161"/>
                </a:cxn>
                <a:cxn ang="0">
                  <a:pos x="718" y="1291"/>
                </a:cxn>
                <a:cxn ang="0">
                  <a:pos x="649" y="1311"/>
                </a:cxn>
                <a:cxn ang="0">
                  <a:pos x="619" y="1261"/>
                </a:cxn>
                <a:cxn ang="0">
                  <a:pos x="610" y="1191"/>
                </a:cxn>
                <a:cxn ang="0">
                  <a:pos x="619" y="1151"/>
                </a:cxn>
                <a:cxn ang="0">
                  <a:pos x="895" y="20"/>
                </a:cxn>
                <a:cxn ang="0">
                  <a:pos x="501" y="1121"/>
                </a:cxn>
                <a:cxn ang="0">
                  <a:pos x="492" y="1141"/>
                </a:cxn>
                <a:cxn ang="0">
                  <a:pos x="462" y="1171"/>
                </a:cxn>
                <a:cxn ang="0">
                  <a:pos x="315" y="1301"/>
                </a:cxn>
                <a:cxn ang="0">
                  <a:pos x="196" y="1291"/>
                </a:cxn>
                <a:cxn ang="0">
                  <a:pos x="137" y="1191"/>
                </a:cxn>
                <a:cxn ang="0">
                  <a:pos x="137" y="1041"/>
                </a:cxn>
                <a:cxn ang="0">
                  <a:pos x="196" y="800"/>
                </a:cxn>
                <a:cxn ang="0">
                  <a:pos x="305" y="610"/>
                </a:cxn>
                <a:cxn ang="0">
                  <a:pos x="452" y="520"/>
                </a:cxn>
                <a:cxn ang="0">
                  <a:pos x="560" y="580"/>
                </a:cxn>
                <a:cxn ang="0">
                  <a:pos x="600" y="670"/>
                </a:cxn>
                <a:cxn ang="0">
                  <a:pos x="501" y="1101"/>
                </a:cxn>
              </a:cxnLst>
              <a:rect l="0" t="0" r="r" b="b"/>
              <a:pathLst>
                <a:path w="895" h="1351">
                  <a:moveTo>
                    <a:pt x="895" y="20"/>
                  </a:moveTo>
                  <a:lnTo>
                    <a:pt x="895" y="10"/>
                  </a:lnTo>
                  <a:lnTo>
                    <a:pt x="885" y="0"/>
                  </a:lnTo>
                  <a:lnTo>
                    <a:pt x="826" y="0"/>
                  </a:lnTo>
                  <a:lnTo>
                    <a:pt x="757" y="10"/>
                  </a:lnTo>
                  <a:lnTo>
                    <a:pt x="678" y="10"/>
                  </a:lnTo>
                  <a:lnTo>
                    <a:pt x="629" y="20"/>
                  </a:lnTo>
                  <a:lnTo>
                    <a:pt x="619" y="20"/>
                  </a:lnTo>
                  <a:lnTo>
                    <a:pt x="610" y="30"/>
                  </a:lnTo>
                  <a:lnTo>
                    <a:pt x="610" y="70"/>
                  </a:lnTo>
                  <a:lnTo>
                    <a:pt x="619" y="70"/>
                  </a:lnTo>
                  <a:lnTo>
                    <a:pt x="629" y="80"/>
                  </a:lnTo>
                  <a:lnTo>
                    <a:pt x="718" y="80"/>
                  </a:lnTo>
                  <a:lnTo>
                    <a:pt x="728" y="90"/>
                  </a:lnTo>
                  <a:lnTo>
                    <a:pt x="737" y="90"/>
                  </a:lnTo>
                  <a:lnTo>
                    <a:pt x="747" y="100"/>
                  </a:lnTo>
                  <a:lnTo>
                    <a:pt x="747" y="110"/>
                  </a:lnTo>
                  <a:lnTo>
                    <a:pt x="737" y="150"/>
                  </a:lnTo>
                  <a:lnTo>
                    <a:pt x="629" y="600"/>
                  </a:lnTo>
                  <a:lnTo>
                    <a:pt x="590" y="540"/>
                  </a:lnTo>
                  <a:lnTo>
                    <a:pt x="531" y="500"/>
                  </a:lnTo>
                  <a:lnTo>
                    <a:pt x="452" y="480"/>
                  </a:lnTo>
                  <a:lnTo>
                    <a:pt x="324" y="510"/>
                  </a:lnTo>
                  <a:lnTo>
                    <a:pt x="196" y="600"/>
                  </a:lnTo>
                  <a:lnTo>
                    <a:pt x="98" y="720"/>
                  </a:lnTo>
                  <a:lnTo>
                    <a:pt x="19" y="880"/>
                  </a:lnTo>
                  <a:lnTo>
                    <a:pt x="0" y="1041"/>
                  </a:lnTo>
                  <a:lnTo>
                    <a:pt x="19" y="1171"/>
                  </a:lnTo>
                  <a:lnTo>
                    <a:pt x="69" y="1261"/>
                  </a:lnTo>
                  <a:lnTo>
                    <a:pt x="147" y="1331"/>
                  </a:lnTo>
                  <a:lnTo>
                    <a:pt x="246" y="1351"/>
                  </a:lnTo>
                  <a:lnTo>
                    <a:pt x="285" y="1351"/>
                  </a:lnTo>
                  <a:lnTo>
                    <a:pt x="344" y="1331"/>
                  </a:lnTo>
                  <a:lnTo>
                    <a:pt x="413" y="1291"/>
                  </a:lnTo>
                  <a:lnTo>
                    <a:pt x="492" y="1211"/>
                  </a:lnTo>
                  <a:lnTo>
                    <a:pt x="521" y="1281"/>
                  </a:lnTo>
                  <a:lnTo>
                    <a:pt x="580" y="1331"/>
                  </a:lnTo>
                  <a:lnTo>
                    <a:pt x="669" y="1351"/>
                  </a:lnTo>
                  <a:lnTo>
                    <a:pt x="708" y="1351"/>
                  </a:lnTo>
                  <a:lnTo>
                    <a:pt x="767" y="1311"/>
                  </a:lnTo>
                  <a:lnTo>
                    <a:pt x="806" y="1251"/>
                  </a:lnTo>
                  <a:lnTo>
                    <a:pt x="846" y="1131"/>
                  </a:lnTo>
                  <a:lnTo>
                    <a:pt x="856" y="1081"/>
                  </a:lnTo>
                  <a:lnTo>
                    <a:pt x="865" y="1061"/>
                  </a:lnTo>
                  <a:lnTo>
                    <a:pt x="865" y="1051"/>
                  </a:lnTo>
                  <a:lnTo>
                    <a:pt x="856" y="1041"/>
                  </a:lnTo>
                  <a:lnTo>
                    <a:pt x="826" y="1041"/>
                  </a:lnTo>
                  <a:lnTo>
                    <a:pt x="816" y="1051"/>
                  </a:lnTo>
                  <a:lnTo>
                    <a:pt x="816" y="1071"/>
                  </a:lnTo>
                  <a:lnTo>
                    <a:pt x="787" y="1161"/>
                  </a:lnTo>
                  <a:lnTo>
                    <a:pt x="757" y="1241"/>
                  </a:lnTo>
                  <a:lnTo>
                    <a:pt x="718" y="1291"/>
                  </a:lnTo>
                  <a:lnTo>
                    <a:pt x="669" y="1311"/>
                  </a:lnTo>
                  <a:lnTo>
                    <a:pt x="649" y="1311"/>
                  </a:lnTo>
                  <a:lnTo>
                    <a:pt x="619" y="1281"/>
                  </a:lnTo>
                  <a:lnTo>
                    <a:pt x="619" y="1261"/>
                  </a:lnTo>
                  <a:lnTo>
                    <a:pt x="610" y="1241"/>
                  </a:lnTo>
                  <a:lnTo>
                    <a:pt x="610" y="1191"/>
                  </a:lnTo>
                  <a:lnTo>
                    <a:pt x="619" y="1171"/>
                  </a:lnTo>
                  <a:lnTo>
                    <a:pt x="619" y="1151"/>
                  </a:lnTo>
                  <a:lnTo>
                    <a:pt x="629" y="1131"/>
                  </a:lnTo>
                  <a:lnTo>
                    <a:pt x="895" y="20"/>
                  </a:lnTo>
                  <a:close/>
                  <a:moveTo>
                    <a:pt x="501" y="1101"/>
                  </a:moveTo>
                  <a:lnTo>
                    <a:pt x="501" y="1121"/>
                  </a:lnTo>
                  <a:lnTo>
                    <a:pt x="492" y="1131"/>
                  </a:lnTo>
                  <a:lnTo>
                    <a:pt x="492" y="1141"/>
                  </a:lnTo>
                  <a:lnTo>
                    <a:pt x="482" y="1161"/>
                  </a:lnTo>
                  <a:lnTo>
                    <a:pt x="462" y="1171"/>
                  </a:lnTo>
                  <a:lnTo>
                    <a:pt x="383" y="1251"/>
                  </a:lnTo>
                  <a:lnTo>
                    <a:pt x="315" y="1301"/>
                  </a:lnTo>
                  <a:lnTo>
                    <a:pt x="255" y="1311"/>
                  </a:lnTo>
                  <a:lnTo>
                    <a:pt x="196" y="1291"/>
                  </a:lnTo>
                  <a:lnTo>
                    <a:pt x="157" y="1251"/>
                  </a:lnTo>
                  <a:lnTo>
                    <a:pt x="137" y="1191"/>
                  </a:lnTo>
                  <a:lnTo>
                    <a:pt x="128" y="1131"/>
                  </a:lnTo>
                  <a:lnTo>
                    <a:pt x="137" y="1041"/>
                  </a:lnTo>
                  <a:lnTo>
                    <a:pt x="167" y="910"/>
                  </a:lnTo>
                  <a:lnTo>
                    <a:pt x="196" y="800"/>
                  </a:lnTo>
                  <a:lnTo>
                    <a:pt x="236" y="710"/>
                  </a:lnTo>
                  <a:lnTo>
                    <a:pt x="305" y="610"/>
                  </a:lnTo>
                  <a:lnTo>
                    <a:pt x="374" y="550"/>
                  </a:lnTo>
                  <a:lnTo>
                    <a:pt x="452" y="520"/>
                  </a:lnTo>
                  <a:lnTo>
                    <a:pt x="511" y="540"/>
                  </a:lnTo>
                  <a:lnTo>
                    <a:pt x="560" y="580"/>
                  </a:lnTo>
                  <a:lnTo>
                    <a:pt x="590" y="630"/>
                  </a:lnTo>
                  <a:lnTo>
                    <a:pt x="600" y="670"/>
                  </a:lnTo>
                  <a:lnTo>
                    <a:pt x="600" y="720"/>
                  </a:lnTo>
                  <a:lnTo>
                    <a:pt x="501" y="11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3643" y="4929"/>
              <a:ext cx="442" cy="1922"/>
            </a:xfrm>
            <a:custGeom>
              <a:avLst/>
              <a:gdLst/>
              <a:ahLst/>
              <a:cxnLst>
                <a:cxn ang="0">
                  <a:pos x="442" y="1902"/>
                </a:cxn>
                <a:cxn ang="0">
                  <a:pos x="442" y="1892"/>
                </a:cxn>
                <a:cxn ang="0">
                  <a:pos x="432" y="1892"/>
                </a:cxn>
                <a:cxn ang="0">
                  <a:pos x="403" y="1862"/>
                </a:cxn>
                <a:cxn ang="0">
                  <a:pos x="285" y="1702"/>
                </a:cxn>
                <a:cxn ang="0">
                  <a:pos x="196" y="1522"/>
                </a:cxn>
                <a:cxn ang="0">
                  <a:pos x="147" y="1332"/>
                </a:cxn>
                <a:cxn ang="0">
                  <a:pos x="118" y="1142"/>
                </a:cxn>
                <a:cxn ang="0">
                  <a:pos x="108" y="951"/>
                </a:cxn>
                <a:cxn ang="0">
                  <a:pos x="118" y="751"/>
                </a:cxn>
                <a:cxn ang="0">
                  <a:pos x="147" y="561"/>
                </a:cxn>
                <a:cxn ang="0">
                  <a:pos x="206" y="381"/>
                </a:cxn>
                <a:cxn ang="0">
                  <a:pos x="295" y="201"/>
                </a:cxn>
                <a:cxn ang="0">
                  <a:pos x="413" y="51"/>
                </a:cxn>
                <a:cxn ang="0">
                  <a:pos x="432" y="41"/>
                </a:cxn>
                <a:cxn ang="0">
                  <a:pos x="432" y="31"/>
                </a:cxn>
                <a:cxn ang="0">
                  <a:pos x="442" y="20"/>
                </a:cxn>
                <a:cxn ang="0">
                  <a:pos x="442" y="10"/>
                </a:cxn>
                <a:cxn ang="0">
                  <a:pos x="432" y="0"/>
                </a:cxn>
                <a:cxn ang="0">
                  <a:pos x="423" y="0"/>
                </a:cxn>
                <a:cxn ang="0">
                  <a:pos x="393" y="10"/>
                </a:cxn>
                <a:cxn ang="0">
                  <a:pos x="334" y="61"/>
                </a:cxn>
                <a:cxn ang="0">
                  <a:pos x="265" y="141"/>
                </a:cxn>
                <a:cxn ang="0">
                  <a:pos x="187" y="241"/>
                </a:cxn>
                <a:cxn ang="0">
                  <a:pos x="118" y="371"/>
                </a:cxn>
                <a:cxn ang="0">
                  <a:pos x="49" y="581"/>
                </a:cxn>
                <a:cxn ang="0">
                  <a:pos x="9" y="781"/>
                </a:cxn>
                <a:cxn ang="0">
                  <a:pos x="0" y="951"/>
                </a:cxn>
                <a:cxn ang="0">
                  <a:pos x="9" y="1132"/>
                </a:cxn>
                <a:cxn ang="0">
                  <a:pos x="49" y="1342"/>
                </a:cxn>
                <a:cxn ang="0">
                  <a:pos x="127" y="1562"/>
                </a:cxn>
                <a:cxn ang="0">
                  <a:pos x="196" y="1692"/>
                </a:cxn>
                <a:cxn ang="0">
                  <a:pos x="275" y="1792"/>
                </a:cxn>
                <a:cxn ang="0">
                  <a:pos x="393" y="1912"/>
                </a:cxn>
                <a:cxn ang="0">
                  <a:pos x="423" y="1922"/>
                </a:cxn>
                <a:cxn ang="0">
                  <a:pos x="432" y="1922"/>
                </a:cxn>
                <a:cxn ang="0">
                  <a:pos x="432" y="1912"/>
                </a:cxn>
                <a:cxn ang="0">
                  <a:pos x="442" y="1902"/>
                </a:cxn>
              </a:cxnLst>
              <a:rect l="0" t="0" r="r" b="b"/>
              <a:pathLst>
                <a:path w="442" h="1922">
                  <a:moveTo>
                    <a:pt x="442" y="1902"/>
                  </a:moveTo>
                  <a:lnTo>
                    <a:pt x="442" y="1892"/>
                  </a:lnTo>
                  <a:lnTo>
                    <a:pt x="432" y="1892"/>
                  </a:lnTo>
                  <a:lnTo>
                    <a:pt x="403" y="1862"/>
                  </a:lnTo>
                  <a:lnTo>
                    <a:pt x="285" y="1702"/>
                  </a:lnTo>
                  <a:lnTo>
                    <a:pt x="196" y="1522"/>
                  </a:lnTo>
                  <a:lnTo>
                    <a:pt x="147" y="1332"/>
                  </a:lnTo>
                  <a:lnTo>
                    <a:pt x="118" y="1142"/>
                  </a:lnTo>
                  <a:lnTo>
                    <a:pt x="108" y="951"/>
                  </a:lnTo>
                  <a:lnTo>
                    <a:pt x="118" y="751"/>
                  </a:lnTo>
                  <a:lnTo>
                    <a:pt x="147" y="561"/>
                  </a:lnTo>
                  <a:lnTo>
                    <a:pt x="206" y="381"/>
                  </a:lnTo>
                  <a:lnTo>
                    <a:pt x="295" y="201"/>
                  </a:lnTo>
                  <a:lnTo>
                    <a:pt x="413" y="51"/>
                  </a:lnTo>
                  <a:lnTo>
                    <a:pt x="432" y="41"/>
                  </a:lnTo>
                  <a:lnTo>
                    <a:pt x="432" y="31"/>
                  </a:lnTo>
                  <a:lnTo>
                    <a:pt x="442" y="20"/>
                  </a:lnTo>
                  <a:lnTo>
                    <a:pt x="442" y="10"/>
                  </a:lnTo>
                  <a:lnTo>
                    <a:pt x="432" y="0"/>
                  </a:lnTo>
                  <a:lnTo>
                    <a:pt x="423" y="0"/>
                  </a:lnTo>
                  <a:lnTo>
                    <a:pt x="393" y="10"/>
                  </a:lnTo>
                  <a:lnTo>
                    <a:pt x="334" y="61"/>
                  </a:lnTo>
                  <a:lnTo>
                    <a:pt x="265" y="141"/>
                  </a:lnTo>
                  <a:lnTo>
                    <a:pt x="187" y="241"/>
                  </a:lnTo>
                  <a:lnTo>
                    <a:pt x="118" y="371"/>
                  </a:lnTo>
                  <a:lnTo>
                    <a:pt x="49" y="581"/>
                  </a:lnTo>
                  <a:lnTo>
                    <a:pt x="9" y="781"/>
                  </a:lnTo>
                  <a:lnTo>
                    <a:pt x="0" y="951"/>
                  </a:lnTo>
                  <a:lnTo>
                    <a:pt x="9" y="1132"/>
                  </a:lnTo>
                  <a:lnTo>
                    <a:pt x="49" y="1342"/>
                  </a:lnTo>
                  <a:lnTo>
                    <a:pt x="127" y="1562"/>
                  </a:lnTo>
                  <a:lnTo>
                    <a:pt x="196" y="1692"/>
                  </a:lnTo>
                  <a:lnTo>
                    <a:pt x="275" y="1792"/>
                  </a:lnTo>
                  <a:lnTo>
                    <a:pt x="393" y="1912"/>
                  </a:lnTo>
                  <a:lnTo>
                    <a:pt x="423" y="1922"/>
                  </a:lnTo>
                  <a:lnTo>
                    <a:pt x="432" y="1922"/>
                  </a:lnTo>
                  <a:lnTo>
                    <a:pt x="432" y="1912"/>
                  </a:lnTo>
                  <a:lnTo>
                    <a:pt x="442" y="19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0"/>
            <p:cNvSpPr>
              <a:spLocks noEditPoints="1"/>
            </p:cNvSpPr>
            <p:nvPr/>
          </p:nvSpPr>
          <p:spPr bwMode="auto">
            <a:xfrm>
              <a:off x="4134" y="5520"/>
              <a:ext cx="984" cy="1221"/>
            </a:xfrm>
            <a:custGeom>
              <a:avLst/>
              <a:gdLst/>
              <a:ahLst/>
              <a:cxnLst>
                <a:cxn ang="0">
                  <a:pos x="138" y="1111"/>
                </a:cxn>
                <a:cxn ang="0">
                  <a:pos x="99" y="1161"/>
                </a:cxn>
                <a:cxn ang="0">
                  <a:pos x="0" y="1181"/>
                </a:cxn>
                <a:cxn ang="0">
                  <a:pos x="10" y="1221"/>
                </a:cxn>
                <a:cxn ang="0">
                  <a:pos x="404" y="1201"/>
                </a:cxn>
                <a:cxn ang="0">
                  <a:pos x="394" y="1171"/>
                </a:cxn>
                <a:cxn ang="0">
                  <a:pos x="296" y="1161"/>
                </a:cxn>
                <a:cxn ang="0">
                  <a:pos x="266" y="1151"/>
                </a:cxn>
                <a:cxn ang="0">
                  <a:pos x="276" y="1101"/>
                </a:cxn>
                <a:cxn ang="0">
                  <a:pos x="305" y="951"/>
                </a:cxn>
                <a:cxn ang="0">
                  <a:pos x="345" y="791"/>
                </a:cxn>
                <a:cxn ang="0">
                  <a:pos x="394" y="811"/>
                </a:cxn>
                <a:cxn ang="0">
                  <a:pos x="532" y="871"/>
                </a:cxn>
                <a:cxn ang="0">
                  <a:pos x="787" y="751"/>
                </a:cxn>
                <a:cxn ang="0">
                  <a:pos x="964" y="471"/>
                </a:cxn>
                <a:cxn ang="0">
                  <a:pos x="964" y="180"/>
                </a:cxn>
                <a:cxn ang="0">
                  <a:pos x="837" y="20"/>
                </a:cxn>
                <a:cxn ang="0">
                  <a:pos x="640" y="20"/>
                </a:cxn>
                <a:cxn ang="0">
                  <a:pos x="482" y="140"/>
                </a:cxn>
                <a:cxn ang="0">
                  <a:pos x="423" y="30"/>
                </a:cxn>
                <a:cxn ang="0">
                  <a:pos x="315" y="0"/>
                </a:cxn>
                <a:cxn ang="0">
                  <a:pos x="256" y="20"/>
                </a:cxn>
                <a:cxn ang="0">
                  <a:pos x="207" y="50"/>
                </a:cxn>
                <a:cxn ang="0">
                  <a:pos x="138" y="230"/>
                </a:cxn>
                <a:cxn ang="0">
                  <a:pos x="119" y="310"/>
                </a:cxn>
                <a:cxn ang="0">
                  <a:pos x="138" y="320"/>
                </a:cxn>
                <a:cxn ang="0">
                  <a:pos x="168" y="300"/>
                </a:cxn>
                <a:cxn ang="0">
                  <a:pos x="197" y="180"/>
                </a:cxn>
                <a:cxn ang="0">
                  <a:pos x="266" y="60"/>
                </a:cxn>
                <a:cxn ang="0">
                  <a:pos x="325" y="40"/>
                </a:cxn>
                <a:cxn ang="0">
                  <a:pos x="355" y="60"/>
                </a:cxn>
                <a:cxn ang="0">
                  <a:pos x="364" y="100"/>
                </a:cxn>
                <a:cxn ang="0">
                  <a:pos x="364" y="170"/>
                </a:cxn>
                <a:cxn ang="0">
                  <a:pos x="355" y="230"/>
                </a:cxn>
                <a:cxn ang="0">
                  <a:pos x="473" y="250"/>
                </a:cxn>
                <a:cxn ang="0">
                  <a:pos x="522" y="170"/>
                </a:cxn>
                <a:cxn ang="0">
                  <a:pos x="640" y="70"/>
                </a:cxn>
                <a:cxn ang="0">
                  <a:pos x="728" y="40"/>
                </a:cxn>
                <a:cxn ang="0">
                  <a:pos x="837" y="130"/>
                </a:cxn>
                <a:cxn ang="0">
                  <a:pos x="837" y="320"/>
                </a:cxn>
                <a:cxn ang="0">
                  <a:pos x="787" y="551"/>
                </a:cxn>
                <a:cxn ang="0">
                  <a:pos x="679" y="741"/>
                </a:cxn>
                <a:cxn ang="0">
                  <a:pos x="532" y="831"/>
                </a:cxn>
                <a:cxn ang="0">
                  <a:pos x="423" y="771"/>
                </a:cxn>
                <a:cxn ang="0">
                  <a:pos x="384" y="681"/>
                </a:cxn>
                <a:cxn ang="0">
                  <a:pos x="374" y="651"/>
                </a:cxn>
                <a:cxn ang="0">
                  <a:pos x="384" y="631"/>
                </a:cxn>
              </a:cxnLst>
              <a:rect l="0" t="0" r="r" b="b"/>
              <a:pathLst>
                <a:path w="984" h="1221">
                  <a:moveTo>
                    <a:pt x="148" y="1081"/>
                  </a:moveTo>
                  <a:lnTo>
                    <a:pt x="138" y="1111"/>
                  </a:lnTo>
                  <a:lnTo>
                    <a:pt x="119" y="1151"/>
                  </a:lnTo>
                  <a:lnTo>
                    <a:pt x="99" y="1161"/>
                  </a:lnTo>
                  <a:lnTo>
                    <a:pt x="20" y="1161"/>
                  </a:lnTo>
                  <a:lnTo>
                    <a:pt x="0" y="1181"/>
                  </a:lnTo>
                  <a:lnTo>
                    <a:pt x="0" y="1211"/>
                  </a:lnTo>
                  <a:lnTo>
                    <a:pt x="10" y="1221"/>
                  </a:lnTo>
                  <a:lnTo>
                    <a:pt x="384" y="1221"/>
                  </a:lnTo>
                  <a:lnTo>
                    <a:pt x="404" y="1201"/>
                  </a:lnTo>
                  <a:lnTo>
                    <a:pt x="404" y="1171"/>
                  </a:lnTo>
                  <a:lnTo>
                    <a:pt x="394" y="1171"/>
                  </a:lnTo>
                  <a:lnTo>
                    <a:pt x="374" y="1161"/>
                  </a:lnTo>
                  <a:lnTo>
                    <a:pt x="296" y="1161"/>
                  </a:lnTo>
                  <a:lnTo>
                    <a:pt x="276" y="1151"/>
                  </a:lnTo>
                  <a:lnTo>
                    <a:pt x="266" y="1151"/>
                  </a:lnTo>
                  <a:lnTo>
                    <a:pt x="266" y="1131"/>
                  </a:lnTo>
                  <a:lnTo>
                    <a:pt x="276" y="1101"/>
                  </a:lnTo>
                  <a:lnTo>
                    <a:pt x="286" y="1031"/>
                  </a:lnTo>
                  <a:lnTo>
                    <a:pt x="305" y="951"/>
                  </a:lnTo>
                  <a:lnTo>
                    <a:pt x="325" y="861"/>
                  </a:lnTo>
                  <a:lnTo>
                    <a:pt x="345" y="791"/>
                  </a:lnTo>
                  <a:lnTo>
                    <a:pt x="355" y="751"/>
                  </a:lnTo>
                  <a:lnTo>
                    <a:pt x="394" y="811"/>
                  </a:lnTo>
                  <a:lnTo>
                    <a:pt x="443" y="851"/>
                  </a:lnTo>
                  <a:lnTo>
                    <a:pt x="532" y="871"/>
                  </a:lnTo>
                  <a:lnTo>
                    <a:pt x="660" y="841"/>
                  </a:lnTo>
                  <a:lnTo>
                    <a:pt x="787" y="751"/>
                  </a:lnTo>
                  <a:lnTo>
                    <a:pt x="886" y="631"/>
                  </a:lnTo>
                  <a:lnTo>
                    <a:pt x="964" y="471"/>
                  </a:lnTo>
                  <a:lnTo>
                    <a:pt x="984" y="310"/>
                  </a:lnTo>
                  <a:lnTo>
                    <a:pt x="964" y="180"/>
                  </a:lnTo>
                  <a:lnTo>
                    <a:pt x="915" y="90"/>
                  </a:lnTo>
                  <a:lnTo>
                    <a:pt x="837" y="20"/>
                  </a:lnTo>
                  <a:lnTo>
                    <a:pt x="738" y="0"/>
                  </a:lnTo>
                  <a:lnTo>
                    <a:pt x="640" y="20"/>
                  </a:lnTo>
                  <a:lnTo>
                    <a:pt x="561" y="70"/>
                  </a:lnTo>
                  <a:lnTo>
                    <a:pt x="482" y="140"/>
                  </a:lnTo>
                  <a:lnTo>
                    <a:pt x="463" y="80"/>
                  </a:lnTo>
                  <a:lnTo>
                    <a:pt x="423" y="30"/>
                  </a:lnTo>
                  <a:lnTo>
                    <a:pt x="374" y="10"/>
                  </a:lnTo>
                  <a:lnTo>
                    <a:pt x="315" y="0"/>
                  </a:lnTo>
                  <a:lnTo>
                    <a:pt x="286" y="0"/>
                  </a:lnTo>
                  <a:lnTo>
                    <a:pt x="256" y="20"/>
                  </a:lnTo>
                  <a:lnTo>
                    <a:pt x="227" y="30"/>
                  </a:lnTo>
                  <a:lnTo>
                    <a:pt x="207" y="50"/>
                  </a:lnTo>
                  <a:lnTo>
                    <a:pt x="178" y="110"/>
                  </a:lnTo>
                  <a:lnTo>
                    <a:pt x="138" y="230"/>
                  </a:lnTo>
                  <a:lnTo>
                    <a:pt x="119" y="270"/>
                  </a:lnTo>
                  <a:lnTo>
                    <a:pt x="119" y="310"/>
                  </a:lnTo>
                  <a:lnTo>
                    <a:pt x="128" y="310"/>
                  </a:lnTo>
                  <a:lnTo>
                    <a:pt x="138" y="320"/>
                  </a:lnTo>
                  <a:lnTo>
                    <a:pt x="148" y="320"/>
                  </a:lnTo>
                  <a:lnTo>
                    <a:pt x="168" y="300"/>
                  </a:lnTo>
                  <a:lnTo>
                    <a:pt x="178" y="270"/>
                  </a:lnTo>
                  <a:lnTo>
                    <a:pt x="197" y="180"/>
                  </a:lnTo>
                  <a:lnTo>
                    <a:pt x="227" y="110"/>
                  </a:lnTo>
                  <a:lnTo>
                    <a:pt x="266" y="60"/>
                  </a:lnTo>
                  <a:lnTo>
                    <a:pt x="315" y="40"/>
                  </a:lnTo>
                  <a:lnTo>
                    <a:pt x="325" y="40"/>
                  </a:lnTo>
                  <a:lnTo>
                    <a:pt x="345" y="50"/>
                  </a:lnTo>
                  <a:lnTo>
                    <a:pt x="355" y="60"/>
                  </a:lnTo>
                  <a:lnTo>
                    <a:pt x="364" y="80"/>
                  </a:lnTo>
                  <a:lnTo>
                    <a:pt x="364" y="100"/>
                  </a:lnTo>
                  <a:lnTo>
                    <a:pt x="374" y="130"/>
                  </a:lnTo>
                  <a:lnTo>
                    <a:pt x="364" y="170"/>
                  </a:lnTo>
                  <a:lnTo>
                    <a:pt x="364" y="200"/>
                  </a:lnTo>
                  <a:lnTo>
                    <a:pt x="355" y="230"/>
                  </a:lnTo>
                  <a:lnTo>
                    <a:pt x="148" y="1081"/>
                  </a:lnTo>
                  <a:close/>
                  <a:moveTo>
                    <a:pt x="473" y="250"/>
                  </a:moveTo>
                  <a:lnTo>
                    <a:pt x="492" y="210"/>
                  </a:lnTo>
                  <a:lnTo>
                    <a:pt x="522" y="170"/>
                  </a:lnTo>
                  <a:lnTo>
                    <a:pt x="571" y="120"/>
                  </a:lnTo>
                  <a:lnTo>
                    <a:pt x="640" y="70"/>
                  </a:lnTo>
                  <a:lnTo>
                    <a:pt x="689" y="50"/>
                  </a:lnTo>
                  <a:lnTo>
                    <a:pt x="728" y="40"/>
                  </a:lnTo>
                  <a:lnTo>
                    <a:pt x="797" y="60"/>
                  </a:lnTo>
                  <a:lnTo>
                    <a:pt x="837" y="130"/>
                  </a:lnTo>
                  <a:lnTo>
                    <a:pt x="846" y="220"/>
                  </a:lnTo>
                  <a:lnTo>
                    <a:pt x="837" y="320"/>
                  </a:lnTo>
                  <a:lnTo>
                    <a:pt x="817" y="441"/>
                  </a:lnTo>
                  <a:lnTo>
                    <a:pt x="787" y="551"/>
                  </a:lnTo>
                  <a:lnTo>
                    <a:pt x="758" y="631"/>
                  </a:lnTo>
                  <a:lnTo>
                    <a:pt x="679" y="741"/>
                  </a:lnTo>
                  <a:lnTo>
                    <a:pt x="601" y="811"/>
                  </a:lnTo>
                  <a:lnTo>
                    <a:pt x="532" y="831"/>
                  </a:lnTo>
                  <a:lnTo>
                    <a:pt x="463" y="811"/>
                  </a:lnTo>
                  <a:lnTo>
                    <a:pt x="423" y="771"/>
                  </a:lnTo>
                  <a:lnTo>
                    <a:pt x="394" y="721"/>
                  </a:lnTo>
                  <a:lnTo>
                    <a:pt x="384" y="681"/>
                  </a:lnTo>
                  <a:lnTo>
                    <a:pt x="374" y="661"/>
                  </a:lnTo>
                  <a:lnTo>
                    <a:pt x="374" y="651"/>
                  </a:lnTo>
                  <a:lnTo>
                    <a:pt x="384" y="641"/>
                  </a:lnTo>
                  <a:lnTo>
                    <a:pt x="384" y="631"/>
                  </a:lnTo>
                  <a:lnTo>
                    <a:pt x="473" y="2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5305" y="6171"/>
              <a:ext cx="226" cy="570"/>
            </a:xfrm>
            <a:custGeom>
              <a:avLst/>
              <a:gdLst/>
              <a:ahLst/>
              <a:cxnLst>
                <a:cxn ang="0">
                  <a:pos x="226" y="200"/>
                </a:cxn>
                <a:cxn ang="0">
                  <a:pos x="207" y="90"/>
                </a:cxn>
                <a:cxn ang="0">
                  <a:pos x="167" y="20"/>
                </a:cxn>
                <a:cxn ang="0">
                  <a:pos x="98" y="0"/>
                </a:cxn>
                <a:cxn ang="0">
                  <a:pos x="69" y="0"/>
                </a:cxn>
                <a:cxn ang="0">
                  <a:pos x="39" y="20"/>
                </a:cxn>
                <a:cxn ang="0">
                  <a:pos x="20" y="40"/>
                </a:cxn>
                <a:cxn ang="0">
                  <a:pos x="0" y="100"/>
                </a:cxn>
                <a:cxn ang="0">
                  <a:pos x="20" y="160"/>
                </a:cxn>
                <a:cxn ang="0">
                  <a:pos x="39" y="180"/>
                </a:cxn>
                <a:cxn ang="0">
                  <a:pos x="98" y="200"/>
                </a:cxn>
                <a:cxn ang="0">
                  <a:pos x="128" y="200"/>
                </a:cxn>
                <a:cxn ang="0">
                  <a:pos x="167" y="180"/>
                </a:cxn>
                <a:cxn ang="0">
                  <a:pos x="177" y="170"/>
                </a:cxn>
                <a:cxn ang="0">
                  <a:pos x="177" y="180"/>
                </a:cxn>
                <a:cxn ang="0">
                  <a:pos x="187" y="200"/>
                </a:cxn>
                <a:cxn ang="0">
                  <a:pos x="167" y="330"/>
                </a:cxn>
                <a:cxn ang="0">
                  <a:pos x="118" y="440"/>
                </a:cxn>
                <a:cxn ang="0">
                  <a:pos x="49" y="520"/>
                </a:cxn>
                <a:cxn ang="0">
                  <a:pos x="39" y="530"/>
                </a:cxn>
                <a:cxn ang="0">
                  <a:pos x="39" y="540"/>
                </a:cxn>
                <a:cxn ang="0">
                  <a:pos x="30" y="550"/>
                </a:cxn>
                <a:cxn ang="0">
                  <a:pos x="39" y="570"/>
                </a:cxn>
                <a:cxn ang="0">
                  <a:pos x="49" y="570"/>
                </a:cxn>
                <a:cxn ang="0">
                  <a:pos x="79" y="550"/>
                </a:cxn>
                <a:cxn ang="0">
                  <a:pos x="118" y="500"/>
                </a:cxn>
                <a:cxn ang="0">
                  <a:pos x="167" y="430"/>
                </a:cxn>
                <a:cxn ang="0">
                  <a:pos x="207" y="320"/>
                </a:cxn>
                <a:cxn ang="0">
                  <a:pos x="226" y="200"/>
                </a:cxn>
              </a:cxnLst>
              <a:rect l="0" t="0" r="r" b="b"/>
              <a:pathLst>
                <a:path w="226" h="570">
                  <a:moveTo>
                    <a:pt x="226" y="200"/>
                  </a:moveTo>
                  <a:lnTo>
                    <a:pt x="207" y="90"/>
                  </a:lnTo>
                  <a:lnTo>
                    <a:pt x="167" y="20"/>
                  </a:lnTo>
                  <a:lnTo>
                    <a:pt x="98" y="0"/>
                  </a:lnTo>
                  <a:lnTo>
                    <a:pt x="69" y="0"/>
                  </a:lnTo>
                  <a:lnTo>
                    <a:pt x="39" y="20"/>
                  </a:lnTo>
                  <a:lnTo>
                    <a:pt x="20" y="40"/>
                  </a:lnTo>
                  <a:lnTo>
                    <a:pt x="0" y="100"/>
                  </a:lnTo>
                  <a:lnTo>
                    <a:pt x="20" y="160"/>
                  </a:lnTo>
                  <a:lnTo>
                    <a:pt x="39" y="180"/>
                  </a:lnTo>
                  <a:lnTo>
                    <a:pt x="98" y="200"/>
                  </a:lnTo>
                  <a:lnTo>
                    <a:pt x="128" y="200"/>
                  </a:lnTo>
                  <a:lnTo>
                    <a:pt x="167" y="180"/>
                  </a:lnTo>
                  <a:lnTo>
                    <a:pt x="177" y="170"/>
                  </a:lnTo>
                  <a:lnTo>
                    <a:pt x="177" y="180"/>
                  </a:lnTo>
                  <a:lnTo>
                    <a:pt x="187" y="200"/>
                  </a:lnTo>
                  <a:lnTo>
                    <a:pt x="167" y="330"/>
                  </a:lnTo>
                  <a:lnTo>
                    <a:pt x="118" y="440"/>
                  </a:lnTo>
                  <a:lnTo>
                    <a:pt x="49" y="520"/>
                  </a:lnTo>
                  <a:lnTo>
                    <a:pt x="39" y="530"/>
                  </a:lnTo>
                  <a:lnTo>
                    <a:pt x="39" y="540"/>
                  </a:lnTo>
                  <a:lnTo>
                    <a:pt x="30" y="550"/>
                  </a:lnTo>
                  <a:lnTo>
                    <a:pt x="39" y="570"/>
                  </a:lnTo>
                  <a:lnTo>
                    <a:pt x="49" y="570"/>
                  </a:lnTo>
                  <a:lnTo>
                    <a:pt x="79" y="550"/>
                  </a:lnTo>
                  <a:lnTo>
                    <a:pt x="118" y="500"/>
                  </a:lnTo>
                  <a:lnTo>
                    <a:pt x="167" y="430"/>
                  </a:lnTo>
                  <a:lnTo>
                    <a:pt x="207" y="320"/>
                  </a:lnTo>
                  <a:lnTo>
                    <a:pt x="226" y="2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6053" y="5060"/>
              <a:ext cx="1593" cy="1311"/>
            </a:xfrm>
            <a:custGeom>
              <a:avLst/>
              <a:gdLst/>
              <a:ahLst/>
              <a:cxnLst>
                <a:cxn ang="0">
                  <a:pos x="1377" y="150"/>
                </a:cxn>
                <a:cxn ang="0">
                  <a:pos x="1475" y="70"/>
                </a:cxn>
                <a:cxn ang="0">
                  <a:pos x="1574" y="60"/>
                </a:cxn>
                <a:cxn ang="0">
                  <a:pos x="1593" y="50"/>
                </a:cxn>
                <a:cxn ang="0">
                  <a:pos x="1583" y="0"/>
                </a:cxn>
                <a:cxn ang="0">
                  <a:pos x="1160" y="10"/>
                </a:cxn>
                <a:cxn ang="0">
                  <a:pos x="1151" y="40"/>
                </a:cxn>
                <a:cxn ang="0">
                  <a:pos x="1180" y="60"/>
                </a:cxn>
                <a:cxn ang="0">
                  <a:pos x="1288" y="80"/>
                </a:cxn>
                <a:cxn ang="0">
                  <a:pos x="1308" y="110"/>
                </a:cxn>
                <a:cxn ang="0">
                  <a:pos x="1318" y="170"/>
                </a:cxn>
                <a:cxn ang="0">
                  <a:pos x="1101" y="1041"/>
                </a:cxn>
                <a:cxn ang="0">
                  <a:pos x="669" y="10"/>
                </a:cxn>
                <a:cxn ang="0">
                  <a:pos x="334" y="0"/>
                </a:cxn>
                <a:cxn ang="0">
                  <a:pos x="314" y="50"/>
                </a:cxn>
                <a:cxn ang="0">
                  <a:pos x="344" y="60"/>
                </a:cxn>
                <a:cxn ang="0">
                  <a:pos x="491" y="70"/>
                </a:cxn>
                <a:cxn ang="0">
                  <a:pos x="226" y="1161"/>
                </a:cxn>
                <a:cxn ang="0">
                  <a:pos x="128" y="1241"/>
                </a:cxn>
                <a:cxn ang="0">
                  <a:pos x="19" y="1251"/>
                </a:cxn>
                <a:cxn ang="0">
                  <a:pos x="9" y="1271"/>
                </a:cxn>
                <a:cxn ang="0">
                  <a:pos x="19" y="1311"/>
                </a:cxn>
                <a:cxn ang="0">
                  <a:pos x="216" y="1301"/>
                </a:cxn>
                <a:cxn ang="0">
                  <a:pos x="432" y="1311"/>
                </a:cxn>
                <a:cxn ang="0">
                  <a:pos x="442" y="1261"/>
                </a:cxn>
                <a:cxn ang="0">
                  <a:pos x="373" y="1251"/>
                </a:cxn>
                <a:cxn ang="0">
                  <a:pos x="314" y="1231"/>
                </a:cxn>
                <a:cxn ang="0">
                  <a:pos x="295" y="1201"/>
                </a:cxn>
                <a:cxn ang="0">
                  <a:pos x="285" y="1141"/>
                </a:cxn>
                <a:cxn ang="0">
                  <a:pos x="541" y="110"/>
                </a:cxn>
                <a:cxn ang="0">
                  <a:pos x="551" y="130"/>
                </a:cxn>
                <a:cxn ang="0">
                  <a:pos x="1033" y="1271"/>
                </a:cxn>
                <a:cxn ang="0">
                  <a:pos x="1042" y="1301"/>
                </a:cxn>
                <a:cxn ang="0">
                  <a:pos x="1072" y="1311"/>
                </a:cxn>
                <a:cxn ang="0">
                  <a:pos x="1092" y="1271"/>
                </a:cxn>
              </a:cxnLst>
              <a:rect l="0" t="0" r="r" b="b"/>
              <a:pathLst>
                <a:path w="1593" h="1311">
                  <a:moveTo>
                    <a:pt x="1357" y="200"/>
                  </a:moveTo>
                  <a:lnTo>
                    <a:pt x="1377" y="150"/>
                  </a:lnTo>
                  <a:lnTo>
                    <a:pt x="1416" y="100"/>
                  </a:lnTo>
                  <a:lnTo>
                    <a:pt x="1475" y="70"/>
                  </a:lnTo>
                  <a:lnTo>
                    <a:pt x="1564" y="60"/>
                  </a:lnTo>
                  <a:lnTo>
                    <a:pt x="1574" y="60"/>
                  </a:lnTo>
                  <a:lnTo>
                    <a:pt x="1583" y="50"/>
                  </a:lnTo>
                  <a:lnTo>
                    <a:pt x="1593" y="50"/>
                  </a:lnTo>
                  <a:lnTo>
                    <a:pt x="1593" y="10"/>
                  </a:lnTo>
                  <a:lnTo>
                    <a:pt x="1583" y="0"/>
                  </a:lnTo>
                  <a:lnTo>
                    <a:pt x="1170" y="0"/>
                  </a:lnTo>
                  <a:lnTo>
                    <a:pt x="1160" y="10"/>
                  </a:lnTo>
                  <a:lnTo>
                    <a:pt x="1160" y="20"/>
                  </a:lnTo>
                  <a:lnTo>
                    <a:pt x="1151" y="40"/>
                  </a:lnTo>
                  <a:lnTo>
                    <a:pt x="1160" y="50"/>
                  </a:lnTo>
                  <a:lnTo>
                    <a:pt x="1180" y="60"/>
                  </a:lnTo>
                  <a:lnTo>
                    <a:pt x="1229" y="60"/>
                  </a:lnTo>
                  <a:lnTo>
                    <a:pt x="1288" y="80"/>
                  </a:lnTo>
                  <a:lnTo>
                    <a:pt x="1298" y="90"/>
                  </a:lnTo>
                  <a:lnTo>
                    <a:pt x="1308" y="110"/>
                  </a:lnTo>
                  <a:lnTo>
                    <a:pt x="1318" y="120"/>
                  </a:lnTo>
                  <a:lnTo>
                    <a:pt x="1318" y="170"/>
                  </a:lnTo>
                  <a:lnTo>
                    <a:pt x="1308" y="180"/>
                  </a:lnTo>
                  <a:lnTo>
                    <a:pt x="1101" y="1041"/>
                  </a:lnTo>
                  <a:lnTo>
                    <a:pt x="678" y="30"/>
                  </a:lnTo>
                  <a:lnTo>
                    <a:pt x="669" y="10"/>
                  </a:lnTo>
                  <a:lnTo>
                    <a:pt x="659" y="0"/>
                  </a:lnTo>
                  <a:lnTo>
                    <a:pt x="334" y="0"/>
                  </a:lnTo>
                  <a:lnTo>
                    <a:pt x="314" y="20"/>
                  </a:lnTo>
                  <a:lnTo>
                    <a:pt x="314" y="50"/>
                  </a:lnTo>
                  <a:lnTo>
                    <a:pt x="324" y="50"/>
                  </a:lnTo>
                  <a:lnTo>
                    <a:pt x="344" y="60"/>
                  </a:lnTo>
                  <a:lnTo>
                    <a:pt x="472" y="60"/>
                  </a:lnTo>
                  <a:lnTo>
                    <a:pt x="491" y="70"/>
                  </a:lnTo>
                  <a:lnTo>
                    <a:pt x="246" y="1111"/>
                  </a:lnTo>
                  <a:lnTo>
                    <a:pt x="226" y="1161"/>
                  </a:lnTo>
                  <a:lnTo>
                    <a:pt x="187" y="1211"/>
                  </a:lnTo>
                  <a:lnTo>
                    <a:pt x="128" y="1241"/>
                  </a:lnTo>
                  <a:lnTo>
                    <a:pt x="39" y="1251"/>
                  </a:lnTo>
                  <a:lnTo>
                    <a:pt x="19" y="1251"/>
                  </a:lnTo>
                  <a:lnTo>
                    <a:pt x="9" y="1261"/>
                  </a:lnTo>
                  <a:lnTo>
                    <a:pt x="9" y="1271"/>
                  </a:lnTo>
                  <a:lnTo>
                    <a:pt x="0" y="1291"/>
                  </a:lnTo>
                  <a:lnTo>
                    <a:pt x="19" y="1311"/>
                  </a:lnTo>
                  <a:lnTo>
                    <a:pt x="29" y="1311"/>
                  </a:lnTo>
                  <a:lnTo>
                    <a:pt x="216" y="1301"/>
                  </a:lnTo>
                  <a:lnTo>
                    <a:pt x="413" y="1311"/>
                  </a:lnTo>
                  <a:lnTo>
                    <a:pt x="432" y="1311"/>
                  </a:lnTo>
                  <a:lnTo>
                    <a:pt x="442" y="1301"/>
                  </a:lnTo>
                  <a:lnTo>
                    <a:pt x="442" y="1261"/>
                  </a:lnTo>
                  <a:lnTo>
                    <a:pt x="432" y="1251"/>
                  </a:lnTo>
                  <a:lnTo>
                    <a:pt x="373" y="1251"/>
                  </a:lnTo>
                  <a:lnTo>
                    <a:pt x="334" y="1241"/>
                  </a:lnTo>
                  <a:lnTo>
                    <a:pt x="314" y="1231"/>
                  </a:lnTo>
                  <a:lnTo>
                    <a:pt x="295" y="1211"/>
                  </a:lnTo>
                  <a:lnTo>
                    <a:pt x="295" y="1201"/>
                  </a:lnTo>
                  <a:lnTo>
                    <a:pt x="285" y="1181"/>
                  </a:lnTo>
                  <a:lnTo>
                    <a:pt x="285" y="1141"/>
                  </a:lnTo>
                  <a:lnTo>
                    <a:pt x="295" y="1121"/>
                  </a:lnTo>
                  <a:lnTo>
                    <a:pt x="541" y="110"/>
                  </a:lnTo>
                  <a:lnTo>
                    <a:pt x="551" y="120"/>
                  </a:lnTo>
                  <a:lnTo>
                    <a:pt x="551" y="130"/>
                  </a:lnTo>
                  <a:lnTo>
                    <a:pt x="560" y="140"/>
                  </a:lnTo>
                  <a:lnTo>
                    <a:pt x="1033" y="1271"/>
                  </a:lnTo>
                  <a:lnTo>
                    <a:pt x="1042" y="1291"/>
                  </a:lnTo>
                  <a:lnTo>
                    <a:pt x="1042" y="1301"/>
                  </a:lnTo>
                  <a:lnTo>
                    <a:pt x="1052" y="1311"/>
                  </a:lnTo>
                  <a:lnTo>
                    <a:pt x="1072" y="1311"/>
                  </a:lnTo>
                  <a:lnTo>
                    <a:pt x="1092" y="1291"/>
                  </a:lnTo>
                  <a:lnTo>
                    <a:pt x="1092" y="1271"/>
                  </a:lnTo>
                  <a:lnTo>
                    <a:pt x="1357" y="2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7813" y="4929"/>
              <a:ext cx="443" cy="1922"/>
            </a:xfrm>
            <a:custGeom>
              <a:avLst/>
              <a:gdLst/>
              <a:ahLst/>
              <a:cxnLst>
                <a:cxn ang="0">
                  <a:pos x="443" y="951"/>
                </a:cxn>
                <a:cxn ang="0">
                  <a:pos x="433" y="781"/>
                </a:cxn>
                <a:cxn ang="0">
                  <a:pos x="394" y="581"/>
                </a:cxn>
                <a:cxn ang="0">
                  <a:pos x="315" y="361"/>
                </a:cxn>
                <a:cxn ang="0">
                  <a:pos x="246" y="231"/>
                </a:cxn>
                <a:cxn ang="0">
                  <a:pos x="168" y="131"/>
                </a:cxn>
                <a:cxn ang="0">
                  <a:pos x="50" y="10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1"/>
                </a:cxn>
                <a:cxn ang="0">
                  <a:pos x="10" y="31"/>
                </a:cxn>
                <a:cxn ang="0">
                  <a:pos x="40" y="61"/>
                </a:cxn>
                <a:cxn ang="0">
                  <a:pos x="158" y="221"/>
                </a:cxn>
                <a:cxn ang="0">
                  <a:pos x="256" y="431"/>
                </a:cxn>
                <a:cxn ang="0">
                  <a:pos x="305" y="681"/>
                </a:cxn>
                <a:cxn ang="0">
                  <a:pos x="325" y="951"/>
                </a:cxn>
                <a:cxn ang="0">
                  <a:pos x="315" y="1152"/>
                </a:cxn>
                <a:cxn ang="0">
                  <a:pos x="286" y="1352"/>
                </a:cxn>
                <a:cxn ang="0">
                  <a:pos x="237" y="1542"/>
                </a:cxn>
                <a:cxn ang="0">
                  <a:pos x="148" y="1712"/>
                </a:cxn>
                <a:cxn ang="0">
                  <a:pos x="20" y="1872"/>
                </a:cxn>
                <a:cxn ang="0">
                  <a:pos x="0" y="1892"/>
                </a:cxn>
                <a:cxn ang="0">
                  <a:pos x="0" y="1912"/>
                </a:cxn>
                <a:cxn ang="0">
                  <a:pos x="10" y="1922"/>
                </a:cxn>
                <a:cxn ang="0">
                  <a:pos x="20" y="1922"/>
                </a:cxn>
                <a:cxn ang="0">
                  <a:pos x="50" y="1902"/>
                </a:cxn>
                <a:cxn ang="0">
                  <a:pos x="99" y="1862"/>
                </a:cxn>
                <a:cxn ang="0">
                  <a:pos x="168" y="1782"/>
                </a:cxn>
                <a:cxn ang="0">
                  <a:pos x="246" y="1682"/>
                </a:cxn>
                <a:cxn ang="0">
                  <a:pos x="315" y="1552"/>
                </a:cxn>
                <a:cxn ang="0">
                  <a:pos x="394" y="1342"/>
                </a:cxn>
                <a:cxn ang="0">
                  <a:pos x="433" y="1142"/>
                </a:cxn>
                <a:cxn ang="0">
                  <a:pos x="443" y="951"/>
                </a:cxn>
              </a:cxnLst>
              <a:rect l="0" t="0" r="r" b="b"/>
              <a:pathLst>
                <a:path w="443" h="1922">
                  <a:moveTo>
                    <a:pt x="443" y="951"/>
                  </a:moveTo>
                  <a:lnTo>
                    <a:pt x="433" y="781"/>
                  </a:lnTo>
                  <a:lnTo>
                    <a:pt x="394" y="581"/>
                  </a:lnTo>
                  <a:lnTo>
                    <a:pt x="315" y="361"/>
                  </a:lnTo>
                  <a:lnTo>
                    <a:pt x="246" y="231"/>
                  </a:lnTo>
                  <a:lnTo>
                    <a:pt x="168" y="131"/>
                  </a:lnTo>
                  <a:lnTo>
                    <a:pt x="50" y="10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31"/>
                  </a:lnTo>
                  <a:lnTo>
                    <a:pt x="10" y="31"/>
                  </a:lnTo>
                  <a:lnTo>
                    <a:pt x="40" y="61"/>
                  </a:lnTo>
                  <a:lnTo>
                    <a:pt x="158" y="221"/>
                  </a:lnTo>
                  <a:lnTo>
                    <a:pt x="256" y="431"/>
                  </a:lnTo>
                  <a:lnTo>
                    <a:pt x="305" y="681"/>
                  </a:lnTo>
                  <a:lnTo>
                    <a:pt x="325" y="951"/>
                  </a:lnTo>
                  <a:lnTo>
                    <a:pt x="315" y="1152"/>
                  </a:lnTo>
                  <a:lnTo>
                    <a:pt x="286" y="1352"/>
                  </a:lnTo>
                  <a:lnTo>
                    <a:pt x="237" y="1542"/>
                  </a:lnTo>
                  <a:lnTo>
                    <a:pt x="148" y="1712"/>
                  </a:lnTo>
                  <a:lnTo>
                    <a:pt x="20" y="1872"/>
                  </a:lnTo>
                  <a:lnTo>
                    <a:pt x="0" y="1892"/>
                  </a:lnTo>
                  <a:lnTo>
                    <a:pt x="0" y="1912"/>
                  </a:lnTo>
                  <a:lnTo>
                    <a:pt x="10" y="1922"/>
                  </a:lnTo>
                  <a:lnTo>
                    <a:pt x="20" y="1922"/>
                  </a:lnTo>
                  <a:lnTo>
                    <a:pt x="50" y="1902"/>
                  </a:lnTo>
                  <a:lnTo>
                    <a:pt x="99" y="1862"/>
                  </a:lnTo>
                  <a:lnTo>
                    <a:pt x="168" y="1782"/>
                  </a:lnTo>
                  <a:lnTo>
                    <a:pt x="246" y="1682"/>
                  </a:lnTo>
                  <a:lnTo>
                    <a:pt x="315" y="1552"/>
                  </a:lnTo>
                  <a:lnTo>
                    <a:pt x="394" y="1342"/>
                  </a:lnTo>
                  <a:lnTo>
                    <a:pt x="433" y="1142"/>
                  </a:lnTo>
                  <a:lnTo>
                    <a:pt x="443" y="9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4"/>
            <p:cNvSpPr>
              <a:spLocks noEditPoints="1"/>
            </p:cNvSpPr>
            <p:nvPr/>
          </p:nvSpPr>
          <p:spPr bwMode="auto">
            <a:xfrm>
              <a:off x="9102" y="5660"/>
              <a:ext cx="1259" cy="451"/>
            </a:xfrm>
            <a:custGeom>
              <a:avLst/>
              <a:gdLst/>
              <a:ahLst/>
              <a:cxnLst>
                <a:cxn ang="0">
                  <a:pos x="1190" y="80"/>
                </a:cxn>
                <a:cxn ang="0">
                  <a:pos x="1230" y="80"/>
                </a:cxn>
                <a:cxn ang="0">
                  <a:pos x="1249" y="60"/>
                </a:cxn>
                <a:cxn ang="0">
                  <a:pos x="1259" y="40"/>
                </a:cxn>
                <a:cxn ang="0">
                  <a:pos x="1249" y="20"/>
                </a:cxn>
                <a:cxn ang="0">
                  <a:pos x="1240" y="10"/>
                </a:cxn>
                <a:cxn ang="0">
                  <a:pos x="1230" y="10"/>
                </a:cxn>
                <a:cxn ang="0">
                  <a:pos x="1210" y="0"/>
                </a:cxn>
                <a:cxn ang="0">
                  <a:pos x="39" y="0"/>
                </a:cxn>
                <a:cxn ang="0">
                  <a:pos x="30" y="10"/>
                </a:cxn>
                <a:cxn ang="0">
                  <a:pos x="10" y="10"/>
                </a:cxn>
                <a:cxn ang="0">
                  <a:pos x="0" y="20"/>
                </a:cxn>
                <a:cxn ang="0">
                  <a:pos x="0" y="60"/>
                </a:cxn>
                <a:cxn ang="0">
                  <a:pos x="10" y="70"/>
                </a:cxn>
                <a:cxn ang="0">
                  <a:pos x="30" y="80"/>
                </a:cxn>
                <a:cxn ang="0">
                  <a:pos x="59" y="80"/>
                </a:cxn>
                <a:cxn ang="0">
                  <a:pos x="1190" y="80"/>
                </a:cxn>
                <a:cxn ang="0">
                  <a:pos x="1190" y="451"/>
                </a:cxn>
                <a:cxn ang="0">
                  <a:pos x="1240" y="451"/>
                </a:cxn>
                <a:cxn ang="0">
                  <a:pos x="1249" y="431"/>
                </a:cxn>
                <a:cxn ang="0">
                  <a:pos x="1259" y="421"/>
                </a:cxn>
                <a:cxn ang="0">
                  <a:pos x="1249" y="401"/>
                </a:cxn>
                <a:cxn ang="0">
                  <a:pos x="1230" y="381"/>
                </a:cxn>
                <a:cxn ang="0">
                  <a:pos x="30" y="381"/>
                </a:cxn>
                <a:cxn ang="0">
                  <a:pos x="10" y="391"/>
                </a:cxn>
                <a:cxn ang="0">
                  <a:pos x="0" y="401"/>
                </a:cxn>
                <a:cxn ang="0">
                  <a:pos x="0" y="441"/>
                </a:cxn>
                <a:cxn ang="0">
                  <a:pos x="10" y="451"/>
                </a:cxn>
                <a:cxn ang="0">
                  <a:pos x="59" y="451"/>
                </a:cxn>
                <a:cxn ang="0">
                  <a:pos x="1190" y="451"/>
                </a:cxn>
              </a:cxnLst>
              <a:rect l="0" t="0" r="r" b="b"/>
              <a:pathLst>
                <a:path w="1259" h="451">
                  <a:moveTo>
                    <a:pt x="1190" y="80"/>
                  </a:moveTo>
                  <a:lnTo>
                    <a:pt x="1230" y="80"/>
                  </a:lnTo>
                  <a:lnTo>
                    <a:pt x="1249" y="60"/>
                  </a:lnTo>
                  <a:lnTo>
                    <a:pt x="1259" y="40"/>
                  </a:lnTo>
                  <a:lnTo>
                    <a:pt x="1249" y="20"/>
                  </a:lnTo>
                  <a:lnTo>
                    <a:pt x="1240" y="10"/>
                  </a:lnTo>
                  <a:lnTo>
                    <a:pt x="1230" y="10"/>
                  </a:lnTo>
                  <a:lnTo>
                    <a:pt x="1210" y="0"/>
                  </a:lnTo>
                  <a:lnTo>
                    <a:pt x="39" y="0"/>
                  </a:lnTo>
                  <a:lnTo>
                    <a:pt x="30" y="10"/>
                  </a:lnTo>
                  <a:lnTo>
                    <a:pt x="10" y="10"/>
                  </a:lnTo>
                  <a:lnTo>
                    <a:pt x="0" y="20"/>
                  </a:lnTo>
                  <a:lnTo>
                    <a:pt x="0" y="60"/>
                  </a:lnTo>
                  <a:lnTo>
                    <a:pt x="10" y="70"/>
                  </a:lnTo>
                  <a:lnTo>
                    <a:pt x="30" y="80"/>
                  </a:lnTo>
                  <a:lnTo>
                    <a:pt x="59" y="80"/>
                  </a:lnTo>
                  <a:lnTo>
                    <a:pt x="1190" y="80"/>
                  </a:lnTo>
                  <a:close/>
                  <a:moveTo>
                    <a:pt x="1190" y="451"/>
                  </a:moveTo>
                  <a:lnTo>
                    <a:pt x="1240" y="451"/>
                  </a:lnTo>
                  <a:lnTo>
                    <a:pt x="1249" y="431"/>
                  </a:lnTo>
                  <a:lnTo>
                    <a:pt x="1259" y="421"/>
                  </a:lnTo>
                  <a:lnTo>
                    <a:pt x="1249" y="401"/>
                  </a:lnTo>
                  <a:lnTo>
                    <a:pt x="1230" y="381"/>
                  </a:lnTo>
                  <a:lnTo>
                    <a:pt x="30" y="381"/>
                  </a:lnTo>
                  <a:lnTo>
                    <a:pt x="10" y="391"/>
                  </a:lnTo>
                  <a:lnTo>
                    <a:pt x="0" y="401"/>
                  </a:lnTo>
                  <a:lnTo>
                    <a:pt x="0" y="441"/>
                  </a:lnTo>
                  <a:lnTo>
                    <a:pt x="10" y="451"/>
                  </a:lnTo>
                  <a:lnTo>
                    <a:pt x="59" y="451"/>
                  </a:lnTo>
                  <a:lnTo>
                    <a:pt x="1190" y="4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11315" y="4159"/>
              <a:ext cx="718" cy="3463"/>
            </a:xfrm>
            <a:custGeom>
              <a:avLst/>
              <a:gdLst/>
              <a:ahLst/>
              <a:cxnLst>
                <a:cxn ang="0">
                  <a:pos x="630" y="3443"/>
                </a:cxn>
                <a:cxn ang="0">
                  <a:pos x="640" y="3443"/>
                </a:cxn>
                <a:cxn ang="0">
                  <a:pos x="640" y="3453"/>
                </a:cxn>
                <a:cxn ang="0">
                  <a:pos x="650" y="3463"/>
                </a:cxn>
                <a:cxn ang="0">
                  <a:pos x="709" y="3463"/>
                </a:cxn>
                <a:cxn ang="0">
                  <a:pos x="709" y="3453"/>
                </a:cxn>
                <a:cxn ang="0">
                  <a:pos x="718" y="3443"/>
                </a:cxn>
                <a:cxn ang="0">
                  <a:pos x="650" y="3373"/>
                </a:cxn>
                <a:cxn ang="0">
                  <a:pos x="581" y="3293"/>
                </a:cxn>
                <a:cxn ang="0">
                  <a:pos x="502" y="3183"/>
                </a:cxn>
                <a:cxn ang="0">
                  <a:pos x="423" y="3043"/>
                </a:cxn>
                <a:cxn ang="0">
                  <a:pos x="315" y="2813"/>
                </a:cxn>
                <a:cxn ang="0">
                  <a:pos x="236" y="2552"/>
                </a:cxn>
                <a:cxn ang="0">
                  <a:pos x="177" y="2292"/>
                </a:cxn>
                <a:cxn ang="0">
                  <a:pos x="148" y="2012"/>
                </a:cxn>
                <a:cxn ang="0">
                  <a:pos x="138" y="1731"/>
                </a:cxn>
                <a:cxn ang="0">
                  <a:pos x="158" y="1391"/>
                </a:cxn>
                <a:cxn ang="0">
                  <a:pos x="197" y="1081"/>
                </a:cxn>
                <a:cxn ang="0">
                  <a:pos x="256" y="811"/>
                </a:cxn>
                <a:cxn ang="0">
                  <a:pos x="345" y="580"/>
                </a:cxn>
                <a:cxn ang="0">
                  <a:pos x="453" y="370"/>
                </a:cxn>
                <a:cxn ang="0">
                  <a:pos x="571" y="190"/>
                </a:cxn>
                <a:cxn ang="0">
                  <a:pos x="709" y="40"/>
                </a:cxn>
                <a:cxn ang="0">
                  <a:pos x="718" y="30"/>
                </a:cxn>
                <a:cxn ang="0">
                  <a:pos x="718" y="20"/>
                </a:cxn>
                <a:cxn ang="0">
                  <a:pos x="699" y="0"/>
                </a:cxn>
                <a:cxn ang="0">
                  <a:pos x="659" y="0"/>
                </a:cxn>
                <a:cxn ang="0">
                  <a:pos x="650" y="10"/>
                </a:cxn>
                <a:cxn ang="0">
                  <a:pos x="630" y="20"/>
                </a:cxn>
                <a:cxn ang="0">
                  <a:pos x="492" y="160"/>
                </a:cxn>
                <a:cxn ang="0">
                  <a:pos x="354" y="340"/>
                </a:cxn>
                <a:cxn ang="0">
                  <a:pos x="227" y="570"/>
                </a:cxn>
                <a:cxn ang="0">
                  <a:pos x="118" y="851"/>
                </a:cxn>
                <a:cxn ang="0">
                  <a:pos x="50" y="1121"/>
                </a:cxn>
                <a:cxn ang="0">
                  <a:pos x="10" y="1421"/>
                </a:cxn>
                <a:cxn ang="0">
                  <a:pos x="0" y="1731"/>
                </a:cxn>
                <a:cxn ang="0">
                  <a:pos x="10" y="2012"/>
                </a:cxn>
                <a:cxn ang="0">
                  <a:pos x="50" y="2302"/>
                </a:cxn>
                <a:cxn ang="0">
                  <a:pos x="118" y="2592"/>
                </a:cxn>
                <a:cxn ang="0">
                  <a:pos x="217" y="2873"/>
                </a:cxn>
                <a:cxn ang="0">
                  <a:pos x="374" y="3153"/>
                </a:cxn>
                <a:cxn ang="0">
                  <a:pos x="394" y="3183"/>
                </a:cxn>
                <a:cxn ang="0">
                  <a:pos x="423" y="3213"/>
                </a:cxn>
                <a:cxn ang="0">
                  <a:pos x="463" y="3273"/>
                </a:cxn>
                <a:cxn ang="0">
                  <a:pos x="492" y="3303"/>
                </a:cxn>
                <a:cxn ang="0">
                  <a:pos x="512" y="3333"/>
                </a:cxn>
                <a:cxn ang="0">
                  <a:pos x="541" y="3353"/>
                </a:cxn>
                <a:cxn ang="0">
                  <a:pos x="561" y="3373"/>
                </a:cxn>
                <a:cxn ang="0">
                  <a:pos x="630" y="3443"/>
                </a:cxn>
              </a:cxnLst>
              <a:rect l="0" t="0" r="r" b="b"/>
              <a:pathLst>
                <a:path w="718" h="3463">
                  <a:moveTo>
                    <a:pt x="630" y="3443"/>
                  </a:moveTo>
                  <a:lnTo>
                    <a:pt x="640" y="3443"/>
                  </a:lnTo>
                  <a:lnTo>
                    <a:pt x="640" y="3453"/>
                  </a:lnTo>
                  <a:lnTo>
                    <a:pt x="650" y="3463"/>
                  </a:lnTo>
                  <a:lnTo>
                    <a:pt x="709" y="3463"/>
                  </a:lnTo>
                  <a:lnTo>
                    <a:pt x="709" y="3453"/>
                  </a:lnTo>
                  <a:lnTo>
                    <a:pt x="718" y="3443"/>
                  </a:lnTo>
                  <a:lnTo>
                    <a:pt x="650" y="3373"/>
                  </a:lnTo>
                  <a:lnTo>
                    <a:pt x="581" y="3293"/>
                  </a:lnTo>
                  <a:lnTo>
                    <a:pt x="502" y="3183"/>
                  </a:lnTo>
                  <a:lnTo>
                    <a:pt x="423" y="3043"/>
                  </a:lnTo>
                  <a:lnTo>
                    <a:pt x="315" y="2813"/>
                  </a:lnTo>
                  <a:lnTo>
                    <a:pt x="236" y="2552"/>
                  </a:lnTo>
                  <a:lnTo>
                    <a:pt x="177" y="2292"/>
                  </a:lnTo>
                  <a:lnTo>
                    <a:pt x="148" y="2012"/>
                  </a:lnTo>
                  <a:lnTo>
                    <a:pt x="138" y="1731"/>
                  </a:lnTo>
                  <a:lnTo>
                    <a:pt x="158" y="1391"/>
                  </a:lnTo>
                  <a:lnTo>
                    <a:pt x="197" y="1081"/>
                  </a:lnTo>
                  <a:lnTo>
                    <a:pt x="256" y="811"/>
                  </a:lnTo>
                  <a:lnTo>
                    <a:pt x="345" y="580"/>
                  </a:lnTo>
                  <a:lnTo>
                    <a:pt x="453" y="370"/>
                  </a:lnTo>
                  <a:lnTo>
                    <a:pt x="571" y="190"/>
                  </a:lnTo>
                  <a:lnTo>
                    <a:pt x="709" y="40"/>
                  </a:lnTo>
                  <a:lnTo>
                    <a:pt x="718" y="30"/>
                  </a:lnTo>
                  <a:lnTo>
                    <a:pt x="718" y="20"/>
                  </a:lnTo>
                  <a:lnTo>
                    <a:pt x="699" y="0"/>
                  </a:lnTo>
                  <a:lnTo>
                    <a:pt x="659" y="0"/>
                  </a:lnTo>
                  <a:lnTo>
                    <a:pt x="650" y="10"/>
                  </a:lnTo>
                  <a:lnTo>
                    <a:pt x="630" y="20"/>
                  </a:lnTo>
                  <a:lnTo>
                    <a:pt x="492" y="160"/>
                  </a:lnTo>
                  <a:lnTo>
                    <a:pt x="354" y="340"/>
                  </a:lnTo>
                  <a:lnTo>
                    <a:pt x="227" y="570"/>
                  </a:lnTo>
                  <a:lnTo>
                    <a:pt x="118" y="851"/>
                  </a:lnTo>
                  <a:lnTo>
                    <a:pt x="50" y="1121"/>
                  </a:lnTo>
                  <a:lnTo>
                    <a:pt x="10" y="1421"/>
                  </a:lnTo>
                  <a:lnTo>
                    <a:pt x="0" y="1731"/>
                  </a:lnTo>
                  <a:lnTo>
                    <a:pt x="10" y="2012"/>
                  </a:lnTo>
                  <a:lnTo>
                    <a:pt x="50" y="2302"/>
                  </a:lnTo>
                  <a:lnTo>
                    <a:pt x="118" y="2592"/>
                  </a:lnTo>
                  <a:lnTo>
                    <a:pt x="217" y="2873"/>
                  </a:lnTo>
                  <a:lnTo>
                    <a:pt x="374" y="3153"/>
                  </a:lnTo>
                  <a:lnTo>
                    <a:pt x="394" y="3183"/>
                  </a:lnTo>
                  <a:lnTo>
                    <a:pt x="423" y="3213"/>
                  </a:lnTo>
                  <a:lnTo>
                    <a:pt x="463" y="3273"/>
                  </a:lnTo>
                  <a:lnTo>
                    <a:pt x="492" y="3303"/>
                  </a:lnTo>
                  <a:lnTo>
                    <a:pt x="512" y="3333"/>
                  </a:lnTo>
                  <a:lnTo>
                    <a:pt x="541" y="3353"/>
                  </a:lnTo>
                  <a:lnTo>
                    <a:pt x="561" y="3373"/>
                  </a:lnTo>
                  <a:lnTo>
                    <a:pt x="630" y="34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12270" y="5090"/>
              <a:ext cx="629" cy="1281"/>
            </a:xfrm>
            <a:custGeom>
              <a:avLst/>
              <a:gdLst/>
              <a:ahLst/>
              <a:cxnLst>
                <a:cxn ang="0">
                  <a:pos x="393" y="50"/>
                </a:cxn>
                <a:cxn ang="0">
                  <a:pos x="393" y="20"/>
                </a:cxn>
                <a:cxn ang="0">
                  <a:pos x="373" y="0"/>
                </a:cxn>
                <a:cxn ang="0">
                  <a:pos x="344" y="0"/>
                </a:cxn>
                <a:cxn ang="0">
                  <a:pos x="245" y="70"/>
                </a:cxn>
                <a:cxn ang="0">
                  <a:pos x="147" y="110"/>
                </a:cxn>
                <a:cxn ang="0">
                  <a:pos x="59" y="120"/>
                </a:cxn>
                <a:cxn ang="0">
                  <a:pos x="0" y="120"/>
                </a:cxn>
                <a:cxn ang="0">
                  <a:pos x="0" y="180"/>
                </a:cxn>
                <a:cxn ang="0">
                  <a:pos x="59" y="180"/>
                </a:cxn>
                <a:cxn ang="0">
                  <a:pos x="147" y="170"/>
                </a:cxn>
                <a:cxn ang="0">
                  <a:pos x="245" y="130"/>
                </a:cxn>
                <a:cxn ang="0">
                  <a:pos x="245" y="1171"/>
                </a:cxn>
                <a:cxn ang="0">
                  <a:pos x="226" y="1201"/>
                </a:cxn>
                <a:cxn ang="0">
                  <a:pos x="177" y="1221"/>
                </a:cxn>
                <a:cxn ang="0">
                  <a:pos x="9" y="1221"/>
                </a:cxn>
                <a:cxn ang="0">
                  <a:pos x="9" y="1281"/>
                </a:cxn>
                <a:cxn ang="0">
                  <a:pos x="108" y="1281"/>
                </a:cxn>
                <a:cxn ang="0">
                  <a:pos x="216" y="1271"/>
                </a:cxn>
                <a:cxn ang="0">
                  <a:pos x="413" y="1271"/>
                </a:cxn>
                <a:cxn ang="0">
                  <a:pos x="531" y="1281"/>
                </a:cxn>
                <a:cxn ang="0">
                  <a:pos x="629" y="1281"/>
                </a:cxn>
                <a:cxn ang="0">
                  <a:pos x="629" y="1221"/>
                </a:cxn>
                <a:cxn ang="0">
                  <a:pos x="462" y="1221"/>
                </a:cxn>
                <a:cxn ang="0">
                  <a:pos x="413" y="1201"/>
                </a:cxn>
                <a:cxn ang="0">
                  <a:pos x="393" y="1171"/>
                </a:cxn>
                <a:cxn ang="0">
                  <a:pos x="393" y="1131"/>
                </a:cxn>
                <a:cxn ang="0">
                  <a:pos x="393" y="50"/>
                </a:cxn>
              </a:cxnLst>
              <a:rect l="0" t="0" r="r" b="b"/>
              <a:pathLst>
                <a:path w="629" h="1281">
                  <a:moveTo>
                    <a:pt x="393" y="50"/>
                  </a:moveTo>
                  <a:lnTo>
                    <a:pt x="393" y="20"/>
                  </a:lnTo>
                  <a:lnTo>
                    <a:pt x="373" y="0"/>
                  </a:lnTo>
                  <a:lnTo>
                    <a:pt x="344" y="0"/>
                  </a:lnTo>
                  <a:lnTo>
                    <a:pt x="245" y="70"/>
                  </a:lnTo>
                  <a:lnTo>
                    <a:pt x="147" y="110"/>
                  </a:lnTo>
                  <a:lnTo>
                    <a:pt x="59" y="120"/>
                  </a:lnTo>
                  <a:lnTo>
                    <a:pt x="0" y="120"/>
                  </a:lnTo>
                  <a:lnTo>
                    <a:pt x="0" y="180"/>
                  </a:lnTo>
                  <a:lnTo>
                    <a:pt x="59" y="180"/>
                  </a:lnTo>
                  <a:lnTo>
                    <a:pt x="147" y="170"/>
                  </a:lnTo>
                  <a:lnTo>
                    <a:pt x="245" y="130"/>
                  </a:lnTo>
                  <a:lnTo>
                    <a:pt x="245" y="1171"/>
                  </a:lnTo>
                  <a:lnTo>
                    <a:pt x="226" y="1201"/>
                  </a:lnTo>
                  <a:lnTo>
                    <a:pt x="177" y="1221"/>
                  </a:lnTo>
                  <a:lnTo>
                    <a:pt x="9" y="1221"/>
                  </a:lnTo>
                  <a:lnTo>
                    <a:pt x="9" y="1281"/>
                  </a:lnTo>
                  <a:lnTo>
                    <a:pt x="108" y="1281"/>
                  </a:lnTo>
                  <a:lnTo>
                    <a:pt x="216" y="1271"/>
                  </a:lnTo>
                  <a:lnTo>
                    <a:pt x="413" y="1271"/>
                  </a:lnTo>
                  <a:lnTo>
                    <a:pt x="531" y="1281"/>
                  </a:lnTo>
                  <a:lnTo>
                    <a:pt x="629" y="1281"/>
                  </a:lnTo>
                  <a:lnTo>
                    <a:pt x="629" y="1221"/>
                  </a:lnTo>
                  <a:lnTo>
                    <a:pt x="462" y="1221"/>
                  </a:lnTo>
                  <a:lnTo>
                    <a:pt x="413" y="1201"/>
                  </a:lnTo>
                  <a:lnTo>
                    <a:pt x="393" y="1171"/>
                  </a:lnTo>
                  <a:lnTo>
                    <a:pt x="393" y="1131"/>
                  </a:lnTo>
                  <a:lnTo>
                    <a:pt x="393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13617" y="5850"/>
              <a:ext cx="1151" cy="80"/>
            </a:xfrm>
            <a:custGeom>
              <a:avLst/>
              <a:gdLst/>
              <a:ahLst/>
              <a:cxnLst>
                <a:cxn ang="0">
                  <a:pos x="1092" y="80"/>
                </a:cxn>
                <a:cxn ang="0">
                  <a:pos x="1122" y="80"/>
                </a:cxn>
                <a:cxn ang="0">
                  <a:pos x="1141" y="70"/>
                </a:cxn>
                <a:cxn ang="0">
                  <a:pos x="1151" y="60"/>
                </a:cxn>
                <a:cxn ang="0">
                  <a:pos x="1151" y="20"/>
                </a:cxn>
                <a:cxn ang="0">
                  <a:pos x="1141" y="10"/>
                </a:cxn>
                <a:cxn ang="0">
                  <a:pos x="1122" y="0"/>
                </a:cxn>
                <a:cxn ang="0">
                  <a:pos x="30" y="0"/>
                </a:cxn>
                <a:cxn ang="0">
                  <a:pos x="10" y="10"/>
                </a:cxn>
                <a:cxn ang="0">
                  <a:pos x="0" y="20"/>
                </a:cxn>
                <a:cxn ang="0">
                  <a:pos x="0" y="50"/>
                </a:cxn>
                <a:cxn ang="0">
                  <a:pos x="30" y="80"/>
                </a:cxn>
                <a:cxn ang="0">
                  <a:pos x="59" y="80"/>
                </a:cxn>
                <a:cxn ang="0">
                  <a:pos x="1092" y="80"/>
                </a:cxn>
              </a:cxnLst>
              <a:rect l="0" t="0" r="r" b="b"/>
              <a:pathLst>
                <a:path w="1151" h="80">
                  <a:moveTo>
                    <a:pt x="1092" y="80"/>
                  </a:moveTo>
                  <a:lnTo>
                    <a:pt x="1122" y="80"/>
                  </a:lnTo>
                  <a:lnTo>
                    <a:pt x="1141" y="70"/>
                  </a:lnTo>
                  <a:lnTo>
                    <a:pt x="1151" y="60"/>
                  </a:lnTo>
                  <a:lnTo>
                    <a:pt x="1151" y="20"/>
                  </a:lnTo>
                  <a:lnTo>
                    <a:pt x="1141" y="10"/>
                  </a:lnTo>
                  <a:lnTo>
                    <a:pt x="1122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0" y="20"/>
                  </a:lnTo>
                  <a:lnTo>
                    <a:pt x="0" y="50"/>
                  </a:lnTo>
                  <a:lnTo>
                    <a:pt x="30" y="80"/>
                  </a:lnTo>
                  <a:lnTo>
                    <a:pt x="59" y="80"/>
                  </a:lnTo>
                  <a:lnTo>
                    <a:pt x="1092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15447" y="5090"/>
              <a:ext cx="747" cy="1281"/>
            </a:xfrm>
            <a:custGeom>
              <a:avLst/>
              <a:gdLst/>
              <a:ahLst/>
              <a:cxnLst>
                <a:cxn ang="0">
                  <a:pos x="747" y="951"/>
                </a:cxn>
                <a:cxn ang="0">
                  <a:pos x="708" y="951"/>
                </a:cxn>
                <a:cxn ang="0">
                  <a:pos x="698" y="1011"/>
                </a:cxn>
                <a:cxn ang="0">
                  <a:pos x="679" y="1071"/>
                </a:cxn>
                <a:cxn ang="0">
                  <a:pos x="659" y="1121"/>
                </a:cxn>
                <a:cxn ang="0">
                  <a:pos x="629" y="1131"/>
                </a:cxn>
                <a:cxn ang="0">
                  <a:pos x="138" y="1131"/>
                </a:cxn>
                <a:cxn ang="0">
                  <a:pos x="344" y="931"/>
                </a:cxn>
                <a:cxn ang="0">
                  <a:pos x="472" y="810"/>
                </a:cxn>
                <a:cxn ang="0">
                  <a:pos x="580" y="710"/>
                </a:cxn>
                <a:cxn ang="0">
                  <a:pos x="659" y="630"/>
                </a:cxn>
                <a:cxn ang="0">
                  <a:pos x="708" y="540"/>
                </a:cxn>
                <a:cxn ang="0">
                  <a:pos x="738" y="460"/>
                </a:cxn>
                <a:cxn ang="0">
                  <a:pos x="747" y="370"/>
                </a:cxn>
                <a:cxn ang="0">
                  <a:pos x="728" y="250"/>
                </a:cxn>
                <a:cxn ang="0">
                  <a:pos x="679" y="150"/>
                </a:cxn>
                <a:cxn ang="0">
                  <a:pos x="590" y="70"/>
                </a:cxn>
                <a:cxn ang="0">
                  <a:pos x="482" y="20"/>
                </a:cxn>
                <a:cxn ang="0">
                  <a:pos x="354" y="0"/>
                </a:cxn>
                <a:cxn ang="0">
                  <a:pos x="236" y="20"/>
                </a:cxn>
                <a:cxn ang="0">
                  <a:pos x="138" y="70"/>
                </a:cxn>
                <a:cxn ang="0">
                  <a:pos x="59" y="150"/>
                </a:cxn>
                <a:cxn ang="0">
                  <a:pos x="10" y="250"/>
                </a:cxn>
                <a:cxn ang="0">
                  <a:pos x="0" y="350"/>
                </a:cxn>
                <a:cxn ang="0">
                  <a:pos x="0" y="380"/>
                </a:cxn>
                <a:cxn ang="0">
                  <a:pos x="10" y="410"/>
                </a:cxn>
                <a:cxn ang="0">
                  <a:pos x="29" y="430"/>
                </a:cxn>
                <a:cxn ang="0">
                  <a:pos x="49" y="440"/>
                </a:cxn>
                <a:cxn ang="0">
                  <a:pos x="59" y="450"/>
                </a:cxn>
                <a:cxn ang="0">
                  <a:pos x="88" y="450"/>
                </a:cxn>
                <a:cxn ang="0">
                  <a:pos x="98" y="460"/>
                </a:cxn>
                <a:cxn ang="0">
                  <a:pos x="118" y="460"/>
                </a:cxn>
                <a:cxn ang="0">
                  <a:pos x="128" y="450"/>
                </a:cxn>
                <a:cxn ang="0">
                  <a:pos x="167" y="430"/>
                </a:cxn>
                <a:cxn ang="0">
                  <a:pos x="177" y="410"/>
                </a:cxn>
                <a:cxn ang="0">
                  <a:pos x="197" y="350"/>
                </a:cxn>
                <a:cxn ang="0">
                  <a:pos x="187" y="320"/>
                </a:cxn>
                <a:cxn ang="0">
                  <a:pos x="177" y="300"/>
                </a:cxn>
                <a:cxn ang="0">
                  <a:pos x="157" y="270"/>
                </a:cxn>
                <a:cxn ang="0">
                  <a:pos x="98" y="250"/>
                </a:cxn>
                <a:cxn ang="0">
                  <a:pos x="79" y="250"/>
                </a:cxn>
                <a:cxn ang="0">
                  <a:pos x="69" y="260"/>
                </a:cxn>
                <a:cxn ang="0">
                  <a:pos x="128" y="150"/>
                </a:cxn>
                <a:cxn ang="0">
                  <a:pos x="216" y="80"/>
                </a:cxn>
                <a:cxn ang="0">
                  <a:pos x="324" y="60"/>
                </a:cxn>
                <a:cxn ang="0">
                  <a:pos x="413" y="80"/>
                </a:cxn>
                <a:cxn ang="0">
                  <a:pos x="492" y="120"/>
                </a:cxn>
                <a:cxn ang="0">
                  <a:pos x="541" y="190"/>
                </a:cxn>
                <a:cxn ang="0">
                  <a:pos x="570" y="280"/>
                </a:cxn>
                <a:cxn ang="0">
                  <a:pos x="580" y="370"/>
                </a:cxn>
                <a:cxn ang="0">
                  <a:pos x="551" y="520"/>
                </a:cxn>
                <a:cxn ang="0">
                  <a:pos x="482" y="670"/>
                </a:cxn>
                <a:cxn ang="0">
                  <a:pos x="383" y="790"/>
                </a:cxn>
                <a:cxn ang="0">
                  <a:pos x="19" y="1211"/>
                </a:cxn>
                <a:cxn ang="0">
                  <a:pos x="10" y="1221"/>
                </a:cxn>
                <a:cxn ang="0">
                  <a:pos x="0" y="1241"/>
                </a:cxn>
                <a:cxn ang="0">
                  <a:pos x="0" y="1281"/>
                </a:cxn>
                <a:cxn ang="0">
                  <a:pos x="698" y="1281"/>
                </a:cxn>
                <a:cxn ang="0">
                  <a:pos x="747" y="951"/>
                </a:cxn>
              </a:cxnLst>
              <a:rect l="0" t="0" r="r" b="b"/>
              <a:pathLst>
                <a:path w="747" h="1281">
                  <a:moveTo>
                    <a:pt x="747" y="951"/>
                  </a:moveTo>
                  <a:lnTo>
                    <a:pt x="708" y="951"/>
                  </a:lnTo>
                  <a:lnTo>
                    <a:pt x="698" y="1011"/>
                  </a:lnTo>
                  <a:lnTo>
                    <a:pt x="679" y="1071"/>
                  </a:lnTo>
                  <a:lnTo>
                    <a:pt x="659" y="1121"/>
                  </a:lnTo>
                  <a:lnTo>
                    <a:pt x="629" y="1131"/>
                  </a:lnTo>
                  <a:lnTo>
                    <a:pt x="138" y="1131"/>
                  </a:lnTo>
                  <a:lnTo>
                    <a:pt x="344" y="931"/>
                  </a:lnTo>
                  <a:lnTo>
                    <a:pt x="472" y="810"/>
                  </a:lnTo>
                  <a:lnTo>
                    <a:pt x="580" y="710"/>
                  </a:lnTo>
                  <a:lnTo>
                    <a:pt x="659" y="630"/>
                  </a:lnTo>
                  <a:lnTo>
                    <a:pt x="708" y="540"/>
                  </a:lnTo>
                  <a:lnTo>
                    <a:pt x="738" y="460"/>
                  </a:lnTo>
                  <a:lnTo>
                    <a:pt x="747" y="370"/>
                  </a:lnTo>
                  <a:lnTo>
                    <a:pt x="728" y="250"/>
                  </a:lnTo>
                  <a:lnTo>
                    <a:pt x="679" y="150"/>
                  </a:lnTo>
                  <a:lnTo>
                    <a:pt x="590" y="70"/>
                  </a:lnTo>
                  <a:lnTo>
                    <a:pt x="482" y="20"/>
                  </a:lnTo>
                  <a:lnTo>
                    <a:pt x="354" y="0"/>
                  </a:lnTo>
                  <a:lnTo>
                    <a:pt x="236" y="20"/>
                  </a:lnTo>
                  <a:lnTo>
                    <a:pt x="138" y="70"/>
                  </a:lnTo>
                  <a:lnTo>
                    <a:pt x="59" y="150"/>
                  </a:lnTo>
                  <a:lnTo>
                    <a:pt x="10" y="250"/>
                  </a:lnTo>
                  <a:lnTo>
                    <a:pt x="0" y="350"/>
                  </a:lnTo>
                  <a:lnTo>
                    <a:pt x="0" y="380"/>
                  </a:lnTo>
                  <a:lnTo>
                    <a:pt x="10" y="410"/>
                  </a:lnTo>
                  <a:lnTo>
                    <a:pt x="29" y="430"/>
                  </a:lnTo>
                  <a:lnTo>
                    <a:pt x="49" y="440"/>
                  </a:lnTo>
                  <a:lnTo>
                    <a:pt x="59" y="450"/>
                  </a:lnTo>
                  <a:lnTo>
                    <a:pt x="88" y="450"/>
                  </a:lnTo>
                  <a:lnTo>
                    <a:pt x="98" y="460"/>
                  </a:lnTo>
                  <a:lnTo>
                    <a:pt x="118" y="460"/>
                  </a:lnTo>
                  <a:lnTo>
                    <a:pt x="128" y="450"/>
                  </a:lnTo>
                  <a:lnTo>
                    <a:pt x="167" y="430"/>
                  </a:lnTo>
                  <a:lnTo>
                    <a:pt x="177" y="410"/>
                  </a:lnTo>
                  <a:lnTo>
                    <a:pt x="197" y="350"/>
                  </a:lnTo>
                  <a:lnTo>
                    <a:pt x="187" y="320"/>
                  </a:lnTo>
                  <a:lnTo>
                    <a:pt x="177" y="300"/>
                  </a:lnTo>
                  <a:lnTo>
                    <a:pt x="157" y="270"/>
                  </a:lnTo>
                  <a:lnTo>
                    <a:pt x="98" y="250"/>
                  </a:lnTo>
                  <a:lnTo>
                    <a:pt x="79" y="250"/>
                  </a:lnTo>
                  <a:lnTo>
                    <a:pt x="69" y="260"/>
                  </a:lnTo>
                  <a:lnTo>
                    <a:pt x="128" y="150"/>
                  </a:lnTo>
                  <a:lnTo>
                    <a:pt x="216" y="80"/>
                  </a:lnTo>
                  <a:lnTo>
                    <a:pt x="324" y="60"/>
                  </a:lnTo>
                  <a:lnTo>
                    <a:pt x="413" y="80"/>
                  </a:lnTo>
                  <a:lnTo>
                    <a:pt x="492" y="120"/>
                  </a:lnTo>
                  <a:lnTo>
                    <a:pt x="541" y="190"/>
                  </a:lnTo>
                  <a:lnTo>
                    <a:pt x="570" y="280"/>
                  </a:lnTo>
                  <a:lnTo>
                    <a:pt x="580" y="370"/>
                  </a:lnTo>
                  <a:lnTo>
                    <a:pt x="551" y="520"/>
                  </a:lnTo>
                  <a:lnTo>
                    <a:pt x="482" y="670"/>
                  </a:lnTo>
                  <a:lnTo>
                    <a:pt x="383" y="790"/>
                  </a:lnTo>
                  <a:lnTo>
                    <a:pt x="19" y="1211"/>
                  </a:lnTo>
                  <a:lnTo>
                    <a:pt x="10" y="1221"/>
                  </a:lnTo>
                  <a:lnTo>
                    <a:pt x="0" y="1241"/>
                  </a:lnTo>
                  <a:lnTo>
                    <a:pt x="0" y="1281"/>
                  </a:lnTo>
                  <a:lnTo>
                    <a:pt x="698" y="1281"/>
                  </a:lnTo>
                  <a:lnTo>
                    <a:pt x="747" y="9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16470" y="5220"/>
              <a:ext cx="895" cy="70"/>
            </a:xfrm>
            <a:custGeom>
              <a:avLst/>
              <a:gdLst/>
              <a:ahLst/>
              <a:cxnLst>
                <a:cxn ang="0">
                  <a:pos x="846" y="70"/>
                </a:cxn>
                <a:cxn ang="0">
                  <a:pos x="856" y="70"/>
                </a:cxn>
                <a:cxn ang="0">
                  <a:pos x="865" y="60"/>
                </a:cxn>
                <a:cxn ang="0">
                  <a:pos x="875" y="60"/>
                </a:cxn>
                <a:cxn ang="0">
                  <a:pos x="885" y="50"/>
                </a:cxn>
                <a:cxn ang="0">
                  <a:pos x="895" y="30"/>
                </a:cxn>
                <a:cxn ang="0">
                  <a:pos x="865" y="0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0" y="50"/>
                </a:cxn>
                <a:cxn ang="0">
                  <a:pos x="10" y="60"/>
                </a:cxn>
                <a:cxn ang="0">
                  <a:pos x="20" y="60"/>
                </a:cxn>
                <a:cxn ang="0">
                  <a:pos x="29" y="70"/>
                </a:cxn>
                <a:cxn ang="0">
                  <a:pos x="49" y="70"/>
                </a:cxn>
                <a:cxn ang="0">
                  <a:pos x="846" y="70"/>
                </a:cxn>
              </a:cxnLst>
              <a:rect l="0" t="0" r="r" b="b"/>
              <a:pathLst>
                <a:path w="895" h="70">
                  <a:moveTo>
                    <a:pt x="846" y="70"/>
                  </a:moveTo>
                  <a:lnTo>
                    <a:pt x="856" y="70"/>
                  </a:lnTo>
                  <a:lnTo>
                    <a:pt x="865" y="60"/>
                  </a:lnTo>
                  <a:lnTo>
                    <a:pt x="875" y="60"/>
                  </a:lnTo>
                  <a:lnTo>
                    <a:pt x="885" y="50"/>
                  </a:lnTo>
                  <a:lnTo>
                    <a:pt x="895" y="30"/>
                  </a:lnTo>
                  <a:lnTo>
                    <a:pt x="865" y="0"/>
                  </a:lnTo>
                  <a:lnTo>
                    <a:pt x="20" y="0"/>
                  </a:lnTo>
                  <a:lnTo>
                    <a:pt x="0" y="20"/>
                  </a:lnTo>
                  <a:lnTo>
                    <a:pt x="0" y="50"/>
                  </a:lnTo>
                  <a:lnTo>
                    <a:pt x="10" y="60"/>
                  </a:lnTo>
                  <a:lnTo>
                    <a:pt x="20" y="60"/>
                  </a:lnTo>
                  <a:lnTo>
                    <a:pt x="29" y="70"/>
                  </a:lnTo>
                  <a:lnTo>
                    <a:pt x="49" y="70"/>
                  </a:lnTo>
                  <a:lnTo>
                    <a:pt x="846" y="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17650" y="4699"/>
              <a:ext cx="482" cy="891"/>
            </a:xfrm>
            <a:custGeom>
              <a:avLst/>
              <a:gdLst/>
              <a:ahLst/>
              <a:cxnLst>
                <a:cxn ang="0">
                  <a:pos x="295" y="30"/>
                </a:cxn>
                <a:cxn ang="0">
                  <a:pos x="295" y="10"/>
                </a:cxn>
                <a:cxn ang="0">
                  <a:pos x="286" y="0"/>
                </a:cxn>
                <a:cxn ang="0">
                  <a:pos x="256" y="0"/>
                </a:cxn>
                <a:cxn ang="0">
                  <a:pos x="167" y="60"/>
                </a:cxn>
                <a:cxn ang="0">
                  <a:pos x="69" y="80"/>
                </a:cxn>
                <a:cxn ang="0">
                  <a:pos x="0" y="80"/>
                </a:cxn>
                <a:cxn ang="0">
                  <a:pos x="0" y="130"/>
                </a:cxn>
                <a:cxn ang="0">
                  <a:pos x="49" y="130"/>
                </a:cxn>
                <a:cxn ang="0">
                  <a:pos x="118" y="120"/>
                </a:cxn>
                <a:cxn ang="0">
                  <a:pos x="187" y="90"/>
                </a:cxn>
                <a:cxn ang="0">
                  <a:pos x="187" y="811"/>
                </a:cxn>
                <a:cxn ang="0">
                  <a:pos x="167" y="831"/>
                </a:cxn>
                <a:cxn ang="0">
                  <a:pos x="138" y="841"/>
                </a:cxn>
                <a:cxn ang="0">
                  <a:pos x="10" y="841"/>
                </a:cxn>
                <a:cxn ang="0">
                  <a:pos x="10" y="891"/>
                </a:cxn>
                <a:cxn ang="0">
                  <a:pos x="187" y="891"/>
                </a:cxn>
                <a:cxn ang="0">
                  <a:pos x="246" y="881"/>
                </a:cxn>
                <a:cxn ang="0">
                  <a:pos x="295" y="881"/>
                </a:cxn>
                <a:cxn ang="0">
                  <a:pos x="364" y="891"/>
                </a:cxn>
                <a:cxn ang="0">
                  <a:pos x="482" y="891"/>
                </a:cxn>
                <a:cxn ang="0">
                  <a:pos x="482" y="841"/>
                </a:cxn>
                <a:cxn ang="0">
                  <a:pos x="345" y="841"/>
                </a:cxn>
                <a:cxn ang="0">
                  <a:pos x="305" y="821"/>
                </a:cxn>
                <a:cxn ang="0">
                  <a:pos x="295" y="811"/>
                </a:cxn>
                <a:cxn ang="0">
                  <a:pos x="295" y="781"/>
                </a:cxn>
                <a:cxn ang="0">
                  <a:pos x="295" y="30"/>
                </a:cxn>
              </a:cxnLst>
              <a:rect l="0" t="0" r="r" b="b"/>
              <a:pathLst>
                <a:path w="482" h="891">
                  <a:moveTo>
                    <a:pt x="295" y="30"/>
                  </a:moveTo>
                  <a:lnTo>
                    <a:pt x="295" y="10"/>
                  </a:lnTo>
                  <a:lnTo>
                    <a:pt x="286" y="0"/>
                  </a:lnTo>
                  <a:lnTo>
                    <a:pt x="256" y="0"/>
                  </a:lnTo>
                  <a:lnTo>
                    <a:pt x="167" y="60"/>
                  </a:lnTo>
                  <a:lnTo>
                    <a:pt x="69" y="80"/>
                  </a:lnTo>
                  <a:lnTo>
                    <a:pt x="0" y="80"/>
                  </a:lnTo>
                  <a:lnTo>
                    <a:pt x="0" y="130"/>
                  </a:lnTo>
                  <a:lnTo>
                    <a:pt x="49" y="130"/>
                  </a:lnTo>
                  <a:lnTo>
                    <a:pt x="118" y="120"/>
                  </a:lnTo>
                  <a:lnTo>
                    <a:pt x="187" y="90"/>
                  </a:lnTo>
                  <a:lnTo>
                    <a:pt x="187" y="811"/>
                  </a:lnTo>
                  <a:lnTo>
                    <a:pt x="167" y="831"/>
                  </a:lnTo>
                  <a:lnTo>
                    <a:pt x="138" y="841"/>
                  </a:lnTo>
                  <a:lnTo>
                    <a:pt x="10" y="841"/>
                  </a:lnTo>
                  <a:lnTo>
                    <a:pt x="10" y="891"/>
                  </a:lnTo>
                  <a:lnTo>
                    <a:pt x="187" y="891"/>
                  </a:lnTo>
                  <a:lnTo>
                    <a:pt x="246" y="881"/>
                  </a:lnTo>
                  <a:lnTo>
                    <a:pt x="295" y="881"/>
                  </a:lnTo>
                  <a:lnTo>
                    <a:pt x="364" y="891"/>
                  </a:lnTo>
                  <a:lnTo>
                    <a:pt x="482" y="891"/>
                  </a:lnTo>
                  <a:lnTo>
                    <a:pt x="482" y="841"/>
                  </a:lnTo>
                  <a:lnTo>
                    <a:pt x="345" y="841"/>
                  </a:lnTo>
                  <a:lnTo>
                    <a:pt x="305" y="821"/>
                  </a:lnTo>
                  <a:lnTo>
                    <a:pt x="295" y="811"/>
                  </a:lnTo>
                  <a:lnTo>
                    <a:pt x="295" y="781"/>
                  </a:lnTo>
                  <a:lnTo>
                    <a:pt x="295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18359" y="4579"/>
              <a:ext cx="570" cy="1351"/>
            </a:xfrm>
            <a:custGeom>
              <a:avLst/>
              <a:gdLst/>
              <a:ahLst/>
              <a:cxnLst>
                <a:cxn ang="0">
                  <a:pos x="560" y="60"/>
                </a:cxn>
                <a:cxn ang="0">
                  <a:pos x="570" y="50"/>
                </a:cxn>
                <a:cxn ang="0">
                  <a:pos x="570" y="10"/>
                </a:cxn>
                <a:cxn ang="0">
                  <a:pos x="550" y="0"/>
                </a:cxn>
                <a:cxn ang="0">
                  <a:pos x="531" y="0"/>
                </a:cxn>
                <a:cxn ang="0">
                  <a:pos x="501" y="30"/>
                </a:cxn>
                <a:cxn ang="0">
                  <a:pos x="9" y="1291"/>
                </a:cxn>
                <a:cxn ang="0">
                  <a:pos x="9" y="1301"/>
                </a:cxn>
                <a:cxn ang="0">
                  <a:pos x="0" y="1301"/>
                </a:cxn>
                <a:cxn ang="0">
                  <a:pos x="0" y="1311"/>
                </a:cxn>
                <a:cxn ang="0">
                  <a:pos x="9" y="1331"/>
                </a:cxn>
                <a:cxn ang="0">
                  <a:pos x="19" y="1341"/>
                </a:cxn>
                <a:cxn ang="0">
                  <a:pos x="39" y="1351"/>
                </a:cxn>
                <a:cxn ang="0">
                  <a:pos x="59" y="1341"/>
                </a:cxn>
                <a:cxn ang="0">
                  <a:pos x="68" y="1331"/>
                </a:cxn>
                <a:cxn ang="0">
                  <a:pos x="68" y="1311"/>
                </a:cxn>
                <a:cxn ang="0">
                  <a:pos x="560" y="60"/>
                </a:cxn>
              </a:cxnLst>
              <a:rect l="0" t="0" r="r" b="b"/>
              <a:pathLst>
                <a:path w="570" h="1351">
                  <a:moveTo>
                    <a:pt x="560" y="60"/>
                  </a:moveTo>
                  <a:lnTo>
                    <a:pt x="570" y="50"/>
                  </a:lnTo>
                  <a:lnTo>
                    <a:pt x="570" y="10"/>
                  </a:lnTo>
                  <a:lnTo>
                    <a:pt x="550" y="0"/>
                  </a:lnTo>
                  <a:lnTo>
                    <a:pt x="531" y="0"/>
                  </a:lnTo>
                  <a:lnTo>
                    <a:pt x="501" y="30"/>
                  </a:lnTo>
                  <a:lnTo>
                    <a:pt x="9" y="1291"/>
                  </a:lnTo>
                  <a:lnTo>
                    <a:pt x="9" y="1301"/>
                  </a:lnTo>
                  <a:lnTo>
                    <a:pt x="0" y="1301"/>
                  </a:lnTo>
                  <a:lnTo>
                    <a:pt x="0" y="1311"/>
                  </a:lnTo>
                  <a:lnTo>
                    <a:pt x="9" y="1331"/>
                  </a:lnTo>
                  <a:lnTo>
                    <a:pt x="19" y="1341"/>
                  </a:lnTo>
                  <a:lnTo>
                    <a:pt x="39" y="1351"/>
                  </a:lnTo>
                  <a:lnTo>
                    <a:pt x="59" y="1341"/>
                  </a:lnTo>
                  <a:lnTo>
                    <a:pt x="68" y="1331"/>
                  </a:lnTo>
                  <a:lnTo>
                    <a:pt x="68" y="1311"/>
                  </a:lnTo>
                  <a:lnTo>
                    <a:pt x="560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19037" y="4669"/>
              <a:ext cx="1181" cy="921"/>
            </a:xfrm>
            <a:custGeom>
              <a:avLst/>
              <a:gdLst/>
              <a:ahLst/>
              <a:cxnLst>
                <a:cxn ang="0">
                  <a:pos x="1013" y="150"/>
                </a:cxn>
                <a:cxn ang="0">
                  <a:pos x="1043" y="90"/>
                </a:cxn>
                <a:cxn ang="0">
                  <a:pos x="1063" y="70"/>
                </a:cxn>
                <a:cxn ang="0">
                  <a:pos x="1082" y="60"/>
                </a:cxn>
                <a:cxn ang="0">
                  <a:pos x="1112" y="50"/>
                </a:cxn>
                <a:cxn ang="0">
                  <a:pos x="1171" y="50"/>
                </a:cxn>
                <a:cxn ang="0">
                  <a:pos x="1181" y="40"/>
                </a:cxn>
                <a:cxn ang="0">
                  <a:pos x="1181" y="10"/>
                </a:cxn>
                <a:cxn ang="0">
                  <a:pos x="1171" y="0"/>
                </a:cxn>
                <a:cxn ang="0">
                  <a:pos x="1092" y="0"/>
                </a:cxn>
                <a:cxn ang="0">
                  <a:pos x="1023" y="10"/>
                </a:cxn>
                <a:cxn ang="0">
                  <a:pos x="994" y="10"/>
                </a:cxn>
                <a:cxn ang="0">
                  <a:pos x="954" y="0"/>
                </a:cxn>
                <a:cxn ang="0">
                  <a:pos x="866" y="0"/>
                </a:cxn>
                <a:cxn ang="0">
                  <a:pos x="866" y="10"/>
                </a:cxn>
                <a:cxn ang="0">
                  <a:pos x="856" y="30"/>
                </a:cxn>
                <a:cxn ang="0">
                  <a:pos x="856" y="40"/>
                </a:cxn>
                <a:cxn ang="0">
                  <a:pos x="866" y="50"/>
                </a:cxn>
                <a:cxn ang="0">
                  <a:pos x="915" y="50"/>
                </a:cxn>
                <a:cxn ang="0">
                  <a:pos x="945" y="60"/>
                </a:cxn>
                <a:cxn ang="0">
                  <a:pos x="964" y="70"/>
                </a:cxn>
                <a:cxn ang="0">
                  <a:pos x="974" y="90"/>
                </a:cxn>
                <a:cxn ang="0">
                  <a:pos x="974" y="120"/>
                </a:cxn>
                <a:cxn ang="0">
                  <a:pos x="964" y="140"/>
                </a:cxn>
                <a:cxn ang="0">
                  <a:pos x="827" y="721"/>
                </a:cxn>
                <a:cxn ang="0">
                  <a:pos x="482" y="20"/>
                </a:cxn>
                <a:cxn ang="0">
                  <a:pos x="463" y="0"/>
                </a:cxn>
                <a:cxn ang="0">
                  <a:pos x="227" y="0"/>
                </a:cxn>
                <a:cxn ang="0">
                  <a:pos x="217" y="10"/>
                </a:cxn>
                <a:cxn ang="0">
                  <a:pos x="217" y="40"/>
                </a:cxn>
                <a:cxn ang="0">
                  <a:pos x="227" y="50"/>
                </a:cxn>
                <a:cxn ang="0">
                  <a:pos x="305" y="50"/>
                </a:cxn>
                <a:cxn ang="0">
                  <a:pos x="345" y="60"/>
                </a:cxn>
                <a:cxn ang="0">
                  <a:pos x="167" y="781"/>
                </a:cxn>
                <a:cxn ang="0">
                  <a:pos x="138" y="841"/>
                </a:cxn>
                <a:cxn ang="0">
                  <a:pos x="108" y="861"/>
                </a:cxn>
                <a:cxn ang="0">
                  <a:pos x="79" y="871"/>
                </a:cxn>
                <a:cxn ang="0">
                  <a:pos x="20" y="871"/>
                </a:cxn>
                <a:cxn ang="0">
                  <a:pos x="10" y="881"/>
                </a:cxn>
                <a:cxn ang="0">
                  <a:pos x="0" y="901"/>
                </a:cxn>
                <a:cxn ang="0">
                  <a:pos x="10" y="911"/>
                </a:cxn>
                <a:cxn ang="0">
                  <a:pos x="10" y="921"/>
                </a:cxn>
                <a:cxn ang="0">
                  <a:pos x="89" y="921"/>
                </a:cxn>
                <a:cxn ang="0">
                  <a:pos x="158" y="911"/>
                </a:cxn>
                <a:cxn ang="0">
                  <a:pos x="187" y="911"/>
                </a:cxn>
                <a:cxn ang="0">
                  <a:pos x="227" y="921"/>
                </a:cxn>
                <a:cxn ang="0">
                  <a:pos x="315" y="921"/>
                </a:cxn>
                <a:cxn ang="0">
                  <a:pos x="325" y="911"/>
                </a:cxn>
                <a:cxn ang="0">
                  <a:pos x="325" y="881"/>
                </a:cxn>
                <a:cxn ang="0">
                  <a:pos x="315" y="871"/>
                </a:cxn>
                <a:cxn ang="0">
                  <a:pos x="256" y="871"/>
                </a:cxn>
                <a:cxn ang="0">
                  <a:pos x="236" y="861"/>
                </a:cxn>
                <a:cxn ang="0">
                  <a:pos x="217" y="841"/>
                </a:cxn>
                <a:cxn ang="0">
                  <a:pos x="217" y="781"/>
                </a:cxn>
                <a:cxn ang="0">
                  <a:pos x="384" y="90"/>
                </a:cxn>
                <a:cxn ang="0">
                  <a:pos x="777" y="901"/>
                </a:cxn>
                <a:cxn ang="0">
                  <a:pos x="797" y="921"/>
                </a:cxn>
                <a:cxn ang="0">
                  <a:pos x="817" y="921"/>
                </a:cxn>
                <a:cxn ang="0">
                  <a:pos x="827" y="911"/>
                </a:cxn>
                <a:cxn ang="0">
                  <a:pos x="836" y="891"/>
                </a:cxn>
                <a:cxn ang="0">
                  <a:pos x="1013" y="150"/>
                </a:cxn>
              </a:cxnLst>
              <a:rect l="0" t="0" r="r" b="b"/>
              <a:pathLst>
                <a:path w="1181" h="921">
                  <a:moveTo>
                    <a:pt x="1013" y="150"/>
                  </a:moveTo>
                  <a:lnTo>
                    <a:pt x="1043" y="90"/>
                  </a:lnTo>
                  <a:lnTo>
                    <a:pt x="1063" y="70"/>
                  </a:lnTo>
                  <a:lnTo>
                    <a:pt x="1082" y="60"/>
                  </a:lnTo>
                  <a:lnTo>
                    <a:pt x="1112" y="50"/>
                  </a:lnTo>
                  <a:lnTo>
                    <a:pt x="1171" y="50"/>
                  </a:lnTo>
                  <a:lnTo>
                    <a:pt x="1181" y="40"/>
                  </a:lnTo>
                  <a:lnTo>
                    <a:pt x="1181" y="10"/>
                  </a:lnTo>
                  <a:lnTo>
                    <a:pt x="1171" y="0"/>
                  </a:lnTo>
                  <a:lnTo>
                    <a:pt x="1092" y="0"/>
                  </a:lnTo>
                  <a:lnTo>
                    <a:pt x="1023" y="10"/>
                  </a:lnTo>
                  <a:lnTo>
                    <a:pt x="994" y="10"/>
                  </a:lnTo>
                  <a:lnTo>
                    <a:pt x="954" y="0"/>
                  </a:lnTo>
                  <a:lnTo>
                    <a:pt x="866" y="0"/>
                  </a:lnTo>
                  <a:lnTo>
                    <a:pt x="866" y="10"/>
                  </a:lnTo>
                  <a:lnTo>
                    <a:pt x="856" y="30"/>
                  </a:lnTo>
                  <a:lnTo>
                    <a:pt x="856" y="40"/>
                  </a:lnTo>
                  <a:lnTo>
                    <a:pt x="866" y="50"/>
                  </a:lnTo>
                  <a:lnTo>
                    <a:pt x="915" y="50"/>
                  </a:lnTo>
                  <a:lnTo>
                    <a:pt x="945" y="60"/>
                  </a:lnTo>
                  <a:lnTo>
                    <a:pt x="964" y="70"/>
                  </a:lnTo>
                  <a:lnTo>
                    <a:pt x="974" y="90"/>
                  </a:lnTo>
                  <a:lnTo>
                    <a:pt x="974" y="120"/>
                  </a:lnTo>
                  <a:lnTo>
                    <a:pt x="964" y="140"/>
                  </a:lnTo>
                  <a:lnTo>
                    <a:pt x="827" y="721"/>
                  </a:lnTo>
                  <a:lnTo>
                    <a:pt x="482" y="20"/>
                  </a:lnTo>
                  <a:lnTo>
                    <a:pt x="463" y="0"/>
                  </a:lnTo>
                  <a:lnTo>
                    <a:pt x="227" y="0"/>
                  </a:lnTo>
                  <a:lnTo>
                    <a:pt x="217" y="10"/>
                  </a:lnTo>
                  <a:lnTo>
                    <a:pt x="217" y="40"/>
                  </a:lnTo>
                  <a:lnTo>
                    <a:pt x="227" y="50"/>
                  </a:lnTo>
                  <a:lnTo>
                    <a:pt x="305" y="50"/>
                  </a:lnTo>
                  <a:lnTo>
                    <a:pt x="345" y="60"/>
                  </a:lnTo>
                  <a:lnTo>
                    <a:pt x="167" y="781"/>
                  </a:lnTo>
                  <a:lnTo>
                    <a:pt x="138" y="841"/>
                  </a:lnTo>
                  <a:lnTo>
                    <a:pt x="108" y="861"/>
                  </a:lnTo>
                  <a:lnTo>
                    <a:pt x="79" y="871"/>
                  </a:lnTo>
                  <a:lnTo>
                    <a:pt x="20" y="871"/>
                  </a:lnTo>
                  <a:lnTo>
                    <a:pt x="10" y="881"/>
                  </a:lnTo>
                  <a:lnTo>
                    <a:pt x="0" y="901"/>
                  </a:lnTo>
                  <a:lnTo>
                    <a:pt x="10" y="911"/>
                  </a:lnTo>
                  <a:lnTo>
                    <a:pt x="10" y="921"/>
                  </a:lnTo>
                  <a:lnTo>
                    <a:pt x="89" y="921"/>
                  </a:lnTo>
                  <a:lnTo>
                    <a:pt x="158" y="911"/>
                  </a:lnTo>
                  <a:lnTo>
                    <a:pt x="187" y="911"/>
                  </a:lnTo>
                  <a:lnTo>
                    <a:pt x="227" y="921"/>
                  </a:lnTo>
                  <a:lnTo>
                    <a:pt x="315" y="921"/>
                  </a:lnTo>
                  <a:lnTo>
                    <a:pt x="325" y="911"/>
                  </a:lnTo>
                  <a:lnTo>
                    <a:pt x="325" y="881"/>
                  </a:lnTo>
                  <a:lnTo>
                    <a:pt x="315" y="871"/>
                  </a:lnTo>
                  <a:lnTo>
                    <a:pt x="256" y="871"/>
                  </a:lnTo>
                  <a:lnTo>
                    <a:pt x="236" y="861"/>
                  </a:lnTo>
                  <a:lnTo>
                    <a:pt x="217" y="841"/>
                  </a:lnTo>
                  <a:lnTo>
                    <a:pt x="217" y="781"/>
                  </a:lnTo>
                  <a:lnTo>
                    <a:pt x="384" y="90"/>
                  </a:lnTo>
                  <a:lnTo>
                    <a:pt x="777" y="901"/>
                  </a:lnTo>
                  <a:lnTo>
                    <a:pt x="797" y="921"/>
                  </a:lnTo>
                  <a:lnTo>
                    <a:pt x="817" y="921"/>
                  </a:lnTo>
                  <a:lnTo>
                    <a:pt x="827" y="911"/>
                  </a:lnTo>
                  <a:lnTo>
                    <a:pt x="836" y="891"/>
                  </a:lnTo>
                  <a:lnTo>
                    <a:pt x="1013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20444" y="4159"/>
              <a:ext cx="718" cy="3463"/>
            </a:xfrm>
            <a:custGeom>
              <a:avLst/>
              <a:gdLst/>
              <a:ahLst/>
              <a:cxnLst>
                <a:cxn ang="0">
                  <a:pos x="718" y="1731"/>
                </a:cxn>
                <a:cxn ang="0">
                  <a:pos x="708" y="1451"/>
                </a:cxn>
                <a:cxn ang="0">
                  <a:pos x="669" y="1171"/>
                </a:cxn>
                <a:cxn ang="0">
                  <a:pos x="610" y="901"/>
                </a:cxn>
                <a:cxn ang="0">
                  <a:pos x="511" y="640"/>
                </a:cxn>
                <a:cxn ang="0">
                  <a:pos x="384" y="390"/>
                </a:cxn>
                <a:cxn ang="0">
                  <a:pos x="216" y="160"/>
                </a:cxn>
                <a:cxn ang="0">
                  <a:pos x="177" y="120"/>
                </a:cxn>
                <a:cxn ang="0">
                  <a:pos x="157" y="90"/>
                </a:cxn>
                <a:cxn ang="0">
                  <a:pos x="128" y="60"/>
                </a:cxn>
                <a:cxn ang="0">
                  <a:pos x="98" y="40"/>
                </a:cxn>
                <a:cxn ang="0">
                  <a:pos x="79" y="10"/>
                </a:cxn>
                <a:cxn ang="0">
                  <a:pos x="69" y="10"/>
                </a:cxn>
                <a:cxn ang="0">
                  <a:pos x="49" y="0"/>
                </a:cxn>
                <a:cxn ang="0">
                  <a:pos x="20" y="0"/>
                </a:cxn>
                <a:cxn ang="0">
                  <a:pos x="10" y="1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69" y="100"/>
                </a:cxn>
                <a:cxn ang="0">
                  <a:pos x="128" y="180"/>
                </a:cxn>
                <a:cxn ang="0">
                  <a:pos x="207" y="290"/>
                </a:cxn>
                <a:cxn ang="0">
                  <a:pos x="295" y="430"/>
                </a:cxn>
                <a:cxn ang="0">
                  <a:pos x="403" y="660"/>
                </a:cxn>
                <a:cxn ang="0">
                  <a:pos x="482" y="911"/>
                </a:cxn>
                <a:cxn ang="0">
                  <a:pos x="531" y="1181"/>
                </a:cxn>
                <a:cxn ang="0">
                  <a:pos x="561" y="1451"/>
                </a:cxn>
                <a:cxn ang="0">
                  <a:pos x="570" y="1731"/>
                </a:cxn>
                <a:cxn ang="0">
                  <a:pos x="561" y="2072"/>
                </a:cxn>
                <a:cxn ang="0">
                  <a:pos x="521" y="2372"/>
                </a:cxn>
                <a:cxn ang="0">
                  <a:pos x="452" y="2642"/>
                </a:cxn>
                <a:cxn ang="0">
                  <a:pos x="374" y="2873"/>
                </a:cxn>
                <a:cxn ang="0">
                  <a:pos x="266" y="3083"/>
                </a:cxn>
                <a:cxn ang="0">
                  <a:pos x="147" y="3273"/>
                </a:cxn>
                <a:cxn ang="0">
                  <a:pos x="10" y="3433"/>
                </a:cxn>
                <a:cxn ang="0">
                  <a:pos x="0" y="3433"/>
                </a:cxn>
                <a:cxn ang="0">
                  <a:pos x="0" y="3453"/>
                </a:cxn>
                <a:cxn ang="0">
                  <a:pos x="10" y="3463"/>
                </a:cxn>
                <a:cxn ang="0">
                  <a:pos x="69" y="3463"/>
                </a:cxn>
                <a:cxn ang="0">
                  <a:pos x="216" y="3313"/>
                </a:cxn>
                <a:cxn ang="0">
                  <a:pos x="354" y="3123"/>
                </a:cxn>
                <a:cxn ang="0">
                  <a:pos x="482" y="2893"/>
                </a:cxn>
                <a:cxn ang="0">
                  <a:pos x="590" y="2622"/>
                </a:cxn>
                <a:cxn ang="0">
                  <a:pos x="659" y="2342"/>
                </a:cxn>
                <a:cxn ang="0">
                  <a:pos x="708" y="2042"/>
                </a:cxn>
                <a:cxn ang="0">
                  <a:pos x="718" y="1731"/>
                </a:cxn>
              </a:cxnLst>
              <a:rect l="0" t="0" r="r" b="b"/>
              <a:pathLst>
                <a:path w="718" h="3463">
                  <a:moveTo>
                    <a:pt x="718" y="1731"/>
                  </a:moveTo>
                  <a:lnTo>
                    <a:pt x="708" y="1451"/>
                  </a:lnTo>
                  <a:lnTo>
                    <a:pt x="669" y="1171"/>
                  </a:lnTo>
                  <a:lnTo>
                    <a:pt x="610" y="901"/>
                  </a:lnTo>
                  <a:lnTo>
                    <a:pt x="511" y="640"/>
                  </a:lnTo>
                  <a:lnTo>
                    <a:pt x="384" y="390"/>
                  </a:lnTo>
                  <a:lnTo>
                    <a:pt x="216" y="160"/>
                  </a:lnTo>
                  <a:lnTo>
                    <a:pt x="177" y="120"/>
                  </a:lnTo>
                  <a:lnTo>
                    <a:pt x="157" y="90"/>
                  </a:lnTo>
                  <a:lnTo>
                    <a:pt x="128" y="60"/>
                  </a:lnTo>
                  <a:lnTo>
                    <a:pt x="98" y="40"/>
                  </a:lnTo>
                  <a:lnTo>
                    <a:pt x="79" y="10"/>
                  </a:lnTo>
                  <a:lnTo>
                    <a:pt x="69" y="10"/>
                  </a:lnTo>
                  <a:lnTo>
                    <a:pt x="49" y="0"/>
                  </a:lnTo>
                  <a:lnTo>
                    <a:pt x="20" y="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30"/>
                  </a:lnTo>
                  <a:lnTo>
                    <a:pt x="69" y="100"/>
                  </a:lnTo>
                  <a:lnTo>
                    <a:pt x="128" y="180"/>
                  </a:lnTo>
                  <a:lnTo>
                    <a:pt x="207" y="290"/>
                  </a:lnTo>
                  <a:lnTo>
                    <a:pt x="295" y="430"/>
                  </a:lnTo>
                  <a:lnTo>
                    <a:pt x="403" y="660"/>
                  </a:lnTo>
                  <a:lnTo>
                    <a:pt x="482" y="911"/>
                  </a:lnTo>
                  <a:lnTo>
                    <a:pt x="531" y="1181"/>
                  </a:lnTo>
                  <a:lnTo>
                    <a:pt x="561" y="1451"/>
                  </a:lnTo>
                  <a:lnTo>
                    <a:pt x="570" y="1731"/>
                  </a:lnTo>
                  <a:lnTo>
                    <a:pt x="561" y="2072"/>
                  </a:lnTo>
                  <a:lnTo>
                    <a:pt x="521" y="2372"/>
                  </a:lnTo>
                  <a:lnTo>
                    <a:pt x="452" y="2642"/>
                  </a:lnTo>
                  <a:lnTo>
                    <a:pt x="374" y="2873"/>
                  </a:lnTo>
                  <a:lnTo>
                    <a:pt x="266" y="3083"/>
                  </a:lnTo>
                  <a:lnTo>
                    <a:pt x="147" y="3273"/>
                  </a:lnTo>
                  <a:lnTo>
                    <a:pt x="10" y="3433"/>
                  </a:lnTo>
                  <a:lnTo>
                    <a:pt x="0" y="3433"/>
                  </a:lnTo>
                  <a:lnTo>
                    <a:pt x="0" y="3453"/>
                  </a:lnTo>
                  <a:lnTo>
                    <a:pt x="10" y="3463"/>
                  </a:lnTo>
                  <a:lnTo>
                    <a:pt x="69" y="3463"/>
                  </a:lnTo>
                  <a:lnTo>
                    <a:pt x="216" y="3313"/>
                  </a:lnTo>
                  <a:lnTo>
                    <a:pt x="354" y="3123"/>
                  </a:lnTo>
                  <a:lnTo>
                    <a:pt x="482" y="2893"/>
                  </a:lnTo>
                  <a:lnTo>
                    <a:pt x="590" y="2622"/>
                  </a:lnTo>
                  <a:lnTo>
                    <a:pt x="659" y="2342"/>
                  </a:lnTo>
                  <a:lnTo>
                    <a:pt x="708" y="2042"/>
                  </a:lnTo>
                  <a:lnTo>
                    <a:pt x="718" y="17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21634" y="3748"/>
              <a:ext cx="482" cy="891"/>
            </a:xfrm>
            <a:custGeom>
              <a:avLst/>
              <a:gdLst/>
              <a:ahLst/>
              <a:cxnLst>
                <a:cxn ang="0">
                  <a:pos x="295" y="30"/>
                </a:cxn>
                <a:cxn ang="0">
                  <a:pos x="295" y="10"/>
                </a:cxn>
                <a:cxn ang="0">
                  <a:pos x="285" y="0"/>
                </a:cxn>
                <a:cxn ang="0">
                  <a:pos x="256" y="0"/>
                </a:cxn>
                <a:cxn ang="0">
                  <a:pos x="167" y="60"/>
                </a:cxn>
                <a:cxn ang="0">
                  <a:pos x="69" y="80"/>
                </a:cxn>
                <a:cxn ang="0">
                  <a:pos x="0" y="80"/>
                </a:cxn>
                <a:cxn ang="0">
                  <a:pos x="0" y="130"/>
                </a:cxn>
                <a:cxn ang="0">
                  <a:pos x="49" y="130"/>
                </a:cxn>
                <a:cxn ang="0">
                  <a:pos x="118" y="120"/>
                </a:cxn>
                <a:cxn ang="0">
                  <a:pos x="187" y="90"/>
                </a:cxn>
                <a:cxn ang="0">
                  <a:pos x="187" y="811"/>
                </a:cxn>
                <a:cxn ang="0">
                  <a:pos x="167" y="831"/>
                </a:cxn>
                <a:cxn ang="0">
                  <a:pos x="138" y="841"/>
                </a:cxn>
                <a:cxn ang="0">
                  <a:pos x="10" y="841"/>
                </a:cxn>
                <a:cxn ang="0">
                  <a:pos x="10" y="891"/>
                </a:cxn>
                <a:cxn ang="0">
                  <a:pos x="187" y="891"/>
                </a:cxn>
                <a:cxn ang="0">
                  <a:pos x="246" y="881"/>
                </a:cxn>
                <a:cxn ang="0">
                  <a:pos x="295" y="881"/>
                </a:cxn>
                <a:cxn ang="0">
                  <a:pos x="364" y="891"/>
                </a:cxn>
                <a:cxn ang="0">
                  <a:pos x="482" y="891"/>
                </a:cxn>
                <a:cxn ang="0">
                  <a:pos x="482" y="841"/>
                </a:cxn>
                <a:cxn ang="0">
                  <a:pos x="344" y="841"/>
                </a:cxn>
                <a:cxn ang="0">
                  <a:pos x="305" y="821"/>
                </a:cxn>
                <a:cxn ang="0">
                  <a:pos x="295" y="811"/>
                </a:cxn>
                <a:cxn ang="0">
                  <a:pos x="295" y="781"/>
                </a:cxn>
                <a:cxn ang="0">
                  <a:pos x="295" y="30"/>
                </a:cxn>
              </a:cxnLst>
              <a:rect l="0" t="0" r="r" b="b"/>
              <a:pathLst>
                <a:path w="482" h="891">
                  <a:moveTo>
                    <a:pt x="295" y="30"/>
                  </a:moveTo>
                  <a:lnTo>
                    <a:pt x="295" y="10"/>
                  </a:lnTo>
                  <a:lnTo>
                    <a:pt x="285" y="0"/>
                  </a:lnTo>
                  <a:lnTo>
                    <a:pt x="256" y="0"/>
                  </a:lnTo>
                  <a:lnTo>
                    <a:pt x="167" y="60"/>
                  </a:lnTo>
                  <a:lnTo>
                    <a:pt x="69" y="80"/>
                  </a:lnTo>
                  <a:lnTo>
                    <a:pt x="0" y="80"/>
                  </a:lnTo>
                  <a:lnTo>
                    <a:pt x="0" y="130"/>
                  </a:lnTo>
                  <a:lnTo>
                    <a:pt x="49" y="130"/>
                  </a:lnTo>
                  <a:lnTo>
                    <a:pt x="118" y="120"/>
                  </a:lnTo>
                  <a:lnTo>
                    <a:pt x="187" y="90"/>
                  </a:lnTo>
                  <a:lnTo>
                    <a:pt x="187" y="811"/>
                  </a:lnTo>
                  <a:lnTo>
                    <a:pt x="167" y="831"/>
                  </a:lnTo>
                  <a:lnTo>
                    <a:pt x="138" y="841"/>
                  </a:lnTo>
                  <a:lnTo>
                    <a:pt x="10" y="841"/>
                  </a:lnTo>
                  <a:lnTo>
                    <a:pt x="10" y="891"/>
                  </a:lnTo>
                  <a:lnTo>
                    <a:pt x="187" y="891"/>
                  </a:lnTo>
                  <a:lnTo>
                    <a:pt x="246" y="881"/>
                  </a:lnTo>
                  <a:lnTo>
                    <a:pt x="295" y="881"/>
                  </a:lnTo>
                  <a:lnTo>
                    <a:pt x="364" y="891"/>
                  </a:lnTo>
                  <a:lnTo>
                    <a:pt x="482" y="891"/>
                  </a:lnTo>
                  <a:lnTo>
                    <a:pt x="482" y="841"/>
                  </a:lnTo>
                  <a:lnTo>
                    <a:pt x="344" y="841"/>
                  </a:lnTo>
                  <a:lnTo>
                    <a:pt x="305" y="821"/>
                  </a:lnTo>
                  <a:lnTo>
                    <a:pt x="295" y="811"/>
                  </a:lnTo>
                  <a:lnTo>
                    <a:pt x="295" y="781"/>
                  </a:lnTo>
                  <a:lnTo>
                    <a:pt x="295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22342" y="3628"/>
              <a:ext cx="571" cy="1352"/>
            </a:xfrm>
            <a:custGeom>
              <a:avLst/>
              <a:gdLst/>
              <a:ahLst/>
              <a:cxnLst>
                <a:cxn ang="0">
                  <a:pos x="561" y="60"/>
                </a:cxn>
                <a:cxn ang="0">
                  <a:pos x="571" y="50"/>
                </a:cxn>
                <a:cxn ang="0">
                  <a:pos x="571" y="10"/>
                </a:cxn>
                <a:cxn ang="0">
                  <a:pos x="551" y="0"/>
                </a:cxn>
                <a:cxn ang="0">
                  <a:pos x="532" y="0"/>
                </a:cxn>
                <a:cxn ang="0">
                  <a:pos x="502" y="30"/>
                </a:cxn>
                <a:cxn ang="0">
                  <a:pos x="10" y="1291"/>
                </a:cxn>
                <a:cxn ang="0">
                  <a:pos x="10" y="1301"/>
                </a:cxn>
                <a:cxn ang="0">
                  <a:pos x="0" y="1311"/>
                </a:cxn>
                <a:cxn ang="0">
                  <a:pos x="10" y="1332"/>
                </a:cxn>
                <a:cxn ang="0">
                  <a:pos x="20" y="1342"/>
                </a:cxn>
                <a:cxn ang="0">
                  <a:pos x="40" y="1352"/>
                </a:cxn>
                <a:cxn ang="0">
                  <a:pos x="59" y="1342"/>
                </a:cxn>
                <a:cxn ang="0">
                  <a:pos x="69" y="1332"/>
                </a:cxn>
                <a:cxn ang="0">
                  <a:pos x="69" y="1311"/>
                </a:cxn>
                <a:cxn ang="0">
                  <a:pos x="561" y="60"/>
                </a:cxn>
              </a:cxnLst>
              <a:rect l="0" t="0" r="r" b="b"/>
              <a:pathLst>
                <a:path w="571" h="1352">
                  <a:moveTo>
                    <a:pt x="561" y="60"/>
                  </a:moveTo>
                  <a:lnTo>
                    <a:pt x="571" y="50"/>
                  </a:lnTo>
                  <a:lnTo>
                    <a:pt x="571" y="10"/>
                  </a:lnTo>
                  <a:lnTo>
                    <a:pt x="551" y="0"/>
                  </a:lnTo>
                  <a:lnTo>
                    <a:pt x="532" y="0"/>
                  </a:lnTo>
                  <a:lnTo>
                    <a:pt x="502" y="30"/>
                  </a:lnTo>
                  <a:lnTo>
                    <a:pt x="10" y="1291"/>
                  </a:lnTo>
                  <a:lnTo>
                    <a:pt x="10" y="1301"/>
                  </a:lnTo>
                  <a:lnTo>
                    <a:pt x="0" y="1311"/>
                  </a:lnTo>
                  <a:lnTo>
                    <a:pt x="10" y="1332"/>
                  </a:lnTo>
                  <a:lnTo>
                    <a:pt x="20" y="1342"/>
                  </a:lnTo>
                  <a:lnTo>
                    <a:pt x="40" y="1352"/>
                  </a:lnTo>
                  <a:lnTo>
                    <a:pt x="59" y="1342"/>
                  </a:lnTo>
                  <a:lnTo>
                    <a:pt x="69" y="1332"/>
                  </a:lnTo>
                  <a:lnTo>
                    <a:pt x="69" y="1311"/>
                  </a:lnTo>
                  <a:lnTo>
                    <a:pt x="561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6"/>
            <p:cNvSpPr>
              <a:spLocks noEditPoints="1"/>
            </p:cNvSpPr>
            <p:nvPr/>
          </p:nvSpPr>
          <p:spPr bwMode="auto">
            <a:xfrm>
              <a:off x="23021" y="4049"/>
              <a:ext cx="738" cy="850"/>
            </a:xfrm>
            <a:custGeom>
              <a:avLst/>
              <a:gdLst/>
              <a:ahLst/>
              <a:cxnLst>
                <a:cxn ang="0">
                  <a:pos x="89" y="770"/>
                </a:cxn>
                <a:cxn ang="0">
                  <a:pos x="79" y="800"/>
                </a:cxn>
                <a:cxn ang="0">
                  <a:pos x="10" y="810"/>
                </a:cxn>
                <a:cxn ang="0">
                  <a:pos x="0" y="840"/>
                </a:cxn>
                <a:cxn ang="0">
                  <a:pos x="285" y="850"/>
                </a:cxn>
                <a:cxn ang="0">
                  <a:pos x="295" y="810"/>
                </a:cxn>
                <a:cxn ang="0">
                  <a:pos x="197" y="800"/>
                </a:cxn>
                <a:cxn ang="0">
                  <a:pos x="207" y="740"/>
                </a:cxn>
                <a:cxn ang="0">
                  <a:pos x="236" y="620"/>
                </a:cxn>
                <a:cxn ang="0">
                  <a:pos x="266" y="540"/>
                </a:cxn>
                <a:cxn ang="0">
                  <a:pos x="305" y="570"/>
                </a:cxn>
                <a:cxn ang="0">
                  <a:pos x="354" y="600"/>
                </a:cxn>
                <a:cxn ang="0">
                  <a:pos x="512" y="570"/>
                </a:cxn>
                <a:cxn ang="0">
                  <a:pos x="708" y="370"/>
                </a:cxn>
                <a:cxn ang="0">
                  <a:pos x="718" y="120"/>
                </a:cxn>
                <a:cxn ang="0">
                  <a:pos x="610" y="10"/>
                </a:cxn>
                <a:cxn ang="0">
                  <a:pos x="463" y="10"/>
                </a:cxn>
                <a:cxn ang="0">
                  <a:pos x="344" y="90"/>
                </a:cxn>
                <a:cxn ang="0">
                  <a:pos x="315" y="30"/>
                </a:cxn>
                <a:cxn ang="0">
                  <a:pos x="256" y="0"/>
                </a:cxn>
                <a:cxn ang="0">
                  <a:pos x="158" y="10"/>
                </a:cxn>
                <a:cxn ang="0">
                  <a:pos x="99" y="90"/>
                </a:cxn>
                <a:cxn ang="0">
                  <a:pos x="59" y="190"/>
                </a:cxn>
                <a:cxn ang="0">
                  <a:pos x="69" y="220"/>
                </a:cxn>
                <a:cxn ang="0">
                  <a:pos x="108" y="200"/>
                </a:cxn>
                <a:cxn ang="0">
                  <a:pos x="118" y="140"/>
                </a:cxn>
                <a:cxn ang="0">
                  <a:pos x="148" y="80"/>
                </a:cxn>
                <a:cxn ang="0">
                  <a:pos x="207" y="30"/>
                </a:cxn>
                <a:cxn ang="0">
                  <a:pos x="246" y="70"/>
                </a:cxn>
                <a:cxn ang="0">
                  <a:pos x="256" y="120"/>
                </a:cxn>
                <a:cxn ang="0">
                  <a:pos x="99" y="750"/>
                </a:cxn>
                <a:cxn ang="0">
                  <a:pos x="423" y="80"/>
                </a:cxn>
                <a:cxn ang="0">
                  <a:pos x="531" y="30"/>
                </a:cxn>
                <a:cxn ang="0">
                  <a:pos x="600" y="60"/>
                </a:cxn>
                <a:cxn ang="0">
                  <a:pos x="630" y="120"/>
                </a:cxn>
                <a:cxn ang="0">
                  <a:pos x="620" y="240"/>
                </a:cxn>
                <a:cxn ang="0">
                  <a:pos x="561" y="440"/>
                </a:cxn>
                <a:cxn ang="0">
                  <a:pos x="463" y="550"/>
                </a:cxn>
                <a:cxn ang="0">
                  <a:pos x="335" y="550"/>
                </a:cxn>
                <a:cxn ang="0">
                  <a:pos x="305" y="510"/>
                </a:cxn>
                <a:cxn ang="0">
                  <a:pos x="285" y="470"/>
                </a:cxn>
                <a:cxn ang="0">
                  <a:pos x="276" y="440"/>
                </a:cxn>
                <a:cxn ang="0">
                  <a:pos x="344" y="160"/>
                </a:cxn>
              </a:cxnLst>
              <a:rect l="0" t="0" r="r" b="b"/>
              <a:pathLst>
                <a:path w="738" h="850">
                  <a:moveTo>
                    <a:pt x="99" y="750"/>
                  </a:moveTo>
                  <a:lnTo>
                    <a:pt x="89" y="770"/>
                  </a:lnTo>
                  <a:lnTo>
                    <a:pt x="89" y="790"/>
                  </a:lnTo>
                  <a:lnTo>
                    <a:pt x="79" y="800"/>
                  </a:lnTo>
                  <a:lnTo>
                    <a:pt x="20" y="800"/>
                  </a:lnTo>
                  <a:lnTo>
                    <a:pt x="10" y="810"/>
                  </a:lnTo>
                  <a:lnTo>
                    <a:pt x="0" y="810"/>
                  </a:lnTo>
                  <a:lnTo>
                    <a:pt x="0" y="840"/>
                  </a:lnTo>
                  <a:lnTo>
                    <a:pt x="10" y="850"/>
                  </a:lnTo>
                  <a:lnTo>
                    <a:pt x="285" y="850"/>
                  </a:lnTo>
                  <a:lnTo>
                    <a:pt x="295" y="840"/>
                  </a:lnTo>
                  <a:lnTo>
                    <a:pt x="295" y="810"/>
                  </a:lnTo>
                  <a:lnTo>
                    <a:pt x="285" y="800"/>
                  </a:lnTo>
                  <a:lnTo>
                    <a:pt x="197" y="800"/>
                  </a:lnTo>
                  <a:lnTo>
                    <a:pt x="197" y="760"/>
                  </a:lnTo>
                  <a:lnTo>
                    <a:pt x="207" y="740"/>
                  </a:lnTo>
                  <a:lnTo>
                    <a:pt x="207" y="720"/>
                  </a:lnTo>
                  <a:lnTo>
                    <a:pt x="236" y="620"/>
                  </a:lnTo>
                  <a:lnTo>
                    <a:pt x="256" y="520"/>
                  </a:lnTo>
                  <a:lnTo>
                    <a:pt x="266" y="540"/>
                  </a:lnTo>
                  <a:lnTo>
                    <a:pt x="285" y="560"/>
                  </a:lnTo>
                  <a:lnTo>
                    <a:pt x="305" y="570"/>
                  </a:lnTo>
                  <a:lnTo>
                    <a:pt x="325" y="590"/>
                  </a:lnTo>
                  <a:lnTo>
                    <a:pt x="354" y="600"/>
                  </a:lnTo>
                  <a:lnTo>
                    <a:pt x="394" y="600"/>
                  </a:lnTo>
                  <a:lnTo>
                    <a:pt x="512" y="570"/>
                  </a:lnTo>
                  <a:lnTo>
                    <a:pt x="630" y="490"/>
                  </a:lnTo>
                  <a:lnTo>
                    <a:pt x="708" y="370"/>
                  </a:lnTo>
                  <a:lnTo>
                    <a:pt x="738" y="220"/>
                  </a:lnTo>
                  <a:lnTo>
                    <a:pt x="718" y="120"/>
                  </a:lnTo>
                  <a:lnTo>
                    <a:pt x="669" y="50"/>
                  </a:lnTo>
                  <a:lnTo>
                    <a:pt x="610" y="10"/>
                  </a:lnTo>
                  <a:lnTo>
                    <a:pt x="541" y="0"/>
                  </a:lnTo>
                  <a:lnTo>
                    <a:pt x="463" y="10"/>
                  </a:lnTo>
                  <a:lnTo>
                    <a:pt x="394" y="50"/>
                  </a:lnTo>
                  <a:lnTo>
                    <a:pt x="344" y="90"/>
                  </a:lnTo>
                  <a:lnTo>
                    <a:pt x="335" y="60"/>
                  </a:lnTo>
                  <a:lnTo>
                    <a:pt x="315" y="30"/>
                  </a:lnTo>
                  <a:lnTo>
                    <a:pt x="285" y="10"/>
                  </a:lnTo>
                  <a:lnTo>
                    <a:pt x="256" y="0"/>
                  </a:lnTo>
                  <a:lnTo>
                    <a:pt x="187" y="0"/>
                  </a:lnTo>
                  <a:lnTo>
                    <a:pt x="158" y="10"/>
                  </a:lnTo>
                  <a:lnTo>
                    <a:pt x="118" y="50"/>
                  </a:lnTo>
                  <a:lnTo>
                    <a:pt x="99" y="90"/>
                  </a:lnTo>
                  <a:lnTo>
                    <a:pt x="79" y="150"/>
                  </a:lnTo>
                  <a:lnTo>
                    <a:pt x="59" y="190"/>
                  </a:lnTo>
                  <a:lnTo>
                    <a:pt x="59" y="210"/>
                  </a:lnTo>
                  <a:lnTo>
                    <a:pt x="69" y="220"/>
                  </a:lnTo>
                  <a:lnTo>
                    <a:pt x="89" y="220"/>
                  </a:lnTo>
                  <a:lnTo>
                    <a:pt x="108" y="200"/>
                  </a:lnTo>
                  <a:lnTo>
                    <a:pt x="108" y="180"/>
                  </a:lnTo>
                  <a:lnTo>
                    <a:pt x="118" y="140"/>
                  </a:lnTo>
                  <a:lnTo>
                    <a:pt x="138" y="110"/>
                  </a:lnTo>
                  <a:lnTo>
                    <a:pt x="148" y="80"/>
                  </a:lnTo>
                  <a:lnTo>
                    <a:pt x="167" y="50"/>
                  </a:lnTo>
                  <a:lnTo>
                    <a:pt x="207" y="30"/>
                  </a:lnTo>
                  <a:lnTo>
                    <a:pt x="246" y="50"/>
                  </a:lnTo>
                  <a:lnTo>
                    <a:pt x="246" y="70"/>
                  </a:lnTo>
                  <a:lnTo>
                    <a:pt x="256" y="100"/>
                  </a:lnTo>
                  <a:lnTo>
                    <a:pt x="256" y="120"/>
                  </a:lnTo>
                  <a:lnTo>
                    <a:pt x="246" y="140"/>
                  </a:lnTo>
                  <a:lnTo>
                    <a:pt x="99" y="750"/>
                  </a:lnTo>
                  <a:close/>
                  <a:moveTo>
                    <a:pt x="344" y="160"/>
                  </a:moveTo>
                  <a:lnTo>
                    <a:pt x="423" y="80"/>
                  </a:lnTo>
                  <a:lnTo>
                    <a:pt x="482" y="40"/>
                  </a:lnTo>
                  <a:lnTo>
                    <a:pt x="531" y="30"/>
                  </a:lnTo>
                  <a:lnTo>
                    <a:pt x="561" y="40"/>
                  </a:lnTo>
                  <a:lnTo>
                    <a:pt x="600" y="60"/>
                  </a:lnTo>
                  <a:lnTo>
                    <a:pt x="620" y="90"/>
                  </a:lnTo>
                  <a:lnTo>
                    <a:pt x="630" y="120"/>
                  </a:lnTo>
                  <a:lnTo>
                    <a:pt x="630" y="160"/>
                  </a:lnTo>
                  <a:lnTo>
                    <a:pt x="620" y="240"/>
                  </a:lnTo>
                  <a:lnTo>
                    <a:pt x="600" y="340"/>
                  </a:lnTo>
                  <a:lnTo>
                    <a:pt x="561" y="440"/>
                  </a:lnTo>
                  <a:lnTo>
                    <a:pt x="522" y="500"/>
                  </a:lnTo>
                  <a:lnTo>
                    <a:pt x="463" y="550"/>
                  </a:lnTo>
                  <a:lnTo>
                    <a:pt x="394" y="570"/>
                  </a:lnTo>
                  <a:lnTo>
                    <a:pt x="335" y="550"/>
                  </a:lnTo>
                  <a:lnTo>
                    <a:pt x="315" y="530"/>
                  </a:lnTo>
                  <a:lnTo>
                    <a:pt x="305" y="510"/>
                  </a:lnTo>
                  <a:lnTo>
                    <a:pt x="285" y="490"/>
                  </a:lnTo>
                  <a:lnTo>
                    <a:pt x="285" y="470"/>
                  </a:lnTo>
                  <a:lnTo>
                    <a:pt x="276" y="460"/>
                  </a:lnTo>
                  <a:lnTo>
                    <a:pt x="276" y="440"/>
                  </a:lnTo>
                  <a:lnTo>
                    <a:pt x="285" y="430"/>
                  </a:lnTo>
                  <a:lnTo>
                    <a:pt x="344" y="1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7"/>
            <p:cNvSpPr>
              <a:spLocks noEditPoints="1"/>
            </p:cNvSpPr>
            <p:nvPr/>
          </p:nvSpPr>
          <p:spPr bwMode="auto">
            <a:xfrm>
              <a:off x="24536" y="5440"/>
              <a:ext cx="1259" cy="821"/>
            </a:xfrm>
            <a:custGeom>
              <a:avLst/>
              <a:gdLst/>
              <a:ahLst/>
              <a:cxnLst>
                <a:cxn ang="0">
                  <a:pos x="1259" y="30"/>
                </a:cxn>
                <a:cxn ang="0">
                  <a:pos x="1210" y="20"/>
                </a:cxn>
                <a:cxn ang="0">
                  <a:pos x="1200" y="60"/>
                </a:cxn>
                <a:cxn ang="0">
                  <a:pos x="1112" y="210"/>
                </a:cxn>
                <a:cxn ang="0">
                  <a:pos x="944" y="270"/>
                </a:cxn>
                <a:cxn ang="0">
                  <a:pos x="728" y="200"/>
                </a:cxn>
                <a:cxn ang="0">
                  <a:pos x="521" y="70"/>
                </a:cxn>
                <a:cxn ang="0">
                  <a:pos x="315" y="0"/>
                </a:cxn>
                <a:cxn ang="0">
                  <a:pos x="89" y="90"/>
                </a:cxn>
                <a:cxn ang="0">
                  <a:pos x="0" y="310"/>
                </a:cxn>
                <a:cxn ang="0">
                  <a:pos x="10" y="360"/>
                </a:cxn>
                <a:cxn ang="0">
                  <a:pos x="30" y="370"/>
                </a:cxn>
                <a:cxn ang="0">
                  <a:pos x="49" y="330"/>
                </a:cxn>
                <a:cxn ang="0">
                  <a:pos x="118" y="180"/>
                </a:cxn>
                <a:cxn ang="0">
                  <a:pos x="246" y="120"/>
                </a:cxn>
                <a:cxn ang="0">
                  <a:pos x="423" y="130"/>
                </a:cxn>
                <a:cxn ang="0">
                  <a:pos x="639" y="250"/>
                </a:cxn>
                <a:cxn ang="0">
                  <a:pos x="826" y="350"/>
                </a:cxn>
                <a:cxn ang="0">
                  <a:pos x="1062" y="350"/>
                </a:cxn>
                <a:cxn ang="0">
                  <a:pos x="1230" y="190"/>
                </a:cxn>
                <a:cxn ang="0">
                  <a:pos x="1259" y="510"/>
                </a:cxn>
                <a:cxn ang="0">
                  <a:pos x="1239" y="460"/>
                </a:cxn>
                <a:cxn ang="0">
                  <a:pos x="1210" y="470"/>
                </a:cxn>
                <a:cxn ang="0">
                  <a:pos x="1200" y="510"/>
                </a:cxn>
                <a:cxn ang="0">
                  <a:pos x="1121" y="651"/>
                </a:cxn>
                <a:cxn ang="0">
                  <a:pos x="944" y="711"/>
                </a:cxn>
                <a:cxn ang="0">
                  <a:pos x="728" y="651"/>
                </a:cxn>
                <a:cxn ang="0">
                  <a:pos x="521" y="521"/>
                </a:cxn>
                <a:cxn ang="0">
                  <a:pos x="315" y="440"/>
                </a:cxn>
                <a:cxn ang="0">
                  <a:pos x="89" y="541"/>
                </a:cxn>
                <a:cxn ang="0">
                  <a:pos x="0" y="761"/>
                </a:cxn>
                <a:cxn ang="0">
                  <a:pos x="10" y="811"/>
                </a:cxn>
                <a:cxn ang="0">
                  <a:pos x="30" y="821"/>
                </a:cxn>
                <a:cxn ang="0">
                  <a:pos x="49" y="781"/>
                </a:cxn>
                <a:cxn ang="0">
                  <a:pos x="118" y="631"/>
                </a:cxn>
                <a:cxn ang="0">
                  <a:pos x="246" y="561"/>
                </a:cxn>
                <a:cxn ang="0">
                  <a:pos x="423" y="581"/>
                </a:cxn>
                <a:cxn ang="0">
                  <a:pos x="639" y="701"/>
                </a:cxn>
                <a:cxn ang="0">
                  <a:pos x="826" y="801"/>
                </a:cxn>
                <a:cxn ang="0">
                  <a:pos x="1062" y="801"/>
                </a:cxn>
                <a:cxn ang="0">
                  <a:pos x="1230" y="631"/>
                </a:cxn>
              </a:cxnLst>
              <a:rect l="0" t="0" r="r" b="b"/>
              <a:pathLst>
                <a:path w="1259" h="821">
                  <a:moveTo>
                    <a:pt x="1259" y="60"/>
                  </a:moveTo>
                  <a:lnTo>
                    <a:pt x="1259" y="30"/>
                  </a:lnTo>
                  <a:lnTo>
                    <a:pt x="1230" y="0"/>
                  </a:lnTo>
                  <a:lnTo>
                    <a:pt x="1210" y="20"/>
                  </a:lnTo>
                  <a:lnTo>
                    <a:pt x="1200" y="40"/>
                  </a:lnTo>
                  <a:lnTo>
                    <a:pt x="1200" y="60"/>
                  </a:lnTo>
                  <a:lnTo>
                    <a:pt x="1171" y="150"/>
                  </a:lnTo>
                  <a:lnTo>
                    <a:pt x="1112" y="210"/>
                  </a:lnTo>
                  <a:lnTo>
                    <a:pt x="1033" y="250"/>
                  </a:lnTo>
                  <a:lnTo>
                    <a:pt x="944" y="270"/>
                  </a:lnTo>
                  <a:lnTo>
                    <a:pt x="836" y="250"/>
                  </a:lnTo>
                  <a:lnTo>
                    <a:pt x="728" y="200"/>
                  </a:lnTo>
                  <a:lnTo>
                    <a:pt x="610" y="120"/>
                  </a:lnTo>
                  <a:lnTo>
                    <a:pt x="521" y="70"/>
                  </a:lnTo>
                  <a:lnTo>
                    <a:pt x="423" y="20"/>
                  </a:lnTo>
                  <a:lnTo>
                    <a:pt x="315" y="0"/>
                  </a:lnTo>
                  <a:lnTo>
                    <a:pt x="187" y="20"/>
                  </a:lnTo>
                  <a:lnTo>
                    <a:pt x="89" y="90"/>
                  </a:lnTo>
                  <a:lnTo>
                    <a:pt x="20" y="190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10" y="360"/>
                  </a:lnTo>
                  <a:lnTo>
                    <a:pt x="10" y="370"/>
                  </a:lnTo>
                  <a:lnTo>
                    <a:pt x="30" y="370"/>
                  </a:lnTo>
                  <a:lnTo>
                    <a:pt x="49" y="350"/>
                  </a:lnTo>
                  <a:lnTo>
                    <a:pt x="49" y="330"/>
                  </a:lnTo>
                  <a:lnTo>
                    <a:pt x="69" y="240"/>
                  </a:lnTo>
                  <a:lnTo>
                    <a:pt x="118" y="180"/>
                  </a:lnTo>
                  <a:lnTo>
                    <a:pt x="177" y="140"/>
                  </a:lnTo>
                  <a:lnTo>
                    <a:pt x="246" y="120"/>
                  </a:lnTo>
                  <a:lnTo>
                    <a:pt x="315" y="110"/>
                  </a:lnTo>
                  <a:lnTo>
                    <a:pt x="423" y="130"/>
                  </a:lnTo>
                  <a:lnTo>
                    <a:pt x="521" y="180"/>
                  </a:lnTo>
                  <a:lnTo>
                    <a:pt x="639" y="250"/>
                  </a:lnTo>
                  <a:lnTo>
                    <a:pt x="728" y="310"/>
                  </a:lnTo>
                  <a:lnTo>
                    <a:pt x="826" y="350"/>
                  </a:lnTo>
                  <a:lnTo>
                    <a:pt x="944" y="370"/>
                  </a:lnTo>
                  <a:lnTo>
                    <a:pt x="1062" y="350"/>
                  </a:lnTo>
                  <a:lnTo>
                    <a:pt x="1161" y="280"/>
                  </a:lnTo>
                  <a:lnTo>
                    <a:pt x="1230" y="190"/>
                  </a:lnTo>
                  <a:lnTo>
                    <a:pt x="1259" y="60"/>
                  </a:lnTo>
                  <a:close/>
                  <a:moveTo>
                    <a:pt x="1259" y="510"/>
                  </a:moveTo>
                  <a:lnTo>
                    <a:pt x="1249" y="480"/>
                  </a:lnTo>
                  <a:lnTo>
                    <a:pt x="1239" y="460"/>
                  </a:lnTo>
                  <a:lnTo>
                    <a:pt x="1230" y="450"/>
                  </a:lnTo>
                  <a:lnTo>
                    <a:pt x="1210" y="470"/>
                  </a:lnTo>
                  <a:lnTo>
                    <a:pt x="1200" y="490"/>
                  </a:lnTo>
                  <a:lnTo>
                    <a:pt x="1200" y="510"/>
                  </a:lnTo>
                  <a:lnTo>
                    <a:pt x="1180" y="591"/>
                  </a:lnTo>
                  <a:lnTo>
                    <a:pt x="1121" y="651"/>
                  </a:lnTo>
                  <a:lnTo>
                    <a:pt x="1033" y="701"/>
                  </a:lnTo>
                  <a:lnTo>
                    <a:pt x="944" y="711"/>
                  </a:lnTo>
                  <a:lnTo>
                    <a:pt x="836" y="701"/>
                  </a:lnTo>
                  <a:lnTo>
                    <a:pt x="728" y="651"/>
                  </a:lnTo>
                  <a:lnTo>
                    <a:pt x="610" y="571"/>
                  </a:lnTo>
                  <a:lnTo>
                    <a:pt x="521" y="521"/>
                  </a:lnTo>
                  <a:lnTo>
                    <a:pt x="423" y="470"/>
                  </a:lnTo>
                  <a:lnTo>
                    <a:pt x="315" y="440"/>
                  </a:lnTo>
                  <a:lnTo>
                    <a:pt x="187" y="470"/>
                  </a:lnTo>
                  <a:lnTo>
                    <a:pt x="89" y="541"/>
                  </a:lnTo>
                  <a:lnTo>
                    <a:pt x="20" y="641"/>
                  </a:lnTo>
                  <a:lnTo>
                    <a:pt x="0" y="761"/>
                  </a:lnTo>
                  <a:lnTo>
                    <a:pt x="0" y="791"/>
                  </a:lnTo>
                  <a:lnTo>
                    <a:pt x="10" y="811"/>
                  </a:lnTo>
                  <a:lnTo>
                    <a:pt x="10" y="821"/>
                  </a:lnTo>
                  <a:lnTo>
                    <a:pt x="30" y="821"/>
                  </a:lnTo>
                  <a:lnTo>
                    <a:pt x="49" y="801"/>
                  </a:lnTo>
                  <a:lnTo>
                    <a:pt x="49" y="781"/>
                  </a:lnTo>
                  <a:lnTo>
                    <a:pt x="69" y="691"/>
                  </a:lnTo>
                  <a:lnTo>
                    <a:pt x="118" y="631"/>
                  </a:lnTo>
                  <a:lnTo>
                    <a:pt x="177" y="591"/>
                  </a:lnTo>
                  <a:lnTo>
                    <a:pt x="246" y="561"/>
                  </a:lnTo>
                  <a:lnTo>
                    <a:pt x="315" y="561"/>
                  </a:lnTo>
                  <a:lnTo>
                    <a:pt x="423" y="581"/>
                  </a:lnTo>
                  <a:lnTo>
                    <a:pt x="521" y="631"/>
                  </a:lnTo>
                  <a:lnTo>
                    <a:pt x="639" y="701"/>
                  </a:lnTo>
                  <a:lnTo>
                    <a:pt x="728" y="761"/>
                  </a:lnTo>
                  <a:lnTo>
                    <a:pt x="826" y="801"/>
                  </a:lnTo>
                  <a:lnTo>
                    <a:pt x="944" y="821"/>
                  </a:lnTo>
                  <a:lnTo>
                    <a:pt x="1062" y="801"/>
                  </a:lnTo>
                  <a:lnTo>
                    <a:pt x="1161" y="731"/>
                  </a:lnTo>
                  <a:lnTo>
                    <a:pt x="1230" y="631"/>
                  </a:lnTo>
                  <a:lnTo>
                    <a:pt x="1259" y="5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26592" y="5090"/>
              <a:ext cx="630" cy="1281"/>
            </a:xfrm>
            <a:custGeom>
              <a:avLst/>
              <a:gdLst/>
              <a:ahLst/>
              <a:cxnLst>
                <a:cxn ang="0">
                  <a:pos x="393" y="50"/>
                </a:cxn>
                <a:cxn ang="0">
                  <a:pos x="393" y="20"/>
                </a:cxn>
                <a:cxn ang="0">
                  <a:pos x="374" y="0"/>
                </a:cxn>
                <a:cxn ang="0">
                  <a:pos x="344" y="0"/>
                </a:cxn>
                <a:cxn ang="0">
                  <a:pos x="246" y="70"/>
                </a:cxn>
                <a:cxn ang="0">
                  <a:pos x="148" y="110"/>
                </a:cxn>
                <a:cxn ang="0">
                  <a:pos x="59" y="120"/>
                </a:cxn>
                <a:cxn ang="0">
                  <a:pos x="0" y="120"/>
                </a:cxn>
                <a:cxn ang="0">
                  <a:pos x="0" y="180"/>
                </a:cxn>
                <a:cxn ang="0">
                  <a:pos x="59" y="180"/>
                </a:cxn>
                <a:cxn ang="0">
                  <a:pos x="148" y="170"/>
                </a:cxn>
                <a:cxn ang="0">
                  <a:pos x="246" y="130"/>
                </a:cxn>
                <a:cxn ang="0">
                  <a:pos x="246" y="1171"/>
                </a:cxn>
                <a:cxn ang="0">
                  <a:pos x="226" y="1201"/>
                </a:cxn>
                <a:cxn ang="0">
                  <a:pos x="177" y="1221"/>
                </a:cxn>
                <a:cxn ang="0">
                  <a:pos x="10" y="1221"/>
                </a:cxn>
                <a:cxn ang="0">
                  <a:pos x="10" y="1281"/>
                </a:cxn>
                <a:cxn ang="0">
                  <a:pos x="108" y="1281"/>
                </a:cxn>
                <a:cxn ang="0">
                  <a:pos x="216" y="1271"/>
                </a:cxn>
                <a:cxn ang="0">
                  <a:pos x="413" y="1271"/>
                </a:cxn>
                <a:cxn ang="0">
                  <a:pos x="531" y="1281"/>
                </a:cxn>
                <a:cxn ang="0">
                  <a:pos x="630" y="1281"/>
                </a:cxn>
                <a:cxn ang="0">
                  <a:pos x="630" y="1221"/>
                </a:cxn>
                <a:cxn ang="0">
                  <a:pos x="462" y="1221"/>
                </a:cxn>
                <a:cxn ang="0">
                  <a:pos x="413" y="1201"/>
                </a:cxn>
                <a:cxn ang="0">
                  <a:pos x="393" y="1171"/>
                </a:cxn>
                <a:cxn ang="0">
                  <a:pos x="393" y="1131"/>
                </a:cxn>
                <a:cxn ang="0">
                  <a:pos x="393" y="50"/>
                </a:cxn>
              </a:cxnLst>
              <a:rect l="0" t="0" r="r" b="b"/>
              <a:pathLst>
                <a:path w="630" h="1281">
                  <a:moveTo>
                    <a:pt x="393" y="50"/>
                  </a:moveTo>
                  <a:lnTo>
                    <a:pt x="393" y="20"/>
                  </a:lnTo>
                  <a:lnTo>
                    <a:pt x="374" y="0"/>
                  </a:lnTo>
                  <a:lnTo>
                    <a:pt x="344" y="0"/>
                  </a:lnTo>
                  <a:lnTo>
                    <a:pt x="246" y="70"/>
                  </a:lnTo>
                  <a:lnTo>
                    <a:pt x="148" y="110"/>
                  </a:lnTo>
                  <a:lnTo>
                    <a:pt x="59" y="120"/>
                  </a:lnTo>
                  <a:lnTo>
                    <a:pt x="0" y="120"/>
                  </a:lnTo>
                  <a:lnTo>
                    <a:pt x="0" y="180"/>
                  </a:lnTo>
                  <a:lnTo>
                    <a:pt x="59" y="180"/>
                  </a:lnTo>
                  <a:lnTo>
                    <a:pt x="148" y="170"/>
                  </a:lnTo>
                  <a:lnTo>
                    <a:pt x="246" y="130"/>
                  </a:lnTo>
                  <a:lnTo>
                    <a:pt x="246" y="1171"/>
                  </a:lnTo>
                  <a:lnTo>
                    <a:pt x="226" y="1201"/>
                  </a:lnTo>
                  <a:lnTo>
                    <a:pt x="177" y="1221"/>
                  </a:lnTo>
                  <a:lnTo>
                    <a:pt x="10" y="1221"/>
                  </a:lnTo>
                  <a:lnTo>
                    <a:pt x="10" y="1281"/>
                  </a:lnTo>
                  <a:lnTo>
                    <a:pt x="108" y="1281"/>
                  </a:lnTo>
                  <a:lnTo>
                    <a:pt x="216" y="1271"/>
                  </a:lnTo>
                  <a:lnTo>
                    <a:pt x="413" y="1271"/>
                  </a:lnTo>
                  <a:lnTo>
                    <a:pt x="531" y="1281"/>
                  </a:lnTo>
                  <a:lnTo>
                    <a:pt x="630" y="1281"/>
                  </a:lnTo>
                  <a:lnTo>
                    <a:pt x="630" y="1221"/>
                  </a:lnTo>
                  <a:lnTo>
                    <a:pt x="462" y="1221"/>
                  </a:lnTo>
                  <a:lnTo>
                    <a:pt x="413" y="1201"/>
                  </a:lnTo>
                  <a:lnTo>
                    <a:pt x="393" y="1171"/>
                  </a:lnTo>
                  <a:lnTo>
                    <a:pt x="393" y="1131"/>
                  </a:lnTo>
                  <a:lnTo>
                    <a:pt x="393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9"/>
            <p:cNvSpPr>
              <a:spLocks/>
            </p:cNvSpPr>
            <p:nvPr/>
          </p:nvSpPr>
          <p:spPr bwMode="auto">
            <a:xfrm>
              <a:off x="27940" y="5850"/>
              <a:ext cx="1151" cy="80"/>
            </a:xfrm>
            <a:custGeom>
              <a:avLst/>
              <a:gdLst/>
              <a:ahLst/>
              <a:cxnLst>
                <a:cxn ang="0">
                  <a:pos x="1091" y="80"/>
                </a:cxn>
                <a:cxn ang="0">
                  <a:pos x="1121" y="80"/>
                </a:cxn>
                <a:cxn ang="0">
                  <a:pos x="1141" y="70"/>
                </a:cxn>
                <a:cxn ang="0">
                  <a:pos x="1151" y="60"/>
                </a:cxn>
                <a:cxn ang="0">
                  <a:pos x="1151" y="20"/>
                </a:cxn>
                <a:cxn ang="0">
                  <a:pos x="1141" y="10"/>
                </a:cxn>
                <a:cxn ang="0">
                  <a:pos x="1121" y="0"/>
                </a:cxn>
                <a:cxn ang="0">
                  <a:pos x="29" y="0"/>
                </a:cxn>
                <a:cxn ang="0">
                  <a:pos x="9" y="10"/>
                </a:cxn>
                <a:cxn ang="0">
                  <a:pos x="0" y="20"/>
                </a:cxn>
                <a:cxn ang="0">
                  <a:pos x="0" y="50"/>
                </a:cxn>
                <a:cxn ang="0">
                  <a:pos x="29" y="80"/>
                </a:cxn>
                <a:cxn ang="0">
                  <a:pos x="59" y="80"/>
                </a:cxn>
                <a:cxn ang="0">
                  <a:pos x="1091" y="80"/>
                </a:cxn>
              </a:cxnLst>
              <a:rect l="0" t="0" r="r" b="b"/>
              <a:pathLst>
                <a:path w="1151" h="80">
                  <a:moveTo>
                    <a:pt x="1091" y="80"/>
                  </a:moveTo>
                  <a:lnTo>
                    <a:pt x="1121" y="80"/>
                  </a:lnTo>
                  <a:lnTo>
                    <a:pt x="1141" y="70"/>
                  </a:lnTo>
                  <a:lnTo>
                    <a:pt x="1151" y="60"/>
                  </a:lnTo>
                  <a:lnTo>
                    <a:pt x="1151" y="20"/>
                  </a:lnTo>
                  <a:lnTo>
                    <a:pt x="1141" y="10"/>
                  </a:lnTo>
                  <a:lnTo>
                    <a:pt x="1121" y="0"/>
                  </a:lnTo>
                  <a:lnTo>
                    <a:pt x="29" y="0"/>
                  </a:lnTo>
                  <a:lnTo>
                    <a:pt x="9" y="10"/>
                  </a:lnTo>
                  <a:lnTo>
                    <a:pt x="0" y="20"/>
                  </a:lnTo>
                  <a:lnTo>
                    <a:pt x="0" y="50"/>
                  </a:lnTo>
                  <a:lnTo>
                    <a:pt x="29" y="80"/>
                  </a:lnTo>
                  <a:lnTo>
                    <a:pt x="59" y="80"/>
                  </a:lnTo>
                  <a:lnTo>
                    <a:pt x="1091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>
              <a:off x="29976" y="3748"/>
              <a:ext cx="423" cy="1332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20"/>
                </a:cxn>
                <a:cxn ang="0">
                  <a:pos x="0" y="80"/>
                </a:cxn>
                <a:cxn ang="0">
                  <a:pos x="88" y="80"/>
                </a:cxn>
                <a:cxn ang="0">
                  <a:pos x="118" y="90"/>
                </a:cxn>
                <a:cxn ang="0">
                  <a:pos x="138" y="100"/>
                </a:cxn>
                <a:cxn ang="0">
                  <a:pos x="147" y="120"/>
                </a:cxn>
                <a:cxn ang="0">
                  <a:pos x="147" y="1222"/>
                </a:cxn>
                <a:cxn ang="0">
                  <a:pos x="128" y="1262"/>
                </a:cxn>
                <a:cxn ang="0">
                  <a:pos x="98" y="1272"/>
                </a:cxn>
                <a:cxn ang="0">
                  <a:pos x="0" y="1272"/>
                </a:cxn>
                <a:cxn ang="0">
                  <a:pos x="0" y="1332"/>
                </a:cxn>
                <a:cxn ang="0">
                  <a:pos x="147" y="1332"/>
                </a:cxn>
                <a:cxn ang="0">
                  <a:pos x="216" y="1322"/>
                </a:cxn>
                <a:cxn ang="0">
                  <a:pos x="315" y="1332"/>
                </a:cxn>
                <a:cxn ang="0">
                  <a:pos x="423" y="1332"/>
                </a:cxn>
                <a:cxn ang="0">
                  <a:pos x="423" y="1272"/>
                </a:cxn>
                <a:cxn ang="0">
                  <a:pos x="324" y="1272"/>
                </a:cxn>
                <a:cxn ang="0">
                  <a:pos x="305" y="1262"/>
                </a:cxn>
                <a:cxn ang="0">
                  <a:pos x="285" y="1242"/>
                </a:cxn>
                <a:cxn ang="0">
                  <a:pos x="275" y="1222"/>
                </a:cxn>
                <a:cxn ang="0">
                  <a:pos x="275" y="1181"/>
                </a:cxn>
                <a:cxn ang="0">
                  <a:pos x="275" y="0"/>
                </a:cxn>
              </a:cxnLst>
              <a:rect l="0" t="0" r="r" b="b"/>
              <a:pathLst>
                <a:path w="423" h="1332">
                  <a:moveTo>
                    <a:pt x="275" y="0"/>
                  </a:moveTo>
                  <a:lnTo>
                    <a:pt x="0" y="20"/>
                  </a:lnTo>
                  <a:lnTo>
                    <a:pt x="0" y="80"/>
                  </a:lnTo>
                  <a:lnTo>
                    <a:pt x="88" y="80"/>
                  </a:lnTo>
                  <a:lnTo>
                    <a:pt x="118" y="90"/>
                  </a:lnTo>
                  <a:lnTo>
                    <a:pt x="138" y="100"/>
                  </a:lnTo>
                  <a:lnTo>
                    <a:pt x="147" y="120"/>
                  </a:lnTo>
                  <a:lnTo>
                    <a:pt x="147" y="1222"/>
                  </a:lnTo>
                  <a:lnTo>
                    <a:pt x="128" y="1262"/>
                  </a:lnTo>
                  <a:lnTo>
                    <a:pt x="98" y="1272"/>
                  </a:lnTo>
                  <a:lnTo>
                    <a:pt x="0" y="1272"/>
                  </a:lnTo>
                  <a:lnTo>
                    <a:pt x="0" y="1332"/>
                  </a:lnTo>
                  <a:lnTo>
                    <a:pt x="147" y="1332"/>
                  </a:lnTo>
                  <a:lnTo>
                    <a:pt x="216" y="1322"/>
                  </a:lnTo>
                  <a:lnTo>
                    <a:pt x="315" y="1332"/>
                  </a:lnTo>
                  <a:lnTo>
                    <a:pt x="423" y="1332"/>
                  </a:lnTo>
                  <a:lnTo>
                    <a:pt x="423" y="1272"/>
                  </a:lnTo>
                  <a:lnTo>
                    <a:pt x="324" y="1272"/>
                  </a:lnTo>
                  <a:lnTo>
                    <a:pt x="305" y="1262"/>
                  </a:lnTo>
                  <a:lnTo>
                    <a:pt x="285" y="1242"/>
                  </a:lnTo>
                  <a:lnTo>
                    <a:pt x="275" y="1222"/>
                  </a:lnTo>
                  <a:lnTo>
                    <a:pt x="275" y="1181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1"/>
            <p:cNvSpPr>
              <a:spLocks noEditPoints="1"/>
            </p:cNvSpPr>
            <p:nvPr/>
          </p:nvSpPr>
          <p:spPr bwMode="auto">
            <a:xfrm>
              <a:off x="30497" y="4219"/>
              <a:ext cx="836" cy="881"/>
            </a:xfrm>
            <a:custGeom>
              <a:avLst/>
              <a:gdLst/>
              <a:ahLst/>
              <a:cxnLst>
                <a:cxn ang="0">
                  <a:pos x="836" y="450"/>
                </a:cxn>
                <a:cxn ang="0">
                  <a:pos x="817" y="310"/>
                </a:cxn>
                <a:cxn ang="0">
                  <a:pos x="758" y="180"/>
                </a:cxn>
                <a:cxn ang="0">
                  <a:pos x="659" y="90"/>
                </a:cxn>
                <a:cxn ang="0">
                  <a:pos x="551" y="20"/>
                </a:cxn>
                <a:cxn ang="0">
                  <a:pos x="413" y="0"/>
                </a:cxn>
                <a:cxn ang="0">
                  <a:pos x="285" y="20"/>
                </a:cxn>
                <a:cxn ang="0">
                  <a:pos x="167" y="90"/>
                </a:cxn>
                <a:cxn ang="0">
                  <a:pos x="79" y="190"/>
                </a:cxn>
                <a:cxn ang="0">
                  <a:pos x="20" y="310"/>
                </a:cxn>
                <a:cxn ang="0">
                  <a:pos x="0" y="450"/>
                </a:cxn>
                <a:cxn ang="0">
                  <a:pos x="20" y="590"/>
                </a:cxn>
                <a:cxn ang="0">
                  <a:pos x="79" y="710"/>
                </a:cxn>
                <a:cxn ang="0">
                  <a:pos x="177" y="801"/>
                </a:cxn>
                <a:cxn ang="0">
                  <a:pos x="285" y="861"/>
                </a:cxn>
                <a:cxn ang="0">
                  <a:pos x="413" y="881"/>
                </a:cxn>
                <a:cxn ang="0">
                  <a:pos x="551" y="861"/>
                </a:cxn>
                <a:cxn ang="0">
                  <a:pos x="659" y="801"/>
                </a:cxn>
                <a:cxn ang="0">
                  <a:pos x="758" y="710"/>
                </a:cxn>
                <a:cxn ang="0">
                  <a:pos x="817" y="590"/>
                </a:cxn>
                <a:cxn ang="0">
                  <a:pos x="836" y="450"/>
                </a:cxn>
                <a:cxn ang="0">
                  <a:pos x="413" y="831"/>
                </a:cxn>
                <a:cxn ang="0">
                  <a:pos x="335" y="821"/>
                </a:cxn>
                <a:cxn ang="0">
                  <a:pos x="266" y="781"/>
                </a:cxn>
                <a:cxn ang="0">
                  <a:pos x="207" y="700"/>
                </a:cxn>
                <a:cxn ang="0">
                  <a:pos x="167" y="610"/>
                </a:cxn>
                <a:cxn ang="0">
                  <a:pos x="158" y="520"/>
                </a:cxn>
                <a:cxn ang="0">
                  <a:pos x="158" y="350"/>
                </a:cxn>
                <a:cxn ang="0">
                  <a:pos x="167" y="260"/>
                </a:cxn>
                <a:cxn ang="0">
                  <a:pos x="197" y="170"/>
                </a:cxn>
                <a:cxn ang="0">
                  <a:pos x="266" y="100"/>
                </a:cxn>
                <a:cxn ang="0">
                  <a:pos x="335" y="50"/>
                </a:cxn>
                <a:cxn ang="0">
                  <a:pos x="413" y="40"/>
                </a:cxn>
                <a:cxn ang="0">
                  <a:pos x="492" y="50"/>
                </a:cxn>
                <a:cxn ang="0">
                  <a:pos x="571" y="100"/>
                </a:cxn>
                <a:cxn ang="0">
                  <a:pos x="630" y="170"/>
                </a:cxn>
                <a:cxn ang="0">
                  <a:pos x="669" y="260"/>
                </a:cxn>
                <a:cxn ang="0">
                  <a:pos x="679" y="350"/>
                </a:cxn>
                <a:cxn ang="0">
                  <a:pos x="679" y="510"/>
                </a:cxn>
                <a:cxn ang="0">
                  <a:pos x="669" y="600"/>
                </a:cxn>
                <a:cxn ang="0">
                  <a:pos x="640" y="690"/>
                </a:cxn>
                <a:cxn ang="0">
                  <a:pos x="581" y="771"/>
                </a:cxn>
                <a:cxn ang="0">
                  <a:pos x="512" y="821"/>
                </a:cxn>
                <a:cxn ang="0">
                  <a:pos x="413" y="831"/>
                </a:cxn>
              </a:cxnLst>
              <a:rect l="0" t="0" r="r" b="b"/>
              <a:pathLst>
                <a:path w="836" h="881">
                  <a:moveTo>
                    <a:pt x="836" y="450"/>
                  </a:moveTo>
                  <a:lnTo>
                    <a:pt x="817" y="310"/>
                  </a:lnTo>
                  <a:lnTo>
                    <a:pt x="758" y="180"/>
                  </a:lnTo>
                  <a:lnTo>
                    <a:pt x="659" y="90"/>
                  </a:lnTo>
                  <a:lnTo>
                    <a:pt x="551" y="20"/>
                  </a:lnTo>
                  <a:lnTo>
                    <a:pt x="413" y="0"/>
                  </a:lnTo>
                  <a:lnTo>
                    <a:pt x="285" y="20"/>
                  </a:lnTo>
                  <a:lnTo>
                    <a:pt x="167" y="90"/>
                  </a:lnTo>
                  <a:lnTo>
                    <a:pt x="79" y="190"/>
                  </a:lnTo>
                  <a:lnTo>
                    <a:pt x="20" y="310"/>
                  </a:lnTo>
                  <a:lnTo>
                    <a:pt x="0" y="450"/>
                  </a:lnTo>
                  <a:lnTo>
                    <a:pt x="20" y="590"/>
                  </a:lnTo>
                  <a:lnTo>
                    <a:pt x="79" y="710"/>
                  </a:lnTo>
                  <a:lnTo>
                    <a:pt x="177" y="801"/>
                  </a:lnTo>
                  <a:lnTo>
                    <a:pt x="285" y="861"/>
                  </a:lnTo>
                  <a:lnTo>
                    <a:pt x="413" y="881"/>
                  </a:lnTo>
                  <a:lnTo>
                    <a:pt x="551" y="861"/>
                  </a:lnTo>
                  <a:lnTo>
                    <a:pt x="659" y="801"/>
                  </a:lnTo>
                  <a:lnTo>
                    <a:pt x="758" y="710"/>
                  </a:lnTo>
                  <a:lnTo>
                    <a:pt x="817" y="590"/>
                  </a:lnTo>
                  <a:lnTo>
                    <a:pt x="836" y="450"/>
                  </a:lnTo>
                  <a:close/>
                  <a:moveTo>
                    <a:pt x="413" y="831"/>
                  </a:moveTo>
                  <a:lnTo>
                    <a:pt x="335" y="821"/>
                  </a:lnTo>
                  <a:lnTo>
                    <a:pt x="266" y="781"/>
                  </a:lnTo>
                  <a:lnTo>
                    <a:pt x="207" y="700"/>
                  </a:lnTo>
                  <a:lnTo>
                    <a:pt x="167" y="610"/>
                  </a:lnTo>
                  <a:lnTo>
                    <a:pt x="158" y="520"/>
                  </a:lnTo>
                  <a:lnTo>
                    <a:pt x="158" y="350"/>
                  </a:lnTo>
                  <a:lnTo>
                    <a:pt x="167" y="260"/>
                  </a:lnTo>
                  <a:lnTo>
                    <a:pt x="197" y="170"/>
                  </a:lnTo>
                  <a:lnTo>
                    <a:pt x="266" y="100"/>
                  </a:lnTo>
                  <a:lnTo>
                    <a:pt x="335" y="50"/>
                  </a:lnTo>
                  <a:lnTo>
                    <a:pt x="413" y="40"/>
                  </a:lnTo>
                  <a:lnTo>
                    <a:pt x="492" y="50"/>
                  </a:lnTo>
                  <a:lnTo>
                    <a:pt x="571" y="100"/>
                  </a:lnTo>
                  <a:lnTo>
                    <a:pt x="630" y="170"/>
                  </a:lnTo>
                  <a:lnTo>
                    <a:pt x="669" y="260"/>
                  </a:lnTo>
                  <a:lnTo>
                    <a:pt x="679" y="350"/>
                  </a:lnTo>
                  <a:lnTo>
                    <a:pt x="679" y="510"/>
                  </a:lnTo>
                  <a:lnTo>
                    <a:pt x="669" y="600"/>
                  </a:lnTo>
                  <a:lnTo>
                    <a:pt x="640" y="690"/>
                  </a:lnTo>
                  <a:lnTo>
                    <a:pt x="581" y="771"/>
                  </a:lnTo>
                  <a:lnTo>
                    <a:pt x="512" y="821"/>
                  </a:lnTo>
                  <a:lnTo>
                    <a:pt x="413" y="8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2"/>
            <p:cNvSpPr>
              <a:spLocks noEditPoints="1"/>
            </p:cNvSpPr>
            <p:nvPr/>
          </p:nvSpPr>
          <p:spPr bwMode="auto">
            <a:xfrm>
              <a:off x="31442" y="4209"/>
              <a:ext cx="865" cy="1271"/>
            </a:xfrm>
            <a:custGeom>
              <a:avLst/>
              <a:gdLst/>
              <a:ahLst/>
              <a:cxnLst>
                <a:cxn ang="0">
                  <a:pos x="295" y="530"/>
                </a:cxn>
                <a:cxn ang="0">
                  <a:pos x="226" y="440"/>
                </a:cxn>
                <a:cxn ang="0">
                  <a:pos x="206" y="340"/>
                </a:cxn>
                <a:cxn ang="0">
                  <a:pos x="196" y="260"/>
                </a:cxn>
                <a:cxn ang="0">
                  <a:pos x="236" y="140"/>
                </a:cxn>
                <a:cxn ang="0">
                  <a:pos x="255" y="110"/>
                </a:cxn>
                <a:cxn ang="0">
                  <a:pos x="363" y="60"/>
                </a:cxn>
                <a:cxn ang="0">
                  <a:pos x="482" y="110"/>
                </a:cxn>
                <a:cxn ang="0">
                  <a:pos x="531" y="270"/>
                </a:cxn>
                <a:cxn ang="0">
                  <a:pos x="521" y="380"/>
                </a:cxn>
                <a:cxn ang="0">
                  <a:pos x="452" y="510"/>
                </a:cxn>
                <a:cxn ang="0">
                  <a:pos x="403" y="540"/>
                </a:cxn>
                <a:cxn ang="0">
                  <a:pos x="177" y="520"/>
                </a:cxn>
                <a:cxn ang="0">
                  <a:pos x="314" y="580"/>
                </a:cxn>
                <a:cxn ang="0">
                  <a:pos x="491" y="560"/>
                </a:cxn>
                <a:cxn ang="0">
                  <a:pos x="649" y="410"/>
                </a:cxn>
                <a:cxn ang="0">
                  <a:pos x="649" y="200"/>
                </a:cxn>
                <a:cxn ang="0">
                  <a:pos x="659" y="70"/>
                </a:cxn>
                <a:cxn ang="0">
                  <a:pos x="767" y="40"/>
                </a:cxn>
                <a:cxn ang="0">
                  <a:pos x="767" y="50"/>
                </a:cxn>
                <a:cxn ang="0">
                  <a:pos x="757" y="120"/>
                </a:cxn>
                <a:cxn ang="0">
                  <a:pos x="786" y="150"/>
                </a:cxn>
                <a:cxn ang="0">
                  <a:pos x="836" y="140"/>
                </a:cxn>
                <a:cxn ang="0">
                  <a:pos x="865" y="90"/>
                </a:cxn>
                <a:cxn ang="0">
                  <a:pos x="845" y="30"/>
                </a:cxn>
                <a:cxn ang="0">
                  <a:pos x="796" y="0"/>
                </a:cxn>
                <a:cxn ang="0">
                  <a:pos x="718" y="10"/>
                </a:cxn>
                <a:cxn ang="0">
                  <a:pos x="570" y="90"/>
                </a:cxn>
                <a:cxn ang="0">
                  <a:pos x="422" y="20"/>
                </a:cxn>
                <a:cxn ang="0">
                  <a:pos x="245" y="40"/>
                </a:cxn>
                <a:cxn ang="0">
                  <a:pos x="78" y="190"/>
                </a:cxn>
                <a:cxn ang="0">
                  <a:pos x="68" y="380"/>
                </a:cxn>
                <a:cxn ang="0">
                  <a:pos x="147" y="500"/>
                </a:cxn>
                <a:cxn ang="0">
                  <a:pos x="88" y="660"/>
                </a:cxn>
                <a:cxn ang="0">
                  <a:pos x="127" y="781"/>
                </a:cxn>
                <a:cxn ang="0">
                  <a:pos x="78" y="881"/>
                </a:cxn>
                <a:cxn ang="0">
                  <a:pos x="0" y="1021"/>
                </a:cxn>
                <a:cxn ang="0">
                  <a:pos x="78" y="1171"/>
                </a:cxn>
                <a:cxn ang="0">
                  <a:pos x="285" y="1251"/>
                </a:cxn>
                <a:cxn ang="0">
                  <a:pos x="541" y="1261"/>
                </a:cxn>
                <a:cxn ang="0">
                  <a:pos x="757" y="1171"/>
                </a:cxn>
                <a:cxn ang="0">
                  <a:pos x="836" y="1021"/>
                </a:cxn>
                <a:cxn ang="0">
                  <a:pos x="786" y="861"/>
                </a:cxn>
                <a:cxn ang="0">
                  <a:pos x="609" y="761"/>
                </a:cxn>
                <a:cxn ang="0">
                  <a:pos x="324" y="751"/>
                </a:cxn>
                <a:cxn ang="0">
                  <a:pos x="245" y="740"/>
                </a:cxn>
                <a:cxn ang="0">
                  <a:pos x="186" y="710"/>
                </a:cxn>
                <a:cxn ang="0">
                  <a:pos x="147" y="580"/>
                </a:cxn>
                <a:cxn ang="0">
                  <a:pos x="177" y="520"/>
                </a:cxn>
                <a:cxn ang="0">
                  <a:pos x="285" y="1201"/>
                </a:cxn>
                <a:cxn ang="0">
                  <a:pos x="118" y="1101"/>
                </a:cxn>
                <a:cxn ang="0">
                  <a:pos x="118" y="941"/>
                </a:cxn>
                <a:cxn ang="0">
                  <a:pos x="255" y="861"/>
                </a:cxn>
                <a:cxn ang="0">
                  <a:pos x="609" y="881"/>
                </a:cxn>
                <a:cxn ang="0">
                  <a:pos x="718" y="951"/>
                </a:cxn>
                <a:cxn ang="0">
                  <a:pos x="718" y="1101"/>
                </a:cxn>
                <a:cxn ang="0">
                  <a:pos x="550" y="1211"/>
                </a:cxn>
              </a:cxnLst>
              <a:rect l="0" t="0" r="r" b="b"/>
              <a:pathLst>
                <a:path w="865" h="1271">
                  <a:moveTo>
                    <a:pt x="363" y="540"/>
                  </a:moveTo>
                  <a:lnTo>
                    <a:pt x="295" y="530"/>
                  </a:lnTo>
                  <a:lnTo>
                    <a:pt x="245" y="490"/>
                  </a:lnTo>
                  <a:lnTo>
                    <a:pt x="226" y="440"/>
                  </a:lnTo>
                  <a:lnTo>
                    <a:pt x="206" y="380"/>
                  </a:lnTo>
                  <a:lnTo>
                    <a:pt x="206" y="340"/>
                  </a:lnTo>
                  <a:lnTo>
                    <a:pt x="196" y="300"/>
                  </a:lnTo>
                  <a:lnTo>
                    <a:pt x="196" y="260"/>
                  </a:lnTo>
                  <a:lnTo>
                    <a:pt x="216" y="180"/>
                  </a:lnTo>
                  <a:lnTo>
                    <a:pt x="236" y="140"/>
                  </a:lnTo>
                  <a:lnTo>
                    <a:pt x="245" y="130"/>
                  </a:lnTo>
                  <a:lnTo>
                    <a:pt x="255" y="110"/>
                  </a:lnTo>
                  <a:lnTo>
                    <a:pt x="275" y="90"/>
                  </a:lnTo>
                  <a:lnTo>
                    <a:pt x="363" y="60"/>
                  </a:lnTo>
                  <a:lnTo>
                    <a:pt x="432" y="80"/>
                  </a:lnTo>
                  <a:lnTo>
                    <a:pt x="482" y="110"/>
                  </a:lnTo>
                  <a:lnTo>
                    <a:pt x="511" y="170"/>
                  </a:lnTo>
                  <a:lnTo>
                    <a:pt x="531" y="270"/>
                  </a:lnTo>
                  <a:lnTo>
                    <a:pt x="531" y="300"/>
                  </a:lnTo>
                  <a:lnTo>
                    <a:pt x="521" y="380"/>
                  </a:lnTo>
                  <a:lnTo>
                    <a:pt x="501" y="460"/>
                  </a:lnTo>
                  <a:lnTo>
                    <a:pt x="452" y="510"/>
                  </a:lnTo>
                  <a:lnTo>
                    <a:pt x="432" y="520"/>
                  </a:lnTo>
                  <a:lnTo>
                    <a:pt x="403" y="540"/>
                  </a:lnTo>
                  <a:lnTo>
                    <a:pt x="363" y="540"/>
                  </a:lnTo>
                  <a:close/>
                  <a:moveTo>
                    <a:pt x="177" y="520"/>
                  </a:moveTo>
                  <a:lnTo>
                    <a:pt x="255" y="560"/>
                  </a:lnTo>
                  <a:lnTo>
                    <a:pt x="314" y="580"/>
                  </a:lnTo>
                  <a:lnTo>
                    <a:pt x="363" y="580"/>
                  </a:lnTo>
                  <a:lnTo>
                    <a:pt x="491" y="560"/>
                  </a:lnTo>
                  <a:lnTo>
                    <a:pt x="580" y="500"/>
                  </a:lnTo>
                  <a:lnTo>
                    <a:pt x="649" y="410"/>
                  </a:lnTo>
                  <a:lnTo>
                    <a:pt x="668" y="300"/>
                  </a:lnTo>
                  <a:lnTo>
                    <a:pt x="649" y="200"/>
                  </a:lnTo>
                  <a:lnTo>
                    <a:pt x="590" y="120"/>
                  </a:lnTo>
                  <a:lnTo>
                    <a:pt x="659" y="70"/>
                  </a:lnTo>
                  <a:lnTo>
                    <a:pt x="718" y="50"/>
                  </a:lnTo>
                  <a:lnTo>
                    <a:pt x="767" y="40"/>
                  </a:lnTo>
                  <a:lnTo>
                    <a:pt x="786" y="40"/>
                  </a:lnTo>
                  <a:lnTo>
                    <a:pt x="767" y="50"/>
                  </a:lnTo>
                  <a:lnTo>
                    <a:pt x="757" y="70"/>
                  </a:lnTo>
                  <a:lnTo>
                    <a:pt x="757" y="120"/>
                  </a:lnTo>
                  <a:lnTo>
                    <a:pt x="767" y="140"/>
                  </a:lnTo>
                  <a:lnTo>
                    <a:pt x="786" y="150"/>
                  </a:lnTo>
                  <a:lnTo>
                    <a:pt x="816" y="150"/>
                  </a:lnTo>
                  <a:lnTo>
                    <a:pt x="836" y="140"/>
                  </a:lnTo>
                  <a:lnTo>
                    <a:pt x="855" y="120"/>
                  </a:lnTo>
                  <a:lnTo>
                    <a:pt x="865" y="90"/>
                  </a:lnTo>
                  <a:lnTo>
                    <a:pt x="865" y="70"/>
                  </a:lnTo>
                  <a:lnTo>
                    <a:pt x="845" y="30"/>
                  </a:lnTo>
                  <a:lnTo>
                    <a:pt x="826" y="20"/>
                  </a:lnTo>
                  <a:lnTo>
                    <a:pt x="796" y="0"/>
                  </a:lnTo>
                  <a:lnTo>
                    <a:pt x="767" y="0"/>
                  </a:lnTo>
                  <a:lnTo>
                    <a:pt x="718" y="10"/>
                  </a:lnTo>
                  <a:lnTo>
                    <a:pt x="649" y="30"/>
                  </a:lnTo>
                  <a:lnTo>
                    <a:pt x="570" y="90"/>
                  </a:lnTo>
                  <a:lnTo>
                    <a:pt x="491" y="40"/>
                  </a:lnTo>
                  <a:lnTo>
                    <a:pt x="422" y="20"/>
                  </a:lnTo>
                  <a:lnTo>
                    <a:pt x="363" y="20"/>
                  </a:lnTo>
                  <a:lnTo>
                    <a:pt x="245" y="40"/>
                  </a:lnTo>
                  <a:lnTo>
                    <a:pt x="147" y="110"/>
                  </a:lnTo>
                  <a:lnTo>
                    <a:pt x="78" y="190"/>
                  </a:lnTo>
                  <a:lnTo>
                    <a:pt x="59" y="300"/>
                  </a:lnTo>
                  <a:lnTo>
                    <a:pt x="68" y="380"/>
                  </a:lnTo>
                  <a:lnTo>
                    <a:pt x="108" y="450"/>
                  </a:lnTo>
                  <a:lnTo>
                    <a:pt x="147" y="500"/>
                  </a:lnTo>
                  <a:lnTo>
                    <a:pt x="108" y="560"/>
                  </a:lnTo>
                  <a:lnTo>
                    <a:pt x="88" y="660"/>
                  </a:lnTo>
                  <a:lnTo>
                    <a:pt x="98" y="720"/>
                  </a:lnTo>
                  <a:lnTo>
                    <a:pt x="127" y="781"/>
                  </a:lnTo>
                  <a:lnTo>
                    <a:pt x="177" y="831"/>
                  </a:lnTo>
                  <a:lnTo>
                    <a:pt x="78" y="881"/>
                  </a:lnTo>
                  <a:lnTo>
                    <a:pt x="19" y="951"/>
                  </a:lnTo>
                  <a:lnTo>
                    <a:pt x="0" y="1021"/>
                  </a:lnTo>
                  <a:lnTo>
                    <a:pt x="19" y="1101"/>
                  </a:lnTo>
                  <a:lnTo>
                    <a:pt x="78" y="1171"/>
                  </a:lnTo>
                  <a:lnTo>
                    <a:pt x="167" y="1221"/>
                  </a:lnTo>
                  <a:lnTo>
                    <a:pt x="285" y="1251"/>
                  </a:lnTo>
                  <a:lnTo>
                    <a:pt x="413" y="1271"/>
                  </a:lnTo>
                  <a:lnTo>
                    <a:pt x="541" y="1261"/>
                  </a:lnTo>
                  <a:lnTo>
                    <a:pt x="659" y="1221"/>
                  </a:lnTo>
                  <a:lnTo>
                    <a:pt x="757" y="1171"/>
                  </a:lnTo>
                  <a:lnTo>
                    <a:pt x="816" y="1101"/>
                  </a:lnTo>
                  <a:lnTo>
                    <a:pt x="836" y="1021"/>
                  </a:lnTo>
                  <a:lnTo>
                    <a:pt x="826" y="941"/>
                  </a:lnTo>
                  <a:lnTo>
                    <a:pt x="786" y="861"/>
                  </a:lnTo>
                  <a:lnTo>
                    <a:pt x="718" y="801"/>
                  </a:lnTo>
                  <a:lnTo>
                    <a:pt x="609" y="761"/>
                  </a:lnTo>
                  <a:lnTo>
                    <a:pt x="501" y="751"/>
                  </a:lnTo>
                  <a:lnTo>
                    <a:pt x="324" y="751"/>
                  </a:lnTo>
                  <a:lnTo>
                    <a:pt x="285" y="740"/>
                  </a:lnTo>
                  <a:lnTo>
                    <a:pt x="245" y="740"/>
                  </a:lnTo>
                  <a:lnTo>
                    <a:pt x="216" y="730"/>
                  </a:lnTo>
                  <a:lnTo>
                    <a:pt x="186" y="710"/>
                  </a:lnTo>
                  <a:lnTo>
                    <a:pt x="147" y="650"/>
                  </a:lnTo>
                  <a:lnTo>
                    <a:pt x="147" y="580"/>
                  </a:lnTo>
                  <a:lnTo>
                    <a:pt x="157" y="550"/>
                  </a:lnTo>
                  <a:lnTo>
                    <a:pt x="177" y="520"/>
                  </a:lnTo>
                  <a:close/>
                  <a:moveTo>
                    <a:pt x="422" y="1221"/>
                  </a:moveTo>
                  <a:lnTo>
                    <a:pt x="285" y="1201"/>
                  </a:lnTo>
                  <a:lnTo>
                    <a:pt x="186" y="1161"/>
                  </a:lnTo>
                  <a:lnTo>
                    <a:pt x="118" y="1101"/>
                  </a:lnTo>
                  <a:lnTo>
                    <a:pt x="98" y="1021"/>
                  </a:lnTo>
                  <a:lnTo>
                    <a:pt x="118" y="941"/>
                  </a:lnTo>
                  <a:lnTo>
                    <a:pt x="177" y="881"/>
                  </a:lnTo>
                  <a:lnTo>
                    <a:pt x="255" y="861"/>
                  </a:lnTo>
                  <a:lnTo>
                    <a:pt x="531" y="861"/>
                  </a:lnTo>
                  <a:lnTo>
                    <a:pt x="609" y="881"/>
                  </a:lnTo>
                  <a:lnTo>
                    <a:pt x="678" y="911"/>
                  </a:lnTo>
                  <a:lnTo>
                    <a:pt x="718" y="951"/>
                  </a:lnTo>
                  <a:lnTo>
                    <a:pt x="737" y="1021"/>
                  </a:lnTo>
                  <a:lnTo>
                    <a:pt x="718" y="1101"/>
                  </a:lnTo>
                  <a:lnTo>
                    <a:pt x="649" y="1161"/>
                  </a:lnTo>
                  <a:lnTo>
                    <a:pt x="550" y="1211"/>
                  </a:lnTo>
                  <a:lnTo>
                    <a:pt x="422" y="12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3"/>
            <p:cNvSpPr>
              <a:spLocks/>
            </p:cNvSpPr>
            <p:nvPr/>
          </p:nvSpPr>
          <p:spPr bwMode="auto">
            <a:xfrm>
              <a:off x="32720" y="3768"/>
              <a:ext cx="1594" cy="1312"/>
            </a:xfrm>
            <a:custGeom>
              <a:avLst/>
              <a:gdLst/>
              <a:ahLst/>
              <a:cxnLst>
                <a:cxn ang="0">
                  <a:pos x="1377" y="150"/>
                </a:cxn>
                <a:cxn ang="0">
                  <a:pos x="1476" y="70"/>
                </a:cxn>
                <a:cxn ang="0">
                  <a:pos x="1574" y="60"/>
                </a:cxn>
                <a:cxn ang="0">
                  <a:pos x="1594" y="50"/>
                </a:cxn>
                <a:cxn ang="0">
                  <a:pos x="1584" y="0"/>
                </a:cxn>
                <a:cxn ang="0">
                  <a:pos x="1161" y="10"/>
                </a:cxn>
                <a:cxn ang="0">
                  <a:pos x="1151" y="40"/>
                </a:cxn>
                <a:cxn ang="0">
                  <a:pos x="1181" y="60"/>
                </a:cxn>
                <a:cxn ang="0">
                  <a:pos x="1289" y="80"/>
                </a:cxn>
                <a:cxn ang="0">
                  <a:pos x="1309" y="110"/>
                </a:cxn>
                <a:cxn ang="0">
                  <a:pos x="1318" y="170"/>
                </a:cxn>
                <a:cxn ang="0">
                  <a:pos x="1102" y="1041"/>
                </a:cxn>
                <a:cxn ang="0">
                  <a:pos x="669" y="10"/>
                </a:cxn>
                <a:cxn ang="0">
                  <a:pos x="335" y="0"/>
                </a:cxn>
                <a:cxn ang="0">
                  <a:pos x="315" y="50"/>
                </a:cxn>
                <a:cxn ang="0">
                  <a:pos x="345" y="60"/>
                </a:cxn>
                <a:cxn ang="0">
                  <a:pos x="492" y="70"/>
                </a:cxn>
                <a:cxn ang="0">
                  <a:pos x="227" y="1161"/>
                </a:cxn>
                <a:cxn ang="0">
                  <a:pos x="128" y="1242"/>
                </a:cxn>
                <a:cxn ang="0">
                  <a:pos x="20" y="1252"/>
                </a:cxn>
                <a:cxn ang="0">
                  <a:pos x="10" y="1272"/>
                </a:cxn>
                <a:cxn ang="0">
                  <a:pos x="20" y="1312"/>
                </a:cxn>
                <a:cxn ang="0">
                  <a:pos x="217" y="1302"/>
                </a:cxn>
                <a:cxn ang="0">
                  <a:pos x="433" y="1312"/>
                </a:cxn>
                <a:cxn ang="0">
                  <a:pos x="443" y="1262"/>
                </a:cxn>
                <a:cxn ang="0">
                  <a:pos x="374" y="1252"/>
                </a:cxn>
                <a:cxn ang="0">
                  <a:pos x="315" y="1232"/>
                </a:cxn>
                <a:cxn ang="0">
                  <a:pos x="295" y="1202"/>
                </a:cxn>
                <a:cxn ang="0">
                  <a:pos x="286" y="1141"/>
                </a:cxn>
                <a:cxn ang="0">
                  <a:pos x="541" y="110"/>
                </a:cxn>
                <a:cxn ang="0">
                  <a:pos x="551" y="130"/>
                </a:cxn>
                <a:cxn ang="0">
                  <a:pos x="1033" y="1272"/>
                </a:cxn>
                <a:cxn ang="0">
                  <a:pos x="1043" y="1302"/>
                </a:cxn>
                <a:cxn ang="0">
                  <a:pos x="1073" y="1312"/>
                </a:cxn>
                <a:cxn ang="0">
                  <a:pos x="1092" y="1272"/>
                </a:cxn>
              </a:cxnLst>
              <a:rect l="0" t="0" r="r" b="b"/>
              <a:pathLst>
                <a:path w="1594" h="1312">
                  <a:moveTo>
                    <a:pt x="1358" y="201"/>
                  </a:moveTo>
                  <a:lnTo>
                    <a:pt x="1377" y="150"/>
                  </a:lnTo>
                  <a:lnTo>
                    <a:pt x="1417" y="100"/>
                  </a:lnTo>
                  <a:lnTo>
                    <a:pt x="1476" y="70"/>
                  </a:lnTo>
                  <a:lnTo>
                    <a:pt x="1564" y="60"/>
                  </a:lnTo>
                  <a:lnTo>
                    <a:pt x="1574" y="60"/>
                  </a:lnTo>
                  <a:lnTo>
                    <a:pt x="1584" y="50"/>
                  </a:lnTo>
                  <a:lnTo>
                    <a:pt x="1594" y="50"/>
                  </a:lnTo>
                  <a:lnTo>
                    <a:pt x="1594" y="10"/>
                  </a:lnTo>
                  <a:lnTo>
                    <a:pt x="1584" y="0"/>
                  </a:lnTo>
                  <a:lnTo>
                    <a:pt x="1171" y="0"/>
                  </a:lnTo>
                  <a:lnTo>
                    <a:pt x="1161" y="10"/>
                  </a:lnTo>
                  <a:lnTo>
                    <a:pt x="1161" y="20"/>
                  </a:lnTo>
                  <a:lnTo>
                    <a:pt x="1151" y="40"/>
                  </a:lnTo>
                  <a:lnTo>
                    <a:pt x="1161" y="50"/>
                  </a:lnTo>
                  <a:lnTo>
                    <a:pt x="1181" y="60"/>
                  </a:lnTo>
                  <a:lnTo>
                    <a:pt x="1230" y="60"/>
                  </a:lnTo>
                  <a:lnTo>
                    <a:pt x="1289" y="80"/>
                  </a:lnTo>
                  <a:lnTo>
                    <a:pt x="1299" y="90"/>
                  </a:lnTo>
                  <a:lnTo>
                    <a:pt x="1309" y="110"/>
                  </a:lnTo>
                  <a:lnTo>
                    <a:pt x="1318" y="120"/>
                  </a:lnTo>
                  <a:lnTo>
                    <a:pt x="1318" y="170"/>
                  </a:lnTo>
                  <a:lnTo>
                    <a:pt x="1309" y="180"/>
                  </a:lnTo>
                  <a:lnTo>
                    <a:pt x="1102" y="1041"/>
                  </a:lnTo>
                  <a:lnTo>
                    <a:pt x="679" y="30"/>
                  </a:lnTo>
                  <a:lnTo>
                    <a:pt x="669" y="10"/>
                  </a:lnTo>
                  <a:lnTo>
                    <a:pt x="659" y="0"/>
                  </a:lnTo>
                  <a:lnTo>
                    <a:pt x="335" y="0"/>
                  </a:lnTo>
                  <a:lnTo>
                    <a:pt x="315" y="20"/>
                  </a:lnTo>
                  <a:lnTo>
                    <a:pt x="315" y="50"/>
                  </a:lnTo>
                  <a:lnTo>
                    <a:pt x="325" y="50"/>
                  </a:lnTo>
                  <a:lnTo>
                    <a:pt x="345" y="60"/>
                  </a:lnTo>
                  <a:lnTo>
                    <a:pt x="472" y="60"/>
                  </a:lnTo>
                  <a:lnTo>
                    <a:pt x="492" y="70"/>
                  </a:lnTo>
                  <a:lnTo>
                    <a:pt x="246" y="1111"/>
                  </a:lnTo>
                  <a:lnTo>
                    <a:pt x="227" y="1161"/>
                  </a:lnTo>
                  <a:lnTo>
                    <a:pt x="187" y="1212"/>
                  </a:lnTo>
                  <a:lnTo>
                    <a:pt x="128" y="1242"/>
                  </a:lnTo>
                  <a:lnTo>
                    <a:pt x="40" y="1252"/>
                  </a:lnTo>
                  <a:lnTo>
                    <a:pt x="20" y="1252"/>
                  </a:lnTo>
                  <a:lnTo>
                    <a:pt x="10" y="1262"/>
                  </a:lnTo>
                  <a:lnTo>
                    <a:pt x="10" y="1272"/>
                  </a:lnTo>
                  <a:lnTo>
                    <a:pt x="0" y="1292"/>
                  </a:lnTo>
                  <a:lnTo>
                    <a:pt x="20" y="1312"/>
                  </a:lnTo>
                  <a:lnTo>
                    <a:pt x="30" y="1312"/>
                  </a:lnTo>
                  <a:lnTo>
                    <a:pt x="217" y="1302"/>
                  </a:lnTo>
                  <a:lnTo>
                    <a:pt x="413" y="1312"/>
                  </a:lnTo>
                  <a:lnTo>
                    <a:pt x="433" y="1312"/>
                  </a:lnTo>
                  <a:lnTo>
                    <a:pt x="443" y="1302"/>
                  </a:lnTo>
                  <a:lnTo>
                    <a:pt x="443" y="1262"/>
                  </a:lnTo>
                  <a:lnTo>
                    <a:pt x="433" y="1252"/>
                  </a:lnTo>
                  <a:lnTo>
                    <a:pt x="374" y="1252"/>
                  </a:lnTo>
                  <a:lnTo>
                    <a:pt x="335" y="1242"/>
                  </a:lnTo>
                  <a:lnTo>
                    <a:pt x="315" y="1232"/>
                  </a:lnTo>
                  <a:lnTo>
                    <a:pt x="295" y="1212"/>
                  </a:lnTo>
                  <a:lnTo>
                    <a:pt x="295" y="1202"/>
                  </a:lnTo>
                  <a:lnTo>
                    <a:pt x="286" y="1181"/>
                  </a:lnTo>
                  <a:lnTo>
                    <a:pt x="286" y="1141"/>
                  </a:lnTo>
                  <a:lnTo>
                    <a:pt x="295" y="1121"/>
                  </a:lnTo>
                  <a:lnTo>
                    <a:pt x="541" y="110"/>
                  </a:lnTo>
                  <a:lnTo>
                    <a:pt x="551" y="120"/>
                  </a:lnTo>
                  <a:lnTo>
                    <a:pt x="551" y="130"/>
                  </a:lnTo>
                  <a:lnTo>
                    <a:pt x="561" y="140"/>
                  </a:lnTo>
                  <a:lnTo>
                    <a:pt x="1033" y="1272"/>
                  </a:lnTo>
                  <a:lnTo>
                    <a:pt x="1043" y="1292"/>
                  </a:lnTo>
                  <a:lnTo>
                    <a:pt x="1043" y="1302"/>
                  </a:lnTo>
                  <a:lnTo>
                    <a:pt x="1053" y="1312"/>
                  </a:lnTo>
                  <a:lnTo>
                    <a:pt x="1073" y="1312"/>
                  </a:lnTo>
                  <a:lnTo>
                    <a:pt x="1092" y="1292"/>
                  </a:lnTo>
                  <a:lnTo>
                    <a:pt x="1092" y="1272"/>
                  </a:lnTo>
                  <a:lnTo>
                    <a:pt x="1358" y="2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64"/>
            <p:cNvSpPr>
              <a:spLocks noChangeArrowheads="1"/>
            </p:cNvSpPr>
            <p:nvPr/>
          </p:nvSpPr>
          <p:spPr bwMode="auto">
            <a:xfrm>
              <a:off x="30015" y="5900"/>
              <a:ext cx="4486" cy="91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5"/>
            <p:cNvSpPr>
              <a:spLocks noEditPoints="1"/>
            </p:cNvSpPr>
            <p:nvPr/>
          </p:nvSpPr>
          <p:spPr bwMode="auto">
            <a:xfrm>
              <a:off x="31619" y="6841"/>
              <a:ext cx="983" cy="1222"/>
            </a:xfrm>
            <a:custGeom>
              <a:avLst/>
              <a:gdLst/>
              <a:ahLst/>
              <a:cxnLst>
                <a:cxn ang="0">
                  <a:pos x="137" y="1112"/>
                </a:cxn>
                <a:cxn ang="0">
                  <a:pos x="98" y="1162"/>
                </a:cxn>
                <a:cxn ang="0">
                  <a:pos x="0" y="1182"/>
                </a:cxn>
                <a:cxn ang="0">
                  <a:pos x="9" y="1222"/>
                </a:cxn>
                <a:cxn ang="0">
                  <a:pos x="403" y="1202"/>
                </a:cxn>
                <a:cxn ang="0">
                  <a:pos x="393" y="1172"/>
                </a:cxn>
                <a:cxn ang="0">
                  <a:pos x="295" y="1162"/>
                </a:cxn>
                <a:cxn ang="0">
                  <a:pos x="265" y="1152"/>
                </a:cxn>
                <a:cxn ang="0">
                  <a:pos x="275" y="1101"/>
                </a:cxn>
                <a:cxn ang="0">
                  <a:pos x="305" y="951"/>
                </a:cxn>
                <a:cxn ang="0">
                  <a:pos x="344" y="791"/>
                </a:cxn>
                <a:cxn ang="0">
                  <a:pos x="393" y="811"/>
                </a:cxn>
                <a:cxn ang="0">
                  <a:pos x="531" y="871"/>
                </a:cxn>
                <a:cxn ang="0">
                  <a:pos x="787" y="751"/>
                </a:cxn>
                <a:cxn ang="0">
                  <a:pos x="964" y="471"/>
                </a:cxn>
                <a:cxn ang="0">
                  <a:pos x="964" y="181"/>
                </a:cxn>
                <a:cxn ang="0">
                  <a:pos x="836" y="20"/>
                </a:cxn>
                <a:cxn ang="0">
                  <a:pos x="639" y="20"/>
                </a:cxn>
                <a:cxn ang="0">
                  <a:pos x="482" y="141"/>
                </a:cxn>
                <a:cxn ang="0">
                  <a:pos x="423" y="30"/>
                </a:cxn>
                <a:cxn ang="0">
                  <a:pos x="314" y="0"/>
                </a:cxn>
                <a:cxn ang="0">
                  <a:pos x="255" y="20"/>
                </a:cxn>
                <a:cxn ang="0">
                  <a:pos x="206" y="50"/>
                </a:cxn>
                <a:cxn ang="0">
                  <a:pos x="137" y="231"/>
                </a:cxn>
                <a:cxn ang="0">
                  <a:pos x="118" y="311"/>
                </a:cxn>
                <a:cxn ang="0">
                  <a:pos x="137" y="321"/>
                </a:cxn>
                <a:cxn ang="0">
                  <a:pos x="167" y="301"/>
                </a:cxn>
                <a:cxn ang="0">
                  <a:pos x="196" y="181"/>
                </a:cxn>
                <a:cxn ang="0">
                  <a:pos x="265" y="60"/>
                </a:cxn>
                <a:cxn ang="0">
                  <a:pos x="324" y="40"/>
                </a:cxn>
                <a:cxn ang="0">
                  <a:pos x="354" y="60"/>
                </a:cxn>
                <a:cxn ang="0">
                  <a:pos x="364" y="100"/>
                </a:cxn>
                <a:cxn ang="0">
                  <a:pos x="364" y="171"/>
                </a:cxn>
                <a:cxn ang="0">
                  <a:pos x="354" y="231"/>
                </a:cxn>
                <a:cxn ang="0">
                  <a:pos x="472" y="251"/>
                </a:cxn>
                <a:cxn ang="0">
                  <a:pos x="521" y="171"/>
                </a:cxn>
                <a:cxn ang="0">
                  <a:pos x="639" y="70"/>
                </a:cxn>
                <a:cxn ang="0">
                  <a:pos x="728" y="40"/>
                </a:cxn>
                <a:cxn ang="0">
                  <a:pos x="836" y="131"/>
                </a:cxn>
                <a:cxn ang="0">
                  <a:pos x="836" y="321"/>
                </a:cxn>
                <a:cxn ang="0">
                  <a:pos x="787" y="551"/>
                </a:cxn>
                <a:cxn ang="0">
                  <a:pos x="678" y="741"/>
                </a:cxn>
                <a:cxn ang="0">
                  <a:pos x="531" y="831"/>
                </a:cxn>
                <a:cxn ang="0">
                  <a:pos x="423" y="771"/>
                </a:cxn>
                <a:cxn ang="0">
                  <a:pos x="383" y="681"/>
                </a:cxn>
                <a:cxn ang="0">
                  <a:pos x="373" y="651"/>
                </a:cxn>
                <a:cxn ang="0">
                  <a:pos x="383" y="631"/>
                </a:cxn>
              </a:cxnLst>
              <a:rect l="0" t="0" r="r" b="b"/>
              <a:pathLst>
                <a:path w="983" h="1222">
                  <a:moveTo>
                    <a:pt x="147" y="1081"/>
                  </a:moveTo>
                  <a:lnTo>
                    <a:pt x="137" y="1112"/>
                  </a:lnTo>
                  <a:lnTo>
                    <a:pt x="118" y="1152"/>
                  </a:lnTo>
                  <a:lnTo>
                    <a:pt x="98" y="1162"/>
                  </a:lnTo>
                  <a:lnTo>
                    <a:pt x="19" y="1162"/>
                  </a:lnTo>
                  <a:lnTo>
                    <a:pt x="0" y="1182"/>
                  </a:lnTo>
                  <a:lnTo>
                    <a:pt x="0" y="1212"/>
                  </a:lnTo>
                  <a:lnTo>
                    <a:pt x="9" y="1222"/>
                  </a:lnTo>
                  <a:lnTo>
                    <a:pt x="383" y="1222"/>
                  </a:lnTo>
                  <a:lnTo>
                    <a:pt x="403" y="1202"/>
                  </a:lnTo>
                  <a:lnTo>
                    <a:pt x="403" y="1172"/>
                  </a:lnTo>
                  <a:lnTo>
                    <a:pt x="393" y="1172"/>
                  </a:lnTo>
                  <a:lnTo>
                    <a:pt x="373" y="1162"/>
                  </a:lnTo>
                  <a:lnTo>
                    <a:pt x="295" y="1162"/>
                  </a:lnTo>
                  <a:lnTo>
                    <a:pt x="275" y="1152"/>
                  </a:lnTo>
                  <a:lnTo>
                    <a:pt x="265" y="1152"/>
                  </a:lnTo>
                  <a:lnTo>
                    <a:pt x="265" y="1132"/>
                  </a:lnTo>
                  <a:lnTo>
                    <a:pt x="275" y="1101"/>
                  </a:lnTo>
                  <a:lnTo>
                    <a:pt x="285" y="1031"/>
                  </a:lnTo>
                  <a:lnTo>
                    <a:pt x="305" y="951"/>
                  </a:lnTo>
                  <a:lnTo>
                    <a:pt x="324" y="861"/>
                  </a:lnTo>
                  <a:lnTo>
                    <a:pt x="344" y="791"/>
                  </a:lnTo>
                  <a:lnTo>
                    <a:pt x="354" y="751"/>
                  </a:lnTo>
                  <a:lnTo>
                    <a:pt x="393" y="811"/>
                  </a:lnTo>
                  <a:lnTo>
                    <a:pt x="442" y="851"/>
                  </a:lnTo>
                  <a:lnTo>
                    <a:pt x="531" y="871"/>
                  </a:lnTo>
                  <a:lnTo>
                    <a:pt x="659" y="841"/>
                  </a:lnTo>
                  <a:lnTo>
                    <a:pt x="787" y="751"/>
                  </a:lnTo>
                  <a:lnTo>
                    <a:pt x="885" y="631"/>
                  </a:lnTo>
                  <a:lnTo>
                    <a:pt x="964" y="471"/>
                  </a:lnTo>
                  <a:lnTo>
                    <a:pt x="983" y="311"/>
                  </a:lnTo>
                  <a:lnTo>
                    <a:pt x="964" y="181"/>
                  </a:lnTo>
                  <a:lnTo>
                    <a:pt x="914" y="90"/>
                  </a:lnTo>
                  <a:lnTo>
                    <a:pt x="836" y="20"/>
                  </a:lnTo>
                  <a:lnTo>
                    <a:pt x="737" y="0"/>
                  </a:lnTo>
                  <a:lnTo>
                    <a:pt x="639" y="20"/>
                  </a:lnTo>
                  <a:lnTo>
                    <a:pt x="560" y="70"/>
                  </a:lnTo>
                  <a:lnTo>
                    <a:pt x="482" y="141"/>
                  </a:lnTo>
                  <a:lnTo>
                    <a:pt x="462" y="80"/>
                  </a:lnTo>
                  <a:lnTo>
                    <a:pt x="423" y="30"/>
                  </a:lnTo>
                  <a:lnTo>
                    <a:pt x="373" y="10"/>
                  </a:lnTo>
                  <a:lnTo>
                    <a:pt x="314" y="0"/>
                  </a:lnTo>
                  <a:lnTo>
                    <a:pt x="285" y="0"/>
                  </a:lnTo>
                  <a:lnTo>
                    <a:pt x="255" y="20"/>
                  </a:lnTo>
                  <a:lnTo>
                    <a:pt x="226" y="30"/>
                  </a:lnTo>
                  <a:lnTo>
                    <a:pt x="206" y="50"/>
                  </a:lnTo>
                  <a:lnTo>
                    <a:pt x="177" y="111"/>
                  </a:lnTo>
                  <a:lnTo>
                    <a:pt x="137" y="231"/>
                  </a:lnTo>
                  <a:lnTo>
                    <a:pt x="118" y="271"/>
                  </a:lnTo>
                  <a:lnTo>
                    <a:pt x="118" y="311"/>
                  </a:lnTo>
                  <a:lnTo>
                    <a:pt x="127" y="311"/>
                  </a:lnTo>
                  <a:lnTo>
                    <a:pt x="137" y="321"/>
                  </a:lnTo>
                  <a:lnTo>
                    <a:pt x="147" y="321"/>
                  </a:lnTo>
                  <a:lnTo>
                    <a:pt x="167" y="301"/>
                  </a:lnTo>
                  <a:lnTo>
                    <a:pt x="177" y="271"/>
                  </a:lnTo>
                  <a:lnTo>
                    <a:pt x="196" y="181"/>
                  </a:lnTo>
                  <a:lnTo>
                    <a:pt x="226" y="111"/>
                  </a:lnTo>
                  <a:lnTo>
                    <a:pt x="265" y="60"/>
                  </a:lnTo>
                  <a:lnTo>
                    <a:pt x="314" y="40"/>
                  </a:lnTo>
                  <a:lnTo>
                    <a:pt x="324" y="40"/>
                  </a:lnTo>
                  <a:lnTo>
                    <a:pt x="344" y="50"/>
                  </a:lnTo>
                  <a:lnTo>
                    <a:pt x="354" y="60"/>
                  </a:lnTo>
                  <a:lnTo>
                    <a:pt x="364" y="80"/>
                  </a:lnTo>
                  <a:lnTo>
                    <a:pt x="364" y="100"/>
                  </a:lnTo>
                  <a:lnTo>
                    <a:pt x="373" y="131"/>
                  </a:lnTo>
                  <a:lnTo>
                    <a:pt x="364" y="171"/>
                  </a:lnTo>
                  <a:lnTo>
                    <a:pt x="364" y="201"/>
                  </a:lnTo>
                  <a:lnTo>
                    <a:pt x="354" y="231"/>
                  </a:lnTo>
                  <a:lnTo>
                    <a:pt x="147" y="1081"/>
                  </a:lnTo>
                  <a:close/>
                  <a:moveTo>
                    <a:pt x="472" y="251"/>
                  </a:moveTo>
                  <a:lnTo>
                    <a:pt x="491" y="211"/>
                  </a:lnTo>
                  <a:lnTo>
                    <a:pt x="521" y="171"/>
                  </a:lnTo>
                  <a:lnTo>
                    <a:pt x="570" y="121"/>
                  </a:lnTo>
                  <a:lnTo>
                    <a:pt x="639" y="70"/>
                  </a:lnTo>
                  <a:lnTo>
                    <a:pt x="688" y="50"/>
                  </a:lnTo>
                  <a:lnTo>
                    <a:pt x="728" y="40"/>
                  </a:lnTo>
                  <a:lnTo>
                    <a:pt x="796" y="60"/>
                  </a:lnTo>
                  <a:lnTo>
                    <a:pt x="836" y="131"/>
                  </a:lnTo>
                  <a:lnTo>
                    <a:pt x="846" y="221"/>
                  </a:lnTo>
                  <a:lnTo>
                    <a:pt x="836" y="321"/>
                  </a:lnTo>
                  <a:lnTo>
                    <a:pt x="816" y="441"/>
                  </a:lnTo>
                  <a:lnTo>
                    <a:pt x="787" y="551"/>
                  </a:lnTo>
                  <a:lnTo>
                    <a:pt x="757" y="631"/>
                  </a:lnTo>
                  <a:lnTo>
                    <a:pt x="678" y="741"/>
                  </a:lnTo>
                  <a:lnTo>
                    <a:pt x="600" y="811"/>
                  </a:lnTo>
                  <a:lnTo>
                    <a:pt x="531" y="831"/>
                  </a:lnTo>
                  <a:lnTo>
                    <a:pt x="462" y="811"/>
                  </a:lnTo>
                  <a:lnTo>
                    <a:pt x="423" y="771"/>
                  </a:lnTo>
                  <a:lnTo>
                    <a:pt x="393" y="721"/>
                  </a:lnTo>
                  <a:lnTo>
                    <a:pt x="383" y="681"/>
                  </a:lnTo>
                  <a:lnTo>
                    <a:pt x="373" y="661"/>
                  </a:lnTo>
                  <a:lnTo>
                    <a:pt x="373" y="651"/>
                  </a:lnTo>
                  <a:lnTo>
                    <a:pt x="383" y="641"/>
                  </a:lnTo>
                  <a:lnTo>
                    <a:pt x="383" y="631"/>
                  </a:lnTo>
                  <a:lnTo>
                    <a:pt x="472" y="2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Rounded Rectangular Callout 36"/>
          <p:cNvSpPr/>
          <p:nvPr/>
        </p:nvSpPr>
        <p:spPr>
          <a:xfrm>
            <a:off x="5134289" y="5611181"/>
            <a:ext cx="2692459" cy="630249"/>
          </a:xfrm>
          <a:prstGeom prst="wedgeRoundRectCallout">
            <a:avLst>
              <a:gd name="adj1" fmla="val 66426"/>
              <a:gd name="adj2" fmla="val -9669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latin typeface="Times New Roman"/>
                <a:cs typeface="Times New Roman"/>
              </a:rPr>
              <a:t>Dimensionality </a:t>
            </a:r>
            <a:endParaRPr lang="en-US" sz="2200" dirty="0">
              <a:latin typeface="Times New Roman"/>
              <a:cs typeface="Times New Roman"/>
            </a:endParaRPr>
          </a:p>
        </p:txBody>
      </p:sp>
      <p:sp>
        <p:nvSpPr>
          <p:cNvPr id="38" name="Rounded Rectangular Callout 37"/>
          <p:cNvSpPr/>
          <p:nvPr/>
        </p:nvSpPr>
        <p:spPr>
          <a:xfrm>
            <a:off x="5666229" y="3807781"/>
            <a:ext cx="2692459" cy="630249"/>
          </a:xfrm>
          <a:prstGeom prst="wedgeRoundRectCallout">
            <a:avLst>
              <a:gd name="adj1" fmla="val 58407"/>
              <a:gd name="adj2" fmla="val 8668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latin typeface="Times New Roman"/>
                <a:cs typeface="Times New Roman"/>
              </a:rPr>
              <a:t>#of data points</a:t>
            </a:r>
            <a:endParaRPr lang="en-US" sz="2200" dirty="0">
              <a:latin typeface="Times New Roman"/>
              <a:cs typeface="Times New Roman"/>
            </a:endParaRPr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700" y="2914650"/>
            <a:ext cx="50038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03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Curse of Dimensionality 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7924800" cy="4525963"/>
          </a:xfrm>
        </p:spPr>
        <p:txBody>
          <a:bodyPr/>
          <a:lstStyle/>
          <a:p>
            <a:r>
              <a:rPr lang="en-US" altLang="zh-CN" sz="2400" dirty="0" smtClean="0">
                <a:ea typeface="宋体" charset="-122"/>
              </a:rPr>
              <a:t> High-dimensional problem is not rare</a:t>
            </a:r>
          </a:p>
          <a:p>
            <a:pPr lvl="1"/>
            <a:r>
              <a:rPr lang="en-US" altLang="zh-CN" sz="2200" dirty="0" smtClean="0">
                <a:ea typeface="宋体" charset="-122"/>
              </a:rPr>
              <a:t> Bioinformatics: microarray gene expression: d: 10</a:t>
            </a:r>
            <a:r>
              <a:rPr lang="en-US" altLang="zh-CN" sz="2200" baseline="30000" dirty="0" smtClean="0">
                <a:ea typeface="宋体" charset="-122"/>
              </a:rPr>
              <a:t>2</a:t>
            </a:r>
            <a:r>
              <a:rPr lang="en-US" altLang="zh-CN" sz="2200" dirty="0" smtClean="0">
                <a:ea typeface="宋体" charset="-122"/>
              </a:rPr>
              <a:t>~10</a:t>
            </a:r>
            <a:r>
              <a:rPr lang="en-US" altLang="zh-CN" sz="2200" baseline="30000" dirty="0" smtClean="0">
                <a:ea typeface="宋体" charset="-122"/>
              </a:rPr>
              <a:t>4</a:t>
            </a:r>
          </a:p>
          <a:p>
            <a:pPr lvl="1"/>
            <a:r>
              <a:rPr lang="en-US" altLang="zh-CN" sz="2200" dirty="0">
                <a:ea typeface="宋体" charset="-122"/>
              </a:rPr>
              <a:t> </a:t>
            </a:r>
            <a:r>
              <a:rPr lang="en-US" altLang="zh-CN" sz="2200" dirty="0" smtClean="0">
                <a:ea typeface="宋体" charset="-122"/>
              </a:rPr>
              <a:t>Computer vision: images: d: 10</a:t>
            </a:r>
            <a:r>
              <a:rPr lang="en-US" altLang="zh-CN" sz="2200" baseline="30000" dirty="0" smtClean="0">
                <a:ea typeface="宋体" charset="-122"/>
              </a:rPr>
              <a:t>4</a:t>
            </a:r>
            <a:r>
              <a:rPr lang="en-US" altLang="zh-CN" sz="2200" dirty="0" smtClean="0">
                <a:ea typeface="宋体" charset="-122"/>
              </a:rPr>
              <a:t> – 10</a:t>
            </a:r>
            <a:r>
              <a:rPr lang="en-US" altLang="zh-CN" sz="2200" baseline="30000" dirty="0" smtClean="0">
                <a:ea typeface="宋体" charset="-122"/>
              </a:rPr>
              <a:t>6</a:t>
            </a:r>
            <a:r>
              <a:rPr lang="en-US" altLang="zh-CN" sz="2200" dirty="0" smtClean="0">
                <a:ea typeface="宋体" charset="-122"/>
              </a:rPr>
              <a:t> </a:t>
            </a:r>
          </a:p>
          <a:p>
            <a:pPr lvl="1"/>
            <a:r>
              <a:rPr lang="en-US" altLang="zh-CN" sz="2200" dirty="0">
                <a:ea typeface="宋体" charset="-122"/>
              </a:rPr>
              <a:t> </a:t>
            </a:r>
            <a:r>
              <a:rPr lang="en-US" altLang="zh-CN" sz="2200" dirty="0" smtClean="0">
                <a:ea typeface="宋体" charset="-122"/>
              </a:rPr>
              <a:t>Text analysis: d: 10</a:t>
            </a:r>
            <a:r>
              <a:rPr lang="en-US" altLang="zh-CN" sz="2200" baseline="30000" dirty="0" smtClean="0">
                <a:ea typeface="宋体" charset="-122"/>
              </a:rPr>
              <a:t>4</a:t>
            </a:r>
            <a:r>
              <a:rPr lang="en-US" altLang="zh-CN" sz="2200" dirty="0" smtClean="0">
                <a:ea typeface="宋体" charset="-122"/>
              </a:rPr>
              <a:t> - 10</a:t>
            </a:r>
            <a:r>
              <a:rPr lang="en-US" altLang="zh-CN" sz="2200" baseline="30000" dirty="0" smtClean="0">
                <a:ea typeface="宋体" charset="-122"/>
              </a:rPr>
              <a:t>6</a:t>
            </a:r>
            <a:endParaRPr lang="en-US" altLang="zh-CN" sz="2200" baseline="300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047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Dimensionality Reduction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7924800" cy="4525963"/>
          </a:xfrm>
        </p:spPr>
        <p:txBody>
          <a:bodyPr/>
          <a:lstStyle/>
          <a:p>
            <a:r>
              <a:rPr lang="en-US" altLang="zh-CN" dirty="0" smtClean="0">
                <a:ea typeface="宋体" charset="-122"/>
              </a:rPr>
              <a:t>Can we reduce the dimensionality? </a:t>
            </a:r>
          </a:p>
          <a:p>
            <a:pPr lvl="1"/>
            <a:r>
              <a:rPr lang="en-US" altLang="zh-CN" sz="2400" dirty="0" smtClean="0">
                <a:ea typeface="宋体" charset="-122"/>
              </a:rPr>
              <a:t> it is possible </a:t>
            </a:r>
            <a:endParaRPr lang="en-US" altLang="zh-CN" sz="2400" dirty="0">
              <a:ea typeface="宋体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2649876"/>
            <a:ext cx="5372100" cy="342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916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Classification Problems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642910" y="1357298"/>
            <a:ext cx="80010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32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Given input:</a:t>
            </a:r>
            <a:endParaRPr lang="en-US" altLang="zh-CN" sz="32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zh-CN" sz="32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Predict </a:t>
            </a:r>
            <a:r>
              <a:rPr lang="en-US" altLang="zh-CN" sz="3200" dirty="0">
                <a:latin typeface="Times New Roman" pitchFamily="18" charset="0"/>
                <a:ea typeface="宋体" charset="-122"/>
                <a:cs typeface="Times New Roman" pitchFamily="18" charset="0"/>
              </a:rPr>
              <a:t>the </a:t>
            </a:r>
            <a:r>
              <a:rPr lang="en-US" altLang="zh-CN" sz="32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output (class label) 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zh-CN" sz="3200" dirty="0" smtClean="0">
                <a:latin typeface="Times New Roman" pitchFamily="18" charset="0"/>
                <a:ea typeface="宋体" charset="-122"/>
                <a:cs typeface="Times New Roman" pitchFamily="18" charset="0"/>
                <a:sym typeface="Symbol" pitchFamily="18" charset="2"/>
              </a:rPr>
              <a:t> Binary classification: </a:t>
            </a:r>
            <a:endParaRPr lang="en-US" altLang="zh-CN" sz="3200" dirty="0">
              <a:latin typeface="Times New Roman" pitchFamily="18" charset="0"/>
              <a:ea typeface="宋体" charset="-122"/>
              <a:cs typeface="Times New Roman" pitchFamily="18" charset="0"/>
              <a:sym typeface="Symbol" pitchFamily="18" charset="2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zh-CN" sz="3200" dirty="0" smtClean="0">
                <a:latin typeface="Times New Roman" pitchFamily="18" charset="0"/>
                <a:ea typeface="宋体" charset="-122"/>
                <a:cs typeface="Times New Roman" pitchFamily="18" charset="0"/>
                <a:sym typeface="Symbol" pitchFamily="18" charset="2"/>
              </a:rPr>
              <a:t> Multi-class classification:</a:t>
            </a:r>
            <a:endParaRPr lang="en-US" altLang="zh-CN" sz="3200" dirty="0">
              <a:latin typeface="Times New Roman" pitchFamily="18" charset="0"/>
              <a:ea typeface="宋体" charset="-122"/>
              <a:cs typeface="Times New Roman" pitchFamily="18" charset="0"/>
              <a:sym typeface="Symbol" pitchFamily="18" charset="2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3200" dirty="0">
                <a:latin typeface="Times New Roman" pitchFamily="18" charset="0"/>
                <a:ea typeface="宋体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3200" dirty="0" smtClean="0">
                <a:latin typeface="Times New Roman" pitchFamily="18" charset="0"/>
                <a:ea typeface="宋体" charset="-122"/>
                <a:cs typeface="Times New Roman" pitchFamily="18" charset="0"/>
                <a:sym typeface="Symbol" pitchFamily="18" charset="2"/>
              </a:rPr>
              <a:t>Learn a classification function: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3200" dirty="0" smtClean="0">
                <a:latin typeface="Times New Roman" pitchFamily="18" charset="0"/>
                <a:ea typeface="宋体" charset="-122"/>
                <a:cs typeface="Times New Roman" pitchFamily="18" charset="0"/>
                <a:sym typeface="Symbol" pitchFamily="18" charset="2"/>
              </a:rPr>
              <a:t> Regression: </a:t>
            </a:r>
            <a:endParaRPr lang="en-US" altLang="zh-CN" sz="3200" b="1" dirty="0">
              <a:latin typeface="Times New Roman" pitchFamily="18" charset="0"/>
              <a:ea typeface="宋体" charset="-122"/>
              <a:cs typeface="Times New Roman" pitchFamily="18" charset="0"/>
              <a:sym typeface="Symbol" pitchFamily="18" charset="2"/>
            </a:endParaRPr>
          </a:p>
        </p:txBody>
      </p:sp>
      <p:grpSp>
        <p:nvGrpSpPr>
          <p:cNvPr id="56323" name="Group 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090684" y="1454136"/>
            <a:ext cx="3792732" cy="479248"/>
            <a:chOff x="4264" y="1382"/>
            <a:chExt cx="15907" cy="2010"/>
          </a:xfrm>
        </p:grpSpPr>
        <p:sp>
          <p:nvSpPr>
            <p:cNvPr id="56325" name="Freeform 5"/>
            <p:cNvSpPr>
              <a:spLocks/>
            </p:cNvSpPr>
            <p:nvPr/>
          </p:nvSpPr>
          <p:spPr bwMode="auto">
            <a:xfrm>
              <a:off x="4264" y="1996"/>
              <a:ext cx="1077" cy="892"/>
            </a:xfrm>
            <a:custGeom>
              <a:avLst/>
              <a:gdLst/>
              <a:ahLst/>
              <a:cxnLst>
                <a:cxn ang="0">
                  <a:pos x="618" y="399"/>
                </a:cxn>
                <a:cxn ang="0">
                  <a:pos x="843" y="137"/>
                </a:cxn>
                <a:cxn ang="0">
                  <a:pos x="858" y="121"/>
                </a:cxn>
                <a:cxn ang="0">
                  <a:pos x="877" y="110"/>
                </a:cxn>
                <a:cxn ang="0">
                  <a:pos x="907" y="100"/>
                </a:cxn>
                <a:cxn ang="0">
                  <a:pos x="957" y="100"/>
                </a:cxn>
                <a:cxn ang="0">
                  <a:pos x="1037" y="95"/>
                </a:cxn>
                <a:cxn ang="0">
                  <a:pos x="1037" y="0"/>
                </a:cxn>
                <a:cxn ang="0">
                  <a:pos x="982" y="5"/>
                </a:cxn>
                <a:cxn ang="0">
                  <a:pos x="728" y="5"/>
                </a:cxn>
                <a:cxn ang="0">
                  <a:pos x="663" y="0"/>
                </a:cxn>
                <a:cxn ang="0">
                  <a:pos x="663" y="95"/>
                </a:cxn>
                <a:cxn ang="0">
                  <a:pos x="688" y="95"/>
                </a:cxn>
                <a:cxn ang="0">
                  <a:pos x="738" y="116"/>
                </a:cxn>
                <a:cxn ang="0">
                  <a:pos x="733" y="126"/>
                </a:cxn>
                <a:cxn ang="0">
                  <a:pos x="723" y="137"/>
                </a:cxn>
                <a:cxn ang="0">
                  <a:pos x="563" y="325"/>
                </a:cxn>
                <a:cxn ang="0">
                  <a:pos x="374" y="95"/>
                </a:cxn>
                <a:cxn ang="0">
                  <a:pos x="454" y="95"/>
                </a:cxn>
                <a:cxn ang="0">
                  <a:pos x="454" y="0"/>
                </a:cxn>
                <a:cxn ang="0">
                  <a:pos x="404" y="0"/>
                </a:cxn>
                <a:cxn ang="0">
                  <a:pos x="339" y="5"/>
                </a:cxn>
                <a:cxn ang="0">
                  <a:pos x="80" y="5"/>
                </a:cxn>
                <a:cxn ang="0">
                  <a:pos x="10" y="0"/>
                </a:cxn>
                <a:cxn ang="0">
                  <a:pos x="10" y="95"/>
                </a:cxn>
                <a:cxn ang="0">
                  <a:pos x="145" y="95"/>
                </a:cxn>
                <a:cxn ang="0">
                  <a:pos x="444" y="467"/>
                </a:cxn>
                <a:cxn ang="0">
                  <a:pos x="195" y="761"/>
                </a:cxn>
                <a:cxn ang="0">
                  <a:pos x="165" y="782"/>
                </a:cxn>
                <a:cxn ang="0">
                  <a:pos x="120" y="792"/>
                </a:cxn>
                <a:cxn ang="0">
                  <a:pos x="65" y="798"/>
                </a:cxn>
                <a:cxn ang="0">
                  <a:pos x="0" y="798"/>
                </a:cxn>
                <a:cxn ang="0">
                  <a:pos x="0" y="892"/>
                </a:cxn>
                <a:cxn ang="0">
                  <a:pos x="55" y="887"/>
                </a:cxn>
                <a:cxn ang="0">
                  <a:pos x="279" y="887"/>
                </a:cxn>
                <a:cxn ang="0">
                  <a:pos x="334" y="892"/>
                </a:cxn>
                <a:cxn ang="0">
                  <a:pos x="374" y="892"/>
                </a:cxn>
                <a:cxn ang="0">
                  <a:pos x="374" y="798"/>
                </a:cxn>
                <a:cxn ang="0">
                  <a:pos x="354" y="798"/>
                </a:cxn>
                <a:cxn ang="0">
                  <a:pos x="334" y="792"/>
                </a:cxn>
                <a:cxn ang="0">
                  <a:pos x="319" y="787"/>
                </a:cxn>
                <a:cxn ang="0">
                  <a:pos x="309" y="782"/>
                </a:cxn>
                <a:cxn ang="0">
                  <a:pos x="304" y="777"/>
                </a:cxn>
                <a:cxn ang="0">
                  <a:pos x="304" y="771"/>
                </a:cxn>
                <a:cxn ang="0">
                  <a:pos x="309" y="766"/>
                </a:cxn>
                <a:cxn ang="0">
                  <a:pos x="314" y="756"/>
                </a:cxn>
                <a:cxn ang="0">
                  <a:pos x="504" y="535"/>
                </a:cxn>
                <a:cxn ang="0">
                  <a:pos x="713" y="798"/>
                </a:cxn>
                <a:cxn ang="0">
                  <a:pos x="638" y="798"/>
                </a:cxn>
                <a:cxn ang="0">
                  <a:pos x="638" y="892"/>
                </a:cxn>
                <a:cxn ang="0">
                  <a:pos x="683" y="892"/>
                </a:cxn>
                <a:cxn ang="0">
                  <a:pos x="748" y="887"/>
                </a:cxn>
                <a:cxn ang="0">
                  <a:pos x="932" y="887"/>
                </a:cxn>
                <a:cxn ang="0">
                  <a:pos x="1007" y="892"/>
                </a:cxn>
                <a:cxn ang="0">
                  <a:pos x="1077" y="892"/>
                </a:cxn>
                <a:cxn ang="0">
                  <a:pos x="1077" y="798"/>
                </a:cxn>
                <a:cxn ang="0">
                  <a:pos x="937" y="798"/>
                </a:cxn>
                <a:cxn ang="0">
                  <a:pos x="618" y="399"/>
                </a:cxn>
              </a:cxnLst>
              <a:rect l="0" t="0" r="r" b="b"/>
              <a:pathLst>
                <a:path w="1077" h="892">
                  <a:moveTo>
                    <a:pt x="618" y="399"/>
                  </a:moveTo>
                  <a:lnTo>
                    <a:pt x="843" y="137"/>
                  </a:lnTo>
                  <a:lnTo>
                    <a:pt x="858" y="121"/>
                  </a:lnTo>
                  <a:lnTo>
                    <a:pt x="877" y="110"/>
                  </a:lnTo>
                  <a:lnTo>
                    <a:pt x="907" y="100"/>
                  </a:lnTo>
                  <a:lnTo>
                    <a:pt x="957" y="100"/>
                  </a:lnTo>
                  <a:lnTo>
                    <a:pt x="1037" y="95"/>
                  </a:lnTo>
                  <a:lnTo>
                    <a:pt x="1037" y="0"/>
                  </a:lnTo>
                  <a:lnTo>
                    <a:pt x="982" y="5"/>
                  </a:lnTo>
                  <a:lnTo>
                    <a:pt x="728" y="5"/>
                  </a:lnTo>
                  <a:lnTo>
                    <a:pt x="663" y="0"/>
                  </a:lnTo>
                  <a:lnTo>
                    <a:pt x="663" y="95"/>
                  </a:lnTo>
                  <a:lnTo>
                    <a:pt x="688" y="95"/>
                  </a:lnTo>
                  <a:lnTo>
                    <a:pt x="738" y="116"/>
                  </a:lnTo>
                  <a:lnTo>
                    <a:pt x="733" y="126"/>
                  </a:lnTo>
                  <a:lnTo>
                    <a:pt x="723" y="137"/>
                  </a:lnTo>
                  <a:lnTo>
                    <a:pt x="563" y="325"/>
                  </a:lnTo>
                  <a:lnTo>
                    <a:pt x="374" y="95"/>
                  </a:lnTo>
                  <a:lnTo>
                    <a:pt x="454" y="95"/>
                  </a:lnTo>
                  <a:lnTo>
                    <a:pt x="454" y="0"/>
                  </a:lnTo>
                  <a:lnTo>
                    <a:pt x="404" y="0"/>
                  </a:lnTo>
                  <a:lnTo>
                    <a:pt x="339" y="5"/>
                  </a:lnTo>
                  <a:lnTo>
                    <a:pt x="80" y="5"/>
                  </a:lnTo>
                  <a:lnTo>
                    <a:pt x="10" y="0"/>
                  </a:lnTo>
                  <a:lnTo>
                    <a:pt x="10" y="95"/>
                  </a:lnTo>
                  <a:lnTo>
                    <a:pt x="145" y="95"/>
                  </a:lnTo>
                  <a:lnTo>
                    <a:pt x="444" y="467"/>
                  </a:lnTo>
                  <a:lnTo>
                    <a:pt x="195" y="761"/>
                  </a:lnTo>
                  <a:lnTo>
                    <a:pt x="165" y="782"/>
                  </a:lnTo>
                  <a:lnTo>
                    <a:pt x="120" y="792"/>
                  </a:lnTo>
                  <a:lnTo>
                    <a:pt x="65" y="798"/>
                  </a:lnTo>
                  <a:lnTo>
                    <a:pt x="0" y="798"/>
                  </a:lnTo>
                  <a:lnTo>
                    <a:pt x="0" y="892"/>
                  </a:lnTo>
                  <a:lnTo>
                    <a:pt x="55" y="887"/>
                  </a:lnTo>
                  <a:lnTo>
                    <a:pt x="279" y="887"/>
                  </a:lnTo>
                  <a:lnTo>
                    <a:pt x="334" y="892"/>
                  </a:lnTo>
                  <a:lnTo>
                    <a:pt x="374" y="892"/>
                  </a:lnTo>
                  <a:lnTo>
                    <a:pt x="374" y="798"/>
                  </a:lnTo>
                  <a:lnTo>
                    <a:pt x="354" y="798"/>
                  </a:lnTo>
                  <a:lnTo>
                    <a:pt x="334" y="792"/>
                  </a:lnTo>
                  <a:lnTo>
                    <a:pt x="319" y="787"/>
                  </a:lnTo>
                  <a:lnTo>
                    <a:pt x="309" y="782"/>
                  </a:lnTo>
                  <a:lnTo>
                    <a:pt x="304" y="777"/>
                  </a:lnTo>
                  <a:lnTo>
                    <a:pt x="304" y="771"/>
                  </a:lnTo>
                  <a:lnTo>
                    <a:pt x="309" y="766"/>
                  </a:lnTo>
                  <a:lnTo>
                    <a:pt x="314" y="756"/>
                  </a:lnTo>
                  <a:lnTo>
                    <a:pt x="504" y="535"/>
                  </a:lnTo>
                  <a:lnTo>
                    <a:pt x="713" y="798"/>
                  </a:lnTo>
                  <a:lnTo>
                    <a:pt x="638" y="798"/>
                  </a:lnTo>
                  <a:lnTo>
                    <a:pt x="638" y="892"/>
                  </a:lnTo>
                  <a:lnTo>
                    <a:pt x="683" y="892"/>
                  </a:lnTo>
                  <a:lnTo>
                    <a:pt x="748" y="887"/>
                  </a:lnTo>
                  <a:lnTo>
                    <a:pt x="932" y="887"/>
                  </a:lnTo>
                  <a:lnTo>
                    <a:pt x="1007" y="892"/>
                  </a:lnTo>
                  <a:lnTo>
                    <a:pt x="1077" y="892"/>
                  </a:lnTo>
                  <a:lnTo>
                    <a:pt x="1077" y="798"/>
                  </a:lnTo>
                  <a:lnTo>
                    <a:pt x="937" y="798"/>
                  </a:lnTo>
                  <a:lnTo>
                    <a:pt x="618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26" name="Freeform 6"/>
            <p:cNvSpPr>
              <a:spLocks noEditPoints="1"/>
            </p:cNvSpPr>
            <p:nvPr/>
          </p:nvSpPr>
          <p:spPr bwMode="auto">
            <a:xfrm>
              <a:off x="6038" y="2154"/>
              <a:ext cx="1271" cy="467"/>
            </a:xfrm>
            <a:custGeom>
              <a:avLst/>
              <a:gdLst/>
              <a:ahLst/>
              <a:cxnLst>
                <a:cxn ang="0">
                  <a:pos x="1206" y="78"/>
                </a:cxn>
                <a:cxn ang="0">
                  <a:pos x="1231" y="78"/>
                </a:cxn>
                <a:cxn ang="0">
                  <a:pos x="1241" y="73"/>
                </a:cxn>
                <a:cxn ang="0">
                  <a:pos x="1251" y="73"/>
                </a:cxn>
                <a:cxn ang="0">
                  <a:pos x="1261" y="62"/>
                </a:cxn>
                <a:cxn ang="0">
                  <a:pos x="1266" y="52"/>
                </a:cxn>
                <a:cxn ang="0">
                  <a:pos x="1271" y="36"/>
                </a:cxn>
                <a:cxn ang="0">
                  <a:pos x="1266" y="21"/>
                </a:cxn>
                <a:cxn ang="0">
                  <a:pos x="1261" y="10"/>
                </a:cxn>
                <a:cxn ang="0">
                  <a:pos x="1241" y="0"/>
                </a:cxn>
                <a:cxn ang="0">
                  <a:pos x="30" y="0"/>
                </a:cxn>
                <a:cxn ang="0">
                  <a:pos x="10" y="10"/>
                </a:cxn>
                <a:cxn ang="0">
                  <a:pos x="5" y="26"/>
                </a:cxn>
                <a:cxn ang="0">
                  <a:pos x="0" y="36"/>
                </a:cxn>
                <a:cxn ang="0">
                  <a:pos x="5" y="52"/>
                </a:cxn>
                <a:cxn ang="0">
                  <a:pos x="10" y="62"/>
                </a:cxn>
                <a:cxn ang="0">
                  <a:pos x="20" y="73"/>
                </a:cxn>
                <a:cxn ang="0">
                  <a:pos x="30" y="73"/>
                </a:cxn>
                <a:cxn ang="0">
                  <a:pos x="40" y="78"/>
                </a:cxn>
                <a:cxn ang="0">
                  <a:pos x="65" y="78"/>
                </a:cxn>
                <a:cxn ang="0">
                  <a:pos x="1206" y="78"/>
                </a:cxn>
                <a:cxn ang="0">
                  <a:pos x="1206" y="467"/>
                </a:cxn>
                <a:cxn ang="0">
                  <a:pos x="1241" y="467"/>
                </a:cxn>
                <a:cxn ang="0">
                  <a:pos x="1251" y="461"/>
                </a:cxn>
                <a:cxn ang="0">
                  <a:pos x="1261" y="451"/>
                </a:cxn>
                <a:cxn ang="0">
                  <a:pos x="1271" y="430"/>
                </a:cxn>
                <a:cxn ang="0">
                  <a:pos x="1266" y="414"/>
                </a:cxn>
                <a:cxn ang="0">
                  <a:pos x="1261" y="404"/>
                </a:cxn>
                <a:cxn ang="0">
                  <a:pos x="1251" y="393"/>
                </a:cxn>
                <a:cxn ang="0">
                  <a:pos x="1241" y="393"/>
                </a:cxn>
                <a:cxn ang="0">
                  <a:pos x="1231" y="388"/>
                </a:cxn>
                <a:cxn ang="0">
                  <a:pos x="30" y="388"/>
                </a:cxn>
                <a:cxn ang="0">
                  <a:pos x="20" y="393"/>
                </a:cxn>
                <a:cxn ang="0">
                  <a:pos x="10" y="404"/>
                </a:cxn>
                <a:cxn ang="0">
                  <a:pos x="5" y="414"/>
                </a:cxn>
                <a:cxn ang="0">
                  <a:pos x="0" y="430"/>
                </a:cxn>
                <a:cxn ang="0">
                  <a:pos x="5" y="446"/>
                </a:cxn>
                <a:cxn ang="0">
                  <a:pos x="10" y="456"/>
                </a:cxn>
                <a:cxn ang="0">
                  <a:pos x="30" y="467"/>
                </a:cxn>
                <a:cxn ang="0">
                  <a:pos x="65" y="467"/>
                </a:cxn>
                <a:cxn ang="0">
                  <a:pos x="1206" y="467"/>
                </a:cxn>
              </a:cxnLst>
              <a:rect l="0" t="0" r="r" b="b"/>
              <a:pathLst>
                <a:path w="1271" h="467">
                  <a:moveTo>
                    <a:pt x="1206" y="78"/>
                  </a:moveTo>
                  <a:lnTo>
                    <a:pt x="1231" y="78"/>
                  </a:lnTo>
                  <a:lnTo>
                    <a:pt x="1241" y="73"/>
                  </a:lnTo>
                  <a:lnTo>
                    <a:pt x="1251" y="73"/>
                  </a:lnTo>
                  <a:lnTo>
                    <a:pt x="1261" y="62"/>
                  </a:lnTo>
                  <a:lnTo>
                    <a:pt x="1266" y="52"/>
                  </a:lnTo>
                  <a:lnTo>
                    <a:pt x="1271" y="36"/>
                  </a:lnTo>
                  <a:lnTo>
                    <a:pt x="1266" y="21"/>
                  </a:lnTo>
                  <a:lnTo>
                    <a:pt x="1261" y="10"/>
                  </a:lnTo>
                  <a:lnTo>
                    <a:pt x="1241" y="0"/>
                  </a:lnTo>
                  <a:lnTo>
                    <a:pt x="30" y="0"/>
                  </a:lnTo>
                  <a:lnTo>
                    <a:pt x="10" y="10"/>
                  </a:lnTo>
                  <a:lnTo>
                    <a:pt x="5" y="26"/>
                  </a:lnTo>
                  <a:lnTo>
                    <a:pt x="0" y="36"/>
                  </a:lnTo>
                  <a:lnTo>
                    <a:pt x="5" y="52"/>
                  </a:lnTo>
                  <a:lnTo>
                    <a:pt x="10" y="62"/>
                  </a:lnTo>
                  <a:lnTo>
                    <a:pt x="20" y="73"/>
                  </a:lnTo>
                  <a:lnTo>
                    <a:pt x="30" y="73"/>
                  </a:lnTo>
                  <a:lnTo>
                    <a:pt x="40" y="78"/>
                  </a:lnTo>
                  <a:lnTo>
                    <a:pt x="65" y="78"/>
                  </a:lnTo>
                  <a:lnTo>
                    <a:pt x="1206" y="78"/>
                  </a:lnTo>
                  <a:close/>
                  <a:moveTo>
                    <a:pt x="1206" y="467"/>
                  </a:moveTo>
                  <a:lnTo>
                    <a:pt x="1241" y="467"/>
                  </a:lnTo>
                  <a:lnTo>
                    <a:pt x="1251" y="461"/>
                  </a:lnTo>
                  <a:lnTo>
                    <a:pt x="1261" y="451"/>
                  </a:lnTo>
                  <a:lnTo>
                    <a:pt x="1271" y="430"/>
                  </a:lnTo>
                  <a:lnTo>
                    <a:pt x="1266" y="414"/>
                  </a:lnTo>
                  <a:lnTo>
                    <a:pt x="1261" y="404"/>
                  </a:lnTo>
                  <a:lnTo>
                    <a:pt x="1251" y="393"/>
                  </a:lnTo>
                  <a:lnTo>
                    <a:pt x="1241" y="393"/>
                  </a:lnTo>
                  <a:lnTo>
                    <a:pt x="1231" y="388"/>
                  </a:lnTo>
                  <a:lnTo>
                    <a:pt x="30" y="388"/>
                  </a:lnTo>
                  <a:lnTo>
                    <a:pt x="20" y="393"/>
                  </a:lnTo>
                  <a:lnTo>
                    <a:pt x="10" y="404"/>
                  </a:lnTo>
                  <a:lnTo>
                    <a:pt x="5" y="414"/>
                  </a:lnTo>
                  <a:lnTo>
                    <a:pt x="0" y="430"/>
                  </a:lnTo>
                  <a:lnTo>
                    <a:pt x="5" y="446"/>
                  </a:lnTo>
                  <a:lnTo>
                    <a:pt x="10" y="456"/>
                  </a:lnTo>
                  <a:lnTo>
                    <a:pt x="30" y="467"/>
                  </a:lnTo>
                  <a:lnTo>
                    <a:pt x="65" y="467"/>
                  </a:lnTo>
                  <a:lnTo>
                    <a:pt x="1206" y="4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27" name="Freeform 7"/>
            <p:cNvSpPr>
              <a:spLocks/>
            </p:cNvSpPr>
            <p:nvPr/>
          </p:nvSpPr>
          <p:spPr bwMode="auto">
            <a:xfrm>
              <a:off x="8106" y="1382"/>
              <a:ext cx="444" cy="2010"/>
            </a:xfrm>
            <a:custGeom>
              <a:avLst/>
              <a:gdLst/>
              <a:ahLst/>
              <a:cxnLst>
                <a:cxn ang="0">
                  <a:pos x="444" y="1989"/>
                </a:cxn>
                <a:cxn ang="0">
                  <a:pos x="444" y="1984"/>
                </a:cxn>
                <a:cxn ang="0">
                  <a:pos x="419" y="1957"/>
                </a:cxn>
                <a:cxn ang="0">
                  <a:pos x="409" y="1942"/>
                </a:cxn>
                <a:cxn ang="0">
                  <a:pos x="319" y="1826"/>
                </a:cxn>
                <a:cxn ang="0">
                  <a:pos x="245" y="1700"/>
                </a:cxn>
                <a:cxn ang="0">
                  <a:pos x="190" y="1564"/>
                </a:cxn>
                <a:cxn ang="0">
                  <a:pos x="155" y="1422"/>
                </a:cxn>
                <a:cxn ang="0">
                  <a:pos x="130" y="1281"/>
                </a:cxn>
                <a:cxn ang="0">
                  <a:pos x="115" y="1139"/>
                </a:cxn>
                <a:cxn ang="0">
                  <a:pos x="110" y="1002"/>
                </a:cxn>
                <a:cxn ang="0">
                  <a:pos x="115" y="855"/>
                </a:cxn>
                <a:cxn ang="0">
                  <a:pos x="130" y="709"/>
                </a:cxn>
                <a:cxn ang="0">
                  <a:pos x="155" y="562"/>
                </a:cxn>
                <a:cxn ang="0">
                  <a:pos x="200" y="425"/>
                </a:cxn>
                <a:cxn ang="0">
                  <a:pos x="255" y="294"/>
                </a:cxn>
                <a:cxn ang="0">
                  <a:pos x="324" y="168"/>
                </a:cxn>
                <a:cxn ang="0">
                  <a:pos x="419" y="58"/>
                </a:cxn>
                <a:cxn ang="0">
                  <a:pos x="429" y="47"/>
                </a:cxn>
                <a:cxn ang="0">
                  <a:pos x="434" y="37"/>
                </a:cxn>
                <a:cxn ang="0">
                  <a:pos x="439" y="32"/>
                </a:cxn>
                <a:cxn ang="0">
                  <a:pos x="439" y="26"/>
                </a:cxn>
                <a:cxn ang="0">
                  <a:pos x="444" y="26"/>
                </a:cxn>
                <a:cxn ang="0">
                  <a:pos x="444" y="21"/>
                </a:cxn>
                <a:cxn ang="0">
                  <a:pos x="439" y="11"/>
                </a:cxn>
                <a:cxn ang="0">
                  <a:pos x="434" y="5"/>
                </a:cxn>
                <a:cxn ang="0">
                  <a:pos x="424" y="0"/>
                </a:cxn>
                <a:cxn ang="0">
                  <a:pos x="409" y="11"/>
                </a:cxn>
                <a:cxn ang="0">
                  <a:pos x="374" y="32"/>
                </a:cxn>
                <a:cxn ang="0">
                  <a:pos x="329" y="74"/>
                </a:cxn>
                <a:cxn ang="0">
                  <a:pos x="279" y="131"/>
                </a:cxn>
                <a:cxn ang="0">
                  <a:pos x="225" y="205"/>
                </a:cxn>
                <a:cxn ang="0">
                  <a:pos x="170" y="289"/>
                </a:cxn>
                <a:cxn ang="0">
                  <a:pos x="120" y="394"/>
                </a:cxn>
                <a:cxn ang="0">
                  <a:pos x="60" y="556"/>
                </a:cxn>
                <a:cxn ang="0">
                  <a:pos x="25" y="719"/>
                </a:cxn>
                <a:cxn ang="0">
                  <a:pos x="5" y="871"/>
                </a:cxn>
                <a:cxn ang="0">
                  <a:pos x="0" y="1002"/>
                </a:cxn>
                <a:cxn ang="0">
                  <a:pos x="5" y="1134"/>
                </a:cxn>
                <a:cxn ang="0">
                  <a:pos x="25" y="1291"/>
                </a:cxn>
                <a:cxn ang="0">
                  <a:pos x="60" y="1459"/>
                </a:cxn>
                <a:cxn ang="0">
                  <a:pos x="125" y="1632"/>
                </a:cxn>
                <a:cxn ang="0">
                  <a:pos x="175" y="1732"/>
                </a:cxn>
                <a:cxn ang="0">
                  <a:pos x="230" y="1816"/>
                </a:cxn>
                <a:cxn ang="0">
                  <a:pos x="284" y="1884"/>
                </a:cxn>
                <a:cxn ang="0">
                  <a:pos x="374" y="1978"/>
                </a:cxn>
                <a:cxn ang="0">
                  <a:pos x="404" y="1999"/>
                </a:cxn>
                <a:cxn ang="0">
                  <a:pos x="424" y="2010"/>
                </a:cxn>
                <a:cxn ang="0">
                  <a:pos x="429" y="2010"/>
                </a:cxn>
                <a:cxn ang="0">
                  <a:pos x="439" y="2005"/>
                </a:cxn>
                <a:cxn ang="0">
                  <a:pos x="439" y="1994"/>
                </a:cxn>
                <a:cxn ang="0">
                  <a:pos x="444" y="1989"/>
                </a:cxn>
              </a:cxnLst>
              <a:rect l="0" t="0" r="r" b="b"/>
              <a:pathLst>
                <a:path w="444" h="2010">
                  <a:moveTo>
                    <a:pt x="444" y="1989"/>
                  </a:moveTo>
                  <a:lnTo>
                    <a:pt x="444" y="1984"/>
                  </a:lnTo>
                  <a:lnTo>
                    <a:pt x="419" y="1957"/>
                  </a:lnTo>
                  <a:lnTo>
                    <a:pt x="409" y="1942"/>
                  </a:lnTo>
                  <a:lnTo>
                    <a:pt x="319" y="1826"/>
                  </a:lnTo>
                  <a:lnTo>
                    <a:pt x="245" y="1700"/>
                  </a:lnTo>
                  <a:lnTo>
                    <a:pt x="190" y="1564"/>
                  </a:lnTo>
                  <a:lnTo>
                    <a:pt x="155" y="1422"/>
                  </a:lnTo>
                  <a:lnTo>
                    <a:pt x="130" y="1281"/>
                  </a:lnTo>
                  <a:lnTo>
                    <a:pt x="115" y="1139"/>
                  </a:lnTo>
                  <a:lnTo>
                    <a:pt x="110" y="1002"/>
                  </a:lnTo>
                  <a:lnTo>
                    <a:pt x="115" y="855"/>
                  </a:lnTo>
                  <a:lnTo>
                    <a:pt x="130" y="709"/>
                  </a:lnTo>
                  <a:lnTo>
                    <a:pt x="155" y="562"/>
                  </a:lnTo>
                  <a:lnTo>
                    <a:pt x="200" y="425"/>
                  </a:lnTo>
                  <a:lnTo>
                    <a:pt x="255" y="294"/>
                  </a:lnTo>
                  <a:lnTo>
                    <a:pt x="324" y="168"/>
                  </a:lnTo>
                  <a:lnTo>
                    <a:pt x="419" y="58"/>
                  </a:lnTo>
                  <a:lnTo>
                    <a:pt x="429" y="47"/>
                  </a:lnTo>
                  <a:lnTo>
                    <a:pt x="434" y="37"/>
                  </a:lnTo>
                  <a:lnTo>
                    <a:pt x="439" y="32"/>
                  </a:lnTo>
                  <a:lnTo>
                    <a:pt x="439" y="26"/>
                  </a:lnTo>
                  <a:lnTo>
                    <a:pt x="444" y="26"/>
                  </a:lnTo>
                  <a:lnTo>
                    <a:pt x="444" y="21"/>
                  </a:lnTo>
                  <a:lnTo>
                    <a:pt x="439" y="11"/>
                  </a:lnTo>
                  <a:lnTo>
                    <a:pt x="434" y="5"/>
                  </a:lnTo>
                  <a:lnTo>
                    <a:pt x="424" y="0"/>
                  </a:lnTo>
                  <a:lnTo>
                    <a:pt x="409" y="11"/>
                  </a:lnTo>
                  <a:lnTo>
                    <a:pt x="374" y="32"/>
                  </a:lnTo>
                  <a:lnTo>
                    <a:pt x="329" y="74"/>
                  </a:lnTo>
                  <a:lnTo>
                    <a:pt x="279" y="131"/>
                  </a:lnTo>
                  <a:lnTo>
                    <a:pt x="225" y="205"/>
                  </a:lnTo>
                  <a:lnTo>
                    <a:pt x="170" y="289"/>
                  </a:lnTo>
                  <a:lnTo>
                    <a:pt x="120" y="394"/>
                  </a:lnTo>
                  <a:lnTo>
                    <a:pt x="60" y="556"/>
                  </a:lnTo>
                  <a:lnTo>
                    <a:pt x="25" y="719"/>
                  </a:lnTo>
                  <a:lnTo>
                    <a:pt x="5" y="871"/>
                  </a:lnTo>
                  <a:lnTo>
                    <a:pt x="0" y="1002"/>
                  </a:lnTo>
                  <a:lnTo>
                    <a:pt x="5" y="1134"/>
                  </a:lnTo>
                  <a:lnTo>
                    <a:pt x="25" y="1291"/>
                  </a:lnTo>
                  <a:lnTo>
                    <a:pt x="60" y="1459"/>
                  </a:lnTo>
                  <a:lnTo>
                    <a:pt x="125" y="1632"/>
                  </a:lnTo>
                  <a:lnTo>
                    <a:pt x="175" y="1732"/>
                  </a:lnTo>
                  <a:lnTo>
                    <a:pt x="230" y="1816"/>
                  </a:lnTo>
                  <a:lnTo>
                    <a:pt x="284" y="1884"/>
                  </a:lnTo>
                  <a:lnTo>
                    <a:pt x="374" y="1978"/>
                  </a:lnTo>
                  <a:lnTo>
                    <a:pt x="404" y="1999"/>
                  </a:lnTo>
                  <a:lnTo>
                    <a:pt x="424" y="2010"/>
                  </a:lnTo>
                  <a:lnTo>
                    <a:pt x="429" y="2010"/>
                  </a:lnTo>
                  <a:lnTo>
                    <a:pt x="439" y="2005"/>
                  </a:lnTo>
                  <a:lnTo>
                    <a:pt x="439" y="1994"/>
                  </a:lnTo>
                  <a:lnTo>
                    <a:pt x="444" y="19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28" name="Freeform 8"/>
            <p:cNvSpPr>
              <a:spLocks/>
            </p:cNvSpPr>
            <p:nvPr/>
          </p:nvSpPr>
          <p:spPr bwMode="auto">
            <a:xfrm>
              <a:off x="8714" y="200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8" y="53"/>
                </a:cxn>
                <a:cxn ang="0">
                  <a:pos x="788" y="132"/>
                </a:cxn>
                <a:cxn ang="0">
                  <a:pos x="778" y="205"/>
                </a:cxn>
                <a:cxn ang="0">
                  <a:pos x="828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4" y="42"/>
                </a:cxn>
                <a:cxn ang="0">
                  <a:pos x="364" y="0"/>
                </a:cxn>
                <a:cxn ang="0">
                  <a:pos x="180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90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4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40" y="850"/>
                </a:cxn>
                <a:cxn ang="0">
                  <a:pos x="125" y="856"/>
                </a:cxn>
                <a:cxn ang="0">
                  <a:pos x="165" y="782"/>
                </a:cxn>
                <a:cxn ang="0">
                  <a:pos x="165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80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9" y="877"/>
                </a:cxn>
                <a:cxn ang="0">
                  <a:pos x="653" y="898"/>
                </a:cxn>
                <a:cxn ang="0">
                  <a:pos x="813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3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9" y="782"/>
                </a:cxn>
                <a:cxn ang="0">
                  <a:pos x="499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3" y="42"/>
                  </a:lnTo>
                  <a:lnTo>
                    <a:pt x="793" y="42"/>
                  </a:lnTo>
                  <a:lnTo>
                    <a:pt x="828" y="53"/>
                  </a:lnTo>
                  <a:lnTo>
                    <a:pt x="867" y="69"/>
                  </a:lnTo>
                  <a:lnTo>
                    <a:pt x="818" y="90"/>
                  </a:lnTo>
                  <a:lnTo>
                    <a:pt x="788" y="132"/>
                  </a:lnTo>
                  <a:lnTo>
                    <a:pt x="773" y="179"/>
                  </a:lnTo>
                  <a:lnTo>
                    <a:pt x="773" y="195"/>
                  </a:lnTo>
                  <a:lnTo>
                    <a:pt x="778" y="205"/>
                  </a:lnTo>
                  <a:lnTo>
                    <a:pt x="788" y="221"/>
                  </a:lnTo>
                  <a:lnTo>
                    <a:pt x="808" y="242"/>
                  </a:lnTo>
                  <a:lnTo>
                    <a:pt x="828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8" y="6"/>
                  </a:lnTo>
                  <a:lnTo>
                    <a:pt x="773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9" y="84"/>
                  </a:lnTo>
                  <a:lnTo>
                    <a:pt x="494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5" y="42"/>
                  </a:lnTo>
                  <a:lnTo>
                    <a:pt x="180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90" y="147"/>
                  </a:lnTo>
                  <a:lnTo>
                    <a:pt x="235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9" y="121"/>
                  </a:lnTo>
                  <a:lnTo>
                    <a:pt x="464" y="179"/>
                  </a:lnTo>
                  <a:lnTo>
                    <a:pt x="464" y="215"/>
                  </a:lnTo>
                  <a:lnTo>
                    <a:pt x="454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40" y="850"/>
                  </a:lnTo>
                  <a:lnTo>
                    <a:pt x="180" y="866"/>
                  </a:lnTo>
                  <a:lnTo>
                    <a:pt x="160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5" y="782"/>
                  </a:lnTo>
                  <a:lnTo>
                    <a:pt x="175" y="730"/>
                  </a:lnTo>
                  <a:lnTo>
                    <a:pt x="175" y="709"/>
                  </a:lnTo>
                  <a:lnTo>
                    <a:pt x="165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80" y="908"/>
                  </a:lnTo>
                  <a:lnTo>
                    <a:pt x="240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9" y="877"/>
                  </a:lnTo>
                  <a:lnTo>
                    <a:pt x="524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8" y="824"/>
                  </a:lnTo>
                  <a:lnTo>
                    <a:pt x="813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3" y="604"/>
                  </a:lnTo>
                  <a:lnTo>
                    <a:pt x="808" y="698"/>
                  </a:lnTo>
                  <a:lnTo>
                    <a:pt x="763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4" y="856"/>
                  </a:lnTo>
                  <a:lnTo>
                    <a:pt x="509" y="824"/>
                  </a:lnTo>
                  <a:lnTo>
                    <a:pt x="489" y="782"/>
                  </a:lnTo>
                  <a:lnTo>
                    <a:pt x="484" y="735"/>
                  </a:lnTo>
                  <a:lnTo>
                    <a:pt x="489" y="688"/>
                  </a:lnTo>
                  <a:lnTo>
                    <a:pt x="499" y="630"/>
                  </a:lnTo>
                  <a:lnTo>
                    <a:pt x="519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29" name="Freeform 9"/>
            <p:cNvSpPr>
              <a:spLocks/>
            </p:cNvSpPr>
            <p:nvPr/>
          </p:nvSpPr>
          <p:spPr bwMode="auto">
            <a:xfrm>
              <a:off x="9875" y="2243"/>
              <a:ext cx="489" cy="934"/>
            </a:xfrm>
            <a:custGeom>
              <a:avLst/>
              <a:gdLst/>
              <a:ahLst/>
              <a:cxnLst>
                <a:cxn ang="0">
                  <a:pos x="304" y="42"/>
                </a:cxn>
                <a:cxn ang="0">
                  <a:pos x="304" y="21"/>
                </a:cxn>
                <a:cxn ang="0">
                  <a:pos x="299" y="10"/>
                </a:cxn>
                <a:cxn ang="0">
                  <a:pos x="294" y="5"/>
                </a:cxn>
                <a:cxn ang="0">
                  <a:pos x="279" y="0"/>
                </a:cxn>
                <a:cxn ang="0">
                  <a:pos x="265" y="0"/>
                </a:cxn>
                <a:cxn ang="0">
                  <a:pos x="210" y="42"/>
                </a:cxn>
                <a:cxn ang="0">
                  <a:pos x="150" y="73"/>
                </a:cxn>
                <a:cxn ang="0">
                  <a:pos x="90" y="84"/>
                </a:cxn>
                <a:cxn ang="0">
                  <a:pos x="40" y="89"/>
                </a:cxn>
                <a:cxn ang="0">
                  <a:pos x="0" y="89"/>
                </a:cxn>
                <a:cxn ang="0">
                  <a:pos x="0" y="141"/>
                </a:cxn>
                <a:cxn ang="0">
                  <a:pos x="50" y="141"/>
                </a:cxn>
                <a:cxn ang="0">
                  <a:pos x="120" y="131"/>
                </a:cxn>
                <a:cxn ang="0">
                  <a:pos x="195" y="105"/>
                </a:cxn>
                <a:cxn ang="0">
                  <a:pos x="195" y="845"/>
                </a:cxn>
                <a:cxn ang="0">
                  <a:pos x="185" y="860"/>
                </a:cxn>
                <a:cxn ang="0">
                  <a:pos x="165" y="876"/>
                </a:cxn>
                <a:cxn ang="0">
                  <a:pos x="125" y="881"/>
                </a:cxn>
                <a:cxn ang="0">
                  <a:pos x="10" y="881"/>
                </a:cxn>
                <a:cxn ang="0">
                  <a:pos x="10" y="934"/>
                </a:cxn>
                <a:cxn ang="0">
                  <a:pos x="90" y="934"/>
                </a:cxn>
                <a:cxn ang="0">
                  <a:pos x="150" y="929"/>
                </a:cxn>
                <a:cxn ang="0">
                  <a:pos x="339" y="929"/>
                </a:cxn>
                <a:cxn ang="0">
                  <a:pos x="404" y="934"/>
                </a:cxn>
                <a:cxn ang="0">
                  <a:pos x="489" y="934"/>
                </a:cxn>
                <a:cxn ang="0">
                  <a:pos x="489" y="881"/>
                </a:cxn>
                <a:cxn ang="0">
                  <a:pos x="369" y="881"/>
                </a:cxn>
                <a:cxn ang="0">
                  <a:pos x="329" y="871"/>
                </a:cxn>
                <a:cxn ang="0">
                  <a:pos x="309" y="860"/>
                </a:cxn>
                <a:cxn ang="0">
                  <a:pos x="304" y="845"/>
                </a:cxn>
                <a:cxn ang="0">
                  <a:pos x="304" y="818"/>
                </a:cxn>
                <a:cxn ang="0">
                  <a:pos x="304" y="42"/>
                </a:cxn>
              </a:cxnLst>
              <a:rect l="0" t="0" r="r" b="b"/>
              <a:pathLst>
                <a:path w="489" h="934">
                  <a:moveTo>
                    <a:pt x="304" y="42"/>
                  </a:moveTo>
                  <a:lnTo>
                    <a:pt x="304" y="21"/>
                  </a:lnTo>
                  <a:lnTo>
                    <a:pt x="299" y="10"/>
                  </a:lnTo>
                  <a:lnTo>
                    <a:pt x="294" y="5"/>
                  </a:lnTo>
                  <a:lnTo>
                    <a:pt x="279" y="0"/>
                  </a:lnTo>
                  <a:lnTo>
                    <a:pt x="265" y="0"/>
                  </a:lnTo>
                  <a:lnTo>
                    <a:pt x="210" y="42"/>
                  </a:lnTo>
                  <a:lnTo>
                    <a:pt x="150" y="73"/>
                  </a:lnTo>
                  <a:lnTo>
                    <a:pt x="90" y="84"/>
                  </a:lnTo>
                  <a:lnTo>
                    <a:pt x="40" y="89"/>
                  </a:lnTo>
                  <a:lnTo>
                    <a:pt x="0" y="89"/>
                  </a:lnTo>
                  <a:lnTo>
                    <a:pt x="0" y="141"/>
                  </a:lnTo>
                  <a:lnTo>
                    <a:pt x="50" y="141"/>
                  </a:lnTo>
                  <a:lnTo>
                    <a:pt x="120" y="131"/>
                  </a:lnTo>
                  <a:lnTo>
                    <a:pt x="195" y="105"/>
                  </a:lnTo>
                  <a:lnTo>
                    <a:pt x="195" y="845"/>
                  </a:lnTo>
                  <a:lnTo>
                    <a:pt x="185" y="860"/>
                  </a:lnTo>
                  <a:lnTo>
                    <a:pt x="165" y="876"/>
                  </a:lnTo>
                  <a:lnTo>
                    <a:pt x="125" y="881"/>
                  </a:lnTo>
                  <a:lnTo>
                    <a:pt x="10" y="881"/>
                  </a:lnTo>
                  <a:lnTo>
                    <a:pt x="10" y="934"/>
                  </a:lnTo>
                  <a:lnTo>
                    <a:pt x="90" y="934"/>
                  </a:lnTo>
                  <a:lnTo>
                    <a:pt x="150" y="929"/>
                  </a:lnTo>
                  <a:lnTo>
                    <a:pt x="339" y="929"/>
                  </a:lnTo>
                  <a:lnTo>
                    <a:pt x="404" y="934"/>
                  </a:lnTo>
                  <a:lnTo>
                    <a:pt x="489" y="934"/>
                  </a:lnTo>
                  <a:lnTo>
                    <a:pt x="489" y="881"/>
                  </a:lnTo>
                  <a:lnTo>
                    <a:pt x="369" y="881"/>
                  </a:lnTo>
                  <a:lnTo>
                    <a:pt x="329" y="871"/>
                  </a:lnTo>
                  <a:lnTo>
                    <a:pt x="309" y="860"/>
                  </a:lnTo>
                  <a:lnTo>
                    <a:pt x="304" y="845"/>
                  </a:lnTo>
                  <a:lnTo>
                    <a:pt x="304" y="818"/>
                  </a:lnTo>
                  <a:lnTo>
                    <a:pt x="304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0" name="Freeform 10"/>
            <p:cNvSpPr>
              <a:spLocks/>
            </p:cNvSpPr>
            <p:nvPr/>
          </p:nvSpPr>
          <p:spPr bwMode="auto">
            <a:xfrm>
              <a:off x="10767" y="2673"/>
              <a:ext cx="225" cy="603"/>
            </a:xfrm>
            <a:custGeom>
              <a:avLst/>
              <a:gdLst/>
              <a:ahLst/>
              <a:cxnLst>
                <a:cxn ang="0">
                  <a:pos x="225" y="215"/>
                </a:cxn>
                <a:cxn ang="0">
                  <a:pos x="215" y="126"/>
                </a:cxn>
                <a:cxn ang="0">
                  <a:pos x="190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50" y="199"/>
                </a:cxn>
                <a:cxn ang="0">
                  <a:pos x="170" y="189"/>
                </a:cxn>
                <a:cxn ang="0">
                  <a:pos x="175" y="184"/>
                </a:cxn>
                <a:cxn ang="0">
                  <a:pos x="180" y="184"/>
                </a:cxn>
                <a:cxn ang="0">
                  <a:pos x="180" y="215"/>
                </a:cxn>
                <a:cxn ang="0">
                  <a:pos x="170" y="320"/>
                </a:cxn>
                <a:cxn ang="0">
                  <a:pos x="140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60" y="467"/>
                </a:cxn>
                <a:cxn ang="0">
                  <a:pos x="190" y="394"/>
                </a:cxn>
                <a:cxn ang="0">
                  <a:pos x="215" y="310"/>
                </a:cxn>
                <a:cxn ang="0">
                  <a:pos x="225" y="215"/>
                </a:cxn>
              </a:cxnLst>
              <a:rect l="0" t="0" r="r" b="b"/>
              <a:pathLst>
                <a:path w="225" h="603">
                  <a:moveTo>
                    <a:pt x="225" y="215"/>
                  </a:moveTo>
                  <a:lnTo>
                    <a:pt x="215" y="126"/>
                  </a:lnTo>
                  <a:lnTo>
                    <a:pt x="190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50" y="199"/>
                  </a:lnTo>
                  <a:lnTo>
                    <a:pt x="170" y="189"/>
                  </a:lnTo>
                  <a:lnTo>
                    <a:pt x="175" y="184"/>
                  </a:lnTo>
                  <a:lnTo>
                    <a:pt x="180" y="184"/>
                  </a:lnTo>
                  <a:lnTo>
                    <a:pt x="180" y="215"/>
                  </a:lnTo>
                  <a:lnTo>
                    <a:pt x="170" y="320"/>
                  </a:lnTo>
                  <a:lnTo>
                    <a:pt x="140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60" y="467"/>
                  </a:lnTo>
                  <a:lnTo>
                    <a:pt x="190" y="394"/>
                  </a:lnTo>
                  <a:lnTo>
                    <a:pt x="215" y="310"/>
                  </a:lnTo>
                  <a:lnTo>
                    <a:pt x="225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1" name="Freeform 11"/>
            <p:cNvSpPr>
              <a:spLocks/>
            </p:cNvSpPr>
            <p:nvPr/>
          </p:nvSpPr>
          <p:spPr bwMode="auto">
            <a:xfrm>
              <a:off x="11505" y="200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8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47" y="719"/>
                </a:cxn>
                <a:cxn ang="0">
                  <a:pos x="892" y="599"/>
                </a:cxn>
                <a:cxn ang="0">
                  <a:pos x="857" y="583"/>
                </a:cxn>
                <a:cxn ang="0">
                  <a:pos x="807" y="698"/>
                </a:cxn>
                <a:cxn ang="0">
                  <a:pos x="668" y="845"/>
                </a:cxn>
                <a:cxn ang="0">
                  <a:pos x="543" y="856"/>
                </a:cxn>
                <a:cxn ang="0">
                  <a:pos x="483" y="735"/>
                </a:cxn>
                <a:cxn ang="0">
                  <a:pos x="518" y="557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8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39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4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8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8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29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4" y="672"/>
                  </a:lnTo>
                  <a:lnTo>
                    <a:pt x="129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29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8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2" name="Freeform 12"/>
            <p:cNvSpPr>
              <a:spLocks/>
            </p:cNvSpPr>
            <p:nvPr/>
          </p:nvSpPr>
          <p:spPr bwMode="auto">
            <a:xfrm>
              <a:off x="12616" y="2243"/>
              <a:ext cx="588" cy="934"/>
            </a:xfrm>
            <a:custGeom>
              <a:avLst/>
              <a:gdLst/>
              <a:ahLst/>
              <a:cxnLst>
                <a:cxn ang="0">
                  <a:pos x="543" y="677"/>
                </a:cxn>
                <a:cxn ang="0">
                  <a:pos x="533" y="750"/>
                </a:cxn>
                <a:cxn ang="0">
                  <a:pos x="508" y="808"/>
                </a:cxn>
                <a:cxn ang="0">
                  <a:pos x="130" y="813"/>
                </a:cxn>
                <a:cxn ang="0">
                  <a:pos x="244" y="708"/>
                </a:cxn>
                <a:cxn ang="0">
                  <a:pos x="359" y="608"/>
                </a:cxn>
                <a:cxn ang="0">
                  <a:pos x="508" y="472"/>
                </a:cxn>
                <a:cxn ang="0">
                  <a:pos x="578" y="351"/>
                </a:cxn>
                <a:cxn ang="0">
                  <a:pos x="578" y="194"/>
                </a:cxn>
                <a:cxn ang="0">
                  <a:pos x="498" y="73"/>
                </a:cxn>
                <a:cxn ang="0">
                  <a:pos x="359" y="10"/>
                </a:cxn>
                <a:cxn ang="0">
                  <a:pos x="200" y="10"/>
                </a:cxn>
                <a:cxn ang="0">
                  <a:pos x="75" y="78"/>
                </a:cxn>
                <a:cxn ang="0">
                  <a:pos x="10" y="189"/>
                </a:cxn>
                <a:cxn ang="0">
                  <a:pos x="0" y="273"/>
                </a:cxn>
                <a:cxn ang="0">
                  <a:pos x="25" y="315"/>
                </a:cxn>
                <a:cxn ang="0">
                  <a:pos x="85" y="330"/>
                </a:cxn>
                <a:cxn ang="0">
                  <a:pos x="110" y="320"/>
                </a:cxn>
                <a:cxn ang="0">
                  <a:pos x="135" y="294"/>
                </a:cxn>
                <a:cxn ang="0">
                  <a:pos x="140" y="236"/>
                </a:cxn>
                <a:cxn ang="0">
                  <a:pos x="115" y="194"/>
                </a:cxn>
                <a:cxn ang="0">
                  <a:pos x="60" y="183"/>
                </a:cxn>
                <a:cxn ang="0">
                  <a:pos x="130" y="94"/>
                </a:cxn>
                <a:cxn ang="0">
                  <a:pos x="214" y="57"/>
                </a:cxn>
                <a:cxn ang="0">
                  <a:pos x="329" y="63"/>
                </a:cxn>
                <a:cxn ang="0">
                  <a:pos x="429" y="147"/>
                </a:cxn>
                <a:cxn ang="0">
                  <a:pos x="459" y="273"/>
                </a:cxn>
                <a:cxn ang="0">
                  <a:pos x="429" y="409"/>
                </a:cxn>
                <a:cxn ang="0">
                  <a:pos x="364" y="509"/>
                </a:cxn>
                <a:cxn ang="0">
                  <a:pos x="15" y="881"/>
                </a:cxn>
                <a:cxn ang="0">
                  <a:pos x="5" y="892"/>
                </a:cxn>
                <a:cxn ang="0">
                  <a:pos x="0" y="934"/>
                </a:cxn>
                <a:cxn ang="0">
                  <a:pos x="588" y="677"/>
                </a:cxn>
              </a:cxnLst>
              <a:rect l="0" t="0" r="r" b="b"/>
              <a:pathLst>
                <a:path w="588" h="934">
                  <a:moveTo>
                    <a:pt x="588" y="677"/>
                  </a:moveTo>
                  <a:lnTo>
                    <a:pt x="543" y="677"/>
                  </a:lnTo>
                  <a:lnTo>
                    <a:pt x="538" y="708"/>
                  </a:lnTo>
                  <a:lnTo>
                    <a:pt x="533" y="750"/>
                  </a:lnTo>
                  <a:lnTo>
                    <a:pt x="523" y="787"/>
                  </a:lnTo>
                  <a:lnTo>
                    <a:pt x="508" y="808"/>
                  </a:lnTo>
                  <a:lnTo>
                    <a:pt x="489" y="813"/>
                  </a:lnTo>
                  <a:lnTo>
                    <a:pt x="130" y="813"/>
                  </a:lnTo>
                  <a:lnTo>
                    <a:pt x="195" y="755"/>
                  </a:lnTo>
                  <a:lnTo>
                    <a:pt x="244" y="708"/>
                  </a:lnTo>
                  <a:lnTo>
                    <a:pt x="289" y="671"/>
                  </a:lnTo>
                  <a:lnTo>
                    <a:pt x="359" y="608"/>
                  </a:lnTo>
                  <a:lnTo>
                    <a:pt x="459" y="530"/>
                  </a:lnTo>
                  <a:lnTo>
                    <a:pt x="508" y="472"/>
                  </a:lnTo>
                  <a:lnTo>
                    <a:pt x="548" y="414"/>
                  </a:lnTo>
                  <a:lnTo>
                    <a:pt x="578" y="351"/>
                  </a:lnTo>
                  <a:lnTo>
                    <a:pt x="588" y="273"/>
                  </a:lnTo>
                  <a:lnTo>
                    <a:pt x="578" y="194"/>
                  </a:lnTo>
                  <a:lnTo>
                    <a:pt x="543" y="126"/>
                  </a:lnTo>
                  <a:lnTo>
                    <a:pt x="498" y="73"/>
                  </a:lnTo>
                  <a:lnTo>
                    <a:pt x="434" y="36"/>
                  </a:lnTo>
                  <a:lnTo>
                    <a:pt x="359" y="10"/>
                  </a:lnTo>
                  <a:lnTo>
                    <a:pt x="279" y="0"/>
                  </a:lnTo>
                  <a:lnTo>
                    <a:pt x="200" y="10"/>
                  </a:lnTo>
                  <a:lnTo>
                    <a:pt x="130" y="36"/>
                  </a:lnTo>
                  <a:lnTo>
                    <a:pt x="75" y="78"/>
                  </a:lnTo>
                  <a:lnTo>
                    <a:pt x="35" y="131"/>
                  </a:lnTo>
                  <a:lnTo>
                    <a:pt x="10" y="189"/>
                  </a:lnTo>
                  <a:lnTo>
                    <a:pt x="0" y="252"/>
                  </a:lnTo>
                  <a:lnTo>
                    <a:pt x="0" y="273"/>
                  </a:lnTo>
                  <a:lnTo>
                    <a:pt x="5" y="294"/>
                  </a:lnTo>
                  <a:lnTo>
                    <a:pt x="25" y="315"/>
                  </a:lnTo>
                  <a:lnTo>
                    <a:pt x="55" y="330"/>
                  </a:lnTo>
                  <a:lnTo>
                    <a:pt x="85" y="330"/>
                  </a:lnTo>
                  <a:lnTo>
                    <a:pt x="100" y="325"/>
                  </a:lnTo>
                  <a:lnTo>
                    <a:pt x="110" y="320"/>
                  </a:lnTo>
                  <a:lnTo>
                    <a:pt x="125" y="309"/>
                  </a:lnTo>
                  <a:lnTo>
                    <a:pt x="135" y="294"/>
                  </a:lnTo>
                  <a:lnTo>
                    <a:pt x="140" y="278"/>
                  </a:lnTo>
                  <a:lnTo>
                    <a:pt x="140" y="236"/>
                  </a:lnTo>
                  <a:lnTo>
                    <a:pt x="125" y="204"/>
                  </a:lnTo>
                  <a:lnTo>
                    <a:pt x="115" y="194"/>
                  </a:lnTo>
                  <a:lnTo>
                    <a:pt x="85" y="183"/>
                  </a:lnTo>
                  <a:lnTo>
                    <a:pt x="60" y="183"/>
                  </a:lnTo>
                  <a:lnTo>
                    <a:pt x="90" y="131"/>
                  </a:lnTo>
                  <a:lnTo>
                    <a:pt x="130" y="94"/>
                  </a:lnTo>
                  <a:lnTo>
                    <a:pt x="175" y="68"/>
                  </a:lnTo>
                  <a:lnTo>
                    <a:pt x="214" y="57"/>
                  </a:lnTo>
                  <a:lnTo>
                    <a:pt x="259" y="52"/>
                  </a:lnTo>
                  <a:lnTo>
                    <a:pt x="329" y="63"/>
                  </a:lnTo>
                  <a:lnTo>
                    <a:pt x="384" y="99"/>
                  </a:lnTo>
                  <a:lnTo>
                    <a:pt x="429" y="147"/>
                  </a:lnTo>
                  <a:lnTo>
                    <a:pt x="454" y="210"/>
                  </a:lnTo>
                  <a:lnTo>
                    <a:pt x="459" y="273"/>
                  </a:lnTo>
                  <a:lnTo>
                    <a:pt x="449" y="346"/>
                  </a:lnTo>
                  <a:lnTo>
                    <a:pt x="429" y="409"/>
                  </a:lnTo>
                  <a:lnTo>
                    <a:pt x="399" y="462"/>
                  </a:lnTo>
                  <a:lnTo>
                    <a:pt x="364" y="509"/>
                  </a:lnTo>
                  <a:lnTo>
                    <a:pt x="334" y="545"/>
                  </a:lnTo>
                  <a:lnTo>
                    <a:pt x="15" y="881"/>
                  </a:lnTo>
                  <a:lnTo>
                    <a:pt x="5" y="887"/>
                  </a:lnTo>
                  <a:lnTo>
                    <a:pt x="5" y="892"/>
                  </a:lnTo>
                  <a:lnTo>
                    <a:pt x="0" y="902"/>
                  </a:lnTo>
                  <a:lnTo>
                    <a:pt x="0" y="934"/>
                  </a:lnTo>
                  <a:lnTo>
                    <a:pt x="548" y="934"/>
                  </a:lnTo>
                  <a:lnTo>
                    <a:pt x="588" y="6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3" name="Freeform 13"/>
            <p:cNvSpPr>
              <a:spLocks/>
            </p:cNvSpPr>
            <p:nvPr/>
          </p:nvSpPr>
          <p:spPr bwMode="auto">
            <a:xfrm>
              <a:off x="13568" y="267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100" y="0"/>
                </a:cxn>
                <a:cxn ang="0">
                  <a:pos x="60" y="11"/>
                </a:cxn>
                <a:cxn ang="0">
                  <a:pos x="25" y="37"/>
                </a:cxn>
                <a:cxn ang="0">
                  <a:pos x="5" y="68"/>
                </a:cxn>
                <a:cxn ang="0">
                  <a:pos x="0" y="110"/>
                </a:cxn>
                <a:cxn ang="0">
                  <a:pos x="5" y="147"/>
                </a:cxn>
                <a:cxn ang="0">
                  <a:pos x="25" y="184"/>
                </a:cxn>
                <a:cxn ang="0">
                  <a:pos x="60" y="205"/>
                </a:cxn>
                <a:cxn ang="0">
                  <a:pos x="100" y="215"/>
                </a:cxn>
                <a:cxn ang="0">
                  <a:pos x="120" y="215"/>
                </a:cxn>
                <a:cxn ang="0">
                  <a:pos x="135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100" y="488"/>
                </a:cxn>
                <a:cxn ang="0">
                  <a:pos x="50" y="546"/>
                </a:cxn>
                <a:cxn ang="0">
                  <a:pos x="40" y="556"/>
                </a:cxn>
                <a:cxn ang="0">
                  <a:pos x="35" y="567"/>
                </a:cxn>
                <a:cxn ang="0">
                  <a:pos x="30" y="572"/>
                </a:cxn>
                <a:cxn ang="0">
                  <a:pos x="30" y="582"/>
                </a:cxn>
                <a:cxn ang="0">
                  <a:pos x="35" y="593"/>
                </a:cxn>
                <a:cxn ang="0">
                  <a:pos x="40" y="598"/>
                </a:cxn>
                <a:cxn ang="0">
                  <a:pos x="50" y="603"/>
                </a:cxn>
                <a:cxn ang="0">
                  <a:pos x="65" y="593"/>
                </a:cxn>
                <a:cxn ang="0">
                  <a:pos x="95" y="567"/>
                </a:cxn>
                <a:cxn ang="0">
                  <a:pos x="125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100" y="0"/>
                  </a:lnTo>
                  <a:lnTo>
                    <a:pt x="60" y="11"/>
                  </a:lnTo>
                  <a:lnTo>
                    <a:pt x="25" y="37"/>
                  </a:lnTo>
                  <a:lnTo>
                    <a:pt x="5" y="68"/>
                  </a:lnTo>
                  <a:lnTo>
                    <a:pt x="0" y="110"/>
                  </a:lnTo>
                  <a:lnTo>
                    <a:pt x="5" y="147"/>
                  </a:lnTo>
                  <a:lnTo>
                    <a:pt x="25" y="184"/>
                  </a:lnTo>
                  <a:lnTo>
                    <a:pt x="60" y="205"/>
                  </a:lnTo>
                  <a:lnTo>
                    <a:pt x="100" y="215"/>
                  </a:lnTo>
                  <a:lnTo>
                    <a:pt x="120" y="215"/>
                  </a:lnTo>
                  <a:lnTo>
                    <a:pt x="135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100" y="488"/>
                  </a:lnTo>
                  <a:lnTo>
                    <a:pt x="50" y="546"/>
                  </a:lnTo>
                  <a:lnTo>
                    <a:pt x="40" y="556"/>
                  </a:lnTo>
                  <a:lnTo>
                    <a:pt x="35" y="567"/>
                  </a:lnTo>
                  <a:lnTo>
                    <a:pt x="30" y="572"/>
                  </a:lnTo>
                  <a:lnTo>
                    <a:pt x="30" y="582"/>
                  </a:lnTo>
                  <a:lnTo>
                    <a:pt x="35" y="593"/>
                  </a:lnTo>
                  <a:lnTo>
                    <a:pt x="40" y="598"/>
                  </a:lnTo>
                  <a:lnTo>
                    <a:pt x="50" y="603"/>
                  </a:lnTo>
                  <a:lnTo>
                    <a:pt x="65" y="593"/>
                  </a:lnTo>
                  <a:lnTo>
                    <a:pt x="95" y="567"/>
                  </a:lnTo>
                  <a:lnTo>
                    <a:pt x="125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4" name="Freeform 14"/>
            <p:cNvSpPr>
              <a:spLocks/>
            </p:cNvSpPr>
            <p:nvPr/>
          </p:nvSpPr>
          <p:spPr bwMode="auto">
            <a:xfrm>
              <a:off x="14415" y="2673"/>
              <a:ext cx="199" cy="215"/>
            </a:xfrm>
            <a:custGeom>
              <a:avLst/>
              <a:gdLst/>
              <a:ahLst/>
              <a:cxnLst>
                <a:cxn ang="0">
                  <a:pos x="199" y="110"/>
                </a:cxn>
                <a:cxn ang="0">
                  <a:pos x="184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89" y="163"/>
                </a:cxn>
                <a:cxn ang="0">
                  <a:pos x="199" y="110"/>
                </a:cxn>
              </a:cxnLst>
              <a:rect l="0" t="0" r="r" b="b"/>
              <a:pathLst>
                <a:path w="199" h="215">
                  <a:moveTo>
                    <a:pt x="199" y="110"/>
                  </a:moveTo>
                  <a:lnTo>
                    <a:pt x="184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89" y="163"/>
                  </a:lnTo>
                  <a:lnTo>
                    <a:pt x="199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5" name="Freeform 15"/>
            <p:cNvSpPr>
              <a:spLocks/>
            </p:cNvSpPr>
            <p:nvPr/>
          </p:nvSpPr>
          <p:spPr bwMode="auto">
            <a:xfrm>
              <a:off x="15262" y="267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6" name="Freeform 16"/>
            <p:cNvSpPr>
              <a:spLocks/>
            </p:cNvSpPr>
            <p:nvPr/>
          </p:nvSpPr>
          <p:spPr bwMode="auto">
            <a:xfrm>
              <a:off x="16109" y="2673"/>
              <a:ext cx="200" cy="215"/>
            </a:xfrm>
            <a:custGeom>
              <a:avLst/>
              <a:gdLst/>
              <a:ahLst/>
              <a:cxnLst>
                <a:cxn ang="0">
                  <a:pos x="200" y="110"/>
                </a:cxn>
                <a:cxn ang="0">
                  <a:pos x="185" y="58"/>
                </a:cxn>
                <a:cxn ang="0">
                  <a:pos x="150" y="16"/>
                </a:cxn>
                <a:cxn ang="0">
                  <a:pos x="100" y="0"/>
                </a:cxn>
                <a:cxn ang="0">
                  <a:pos x="50" y="16"/>
                </a:cxn>
                <a:cxn ang="0">
                  <a:pos x="15" y="58"/>
                </a:cxn>
                <a:cxn ang="0">
                  <a:pos x="0" y="110"/>
                </a:cxn>
                <a:cxn ang="0">
                  <a:pos x="15" y="163"/>
                </a:cxn>
                <a:cxn ang="0">
                  <a:pos x="50" y="199"/>
                </a:cxn>
                <a:cxn ang="0">
                  <a:pos x="100" y="215"/>
                </a:cxn>
                <a:cxn ang="0">
                  <a:pos x="150" y="199"/>
                </a:cxn>
                <a:cxn ang="0">
                  <a:pos x="190" y="163"/>
                </a:cxn>
                <a:cxn ang="0">
                  <a:pos x="200" y="110"/>
                </a:cxn>
              </a:cxnLst>
              <a:rect l="0" t="0" r="r" b="b"/>
              <a:pathLst>
                <a:path w="200" h="215">
                  <a:moveTo>
                    <a:pt x="200" y="110"/>
                  </a:moveTo>
                  <a:lnTo>
                    <a:pt x="185" y="58"/>
                  </a:lnTo>
                  <a:lnTo>
                    <a:pt x="150" y="16"/>
                  </a:lnTo>
                  <a:lnTo>
                    <a:pt x="100" y="0"/>
                  </a:lnTo>
                  <a:lnTo>
                    <a:pt x="50" y="16"/>
                  </a:lnTo>
                  <a:lnTo>
                    <a:pt x="15" y="58"/>
                  </a:lnTo>
                  <a:lnTo>
                    <a:pt x="0" y="110"/>
                  </a:lnTo>
                  <a:lnTo>
                    <a:pt x="15" y="163"/>
                  </a:lnTo>
                  <a:lnTo>
                    <a:pt x="50" y="199"/>
                  </a:lnTo>
                  <a:lnTo>
                    <a:pt x="100" y="215"/>
                  </a:lnTo>
                  <a:lnTo>
                    <a:pt x="150" y="199"/>
                  </a:lnTo>
                  <a:lnTo>
                    <a:pt x="190" y="163"/>
                  </a:lnTo>
                  <a:lnTo>
                    <a:pt x="200" y="1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7" name="Freeform 17"/>
            <p:cNvSpPr>
              <a:spLocks/>
            </p:cNvSpPr>
            <p:nvPr/>
          </p:nvSpPr>
          <p:spPr bwMode="auto">
            <a:xfrm>
              <a:off x="16957" y="2673"/>
              <a:ext cx="224" cy="603"/>
            </a:xfrm>
            <a:custGeom>
              <a:avLst/>
              <a:gdLst/>
              <a:ahLst/>
              <a:cxnLst>
                <a:cxn ang="0">
                  <a:pos x="224" y="215"/>
                </a:cxn>
                <a:cxn ang="0">
                  <a:pos x="214" y="126"/>
                </a:cxn>
                <a:cxn ang="0">
                  <a:pos x="189" y="58"/>
                </a:cxn>
                <a:cxn ang="0">
                  <a:pos x="149" y="16"/>
                </a:cxn>
                <a:cxn ang="0">
                  <a:pos x="99" y="0"/>
                </a:cxn>
                <a:cxn ang="0">
                  <a:pos x="59" y="11"/>
                </a:cxn>
                <a:cxn ang="0">
                  <a:pos x="24" y="37"/>
                </a:cxn>
                <a:cxn ang="0">
                  <a:pos x="4" y="68"/>
                </a:cxn>
                <a:cxn ang="0">
                  <a:pos x="0" y="110"/>
                </a:cxn>
                <a:cxn ang="0">
                  <a:pos x="4" y="147"/>
                </a:cxn>
                <a:cxn ang="0">
                  <a:pos x="24" y="184"/>
                </a:cxn>
                <a:cxn ang="0">
                  <a:pos x="59" y="205"/>
                </a:cxn>
                <a:cxn ang="0">
                  <a:pos x="99" y="215"/>
                </a:cxn>
                <a:cxn ang="0">
                  <a:pos x="119" y="215"/>
                </a:cxn>
                <a:cxn ang="0">
                  <a:pos x="134" y="210"/>
                </a:cxn>
                <a:cxn ang="0">
                  <a:pos x="149" y="199"/>
                </a:cxn>
                <a:cxn ang="0">
                  <a:pos x="169" y="189"/>
                </a:cxn>
                <a:cxn ang="0">
                  <a:pos x="174" y="184"/>
                </a:cxn>
                <a:cxn ang="0">
                  <a:pos x="179" y="184"/>
                </a:cxn>
                <a:cxn ang="0">
                  <a:pos x="179" y="215"/>
                </a:cxn>
                <a:cxn ang="0">
                  <a:pos x="169" y="320"/>
                </a:cxn>
                <a:cxn ang="0">
                  <a:pos x="139" y="409"/>
                </a:cxn>
                <a:cxn ang="0">
                  <a:pos x="99" y="488"/>
                </a:cxn>
                <a:cxn ang="0">
                  <a:pos x="49" y="546"/>
                </a:cxn>
                <a:cxn ang="0">
                  <a:pos x="39" y="556"/>
                </a:cxn>
                <a:cxn ang="0">
                  <a:pos x="34" y="567"/>
                </a:cxn>
                <a:cxn ang="0">
                  <a:pos x="29" y="572"/>
                </a:cxn>
                <a:cxn ang="0">
                  <a:pos x="29" y="582"/>
                </a:cxn>
                <a:cxn ang="0">
                  <a:pos x="34" y="593"/>
                </a:cxn>
                <a:cxn ang="0">
                  <a:pos x="39" y="598"/>
                </a:cxn>
                <a:cxn ang="0">
                  <a:pos x="49" y="603"/>
                </a:cxn>
                <a:cxn ang="0">
                  <a:pos x="64" y="593"/>
                </a:cxn>
                <a:cxn ang="0">
                  <a:pos x="94" y="567"/>
                </a:cxn>
                <a:cxn ang="0">
                  <a:pos x="124" y="525"/>
                </a:cxn>
                <a:cxn ang="0">
                  <a:pos x="159" y="467"/>
                </a:cxn>
                <a:cxn ang="0">
                  <a:pos x="189" y="394"/>
                </a:cxn>
                <a:cxn ang="0">
                  <a:pos x="214" y="310"/>
                </a:cxn>
                <a:cxn ang="0">
                  <a:pos x="224" y="215"/>
                </a:cxn>
              </a:cxnLst>
              <a:rect l="0" t="0" r="r" b="b"/>
              <a:pathLst>
                <a:path w="224" h="603">
                  <a:moveTo>
                    <a:pt x="224" y="215"/>
                  </a:moveTo>
                  <a:lnTo>
                    <a:pt x="214" y="126"/>
                  </a:lnTo>
                  <a:lnTo>
                    <a:pt x="189" y="58"/>
                  </a:lnTo>
                  <a:lnTo>
                    <a:pt x="149" y="16"/>
                  </a:lnTo>
                  <a:lnTo>
                    <a:pt x="99" y="0"/>
                  </a:lnTo>
                  <a:lnTo>
                    <a:pt x="59" y="11"/>
                  </a:lnTo>
                  <a:lnTo>
                    <a:pt x="24" y="37"/>
                  </a:lnTo>
                  <a:lnTo>
                    <a:pt x="4" y="68"/>
                  </a:lnTo>
                  <a:lnTo>
                    <a:pt x="0" y="110"/>
                  </a:lnTo>
                  <a:lnTo>
                    <a:pt x="4" y="147"/>
                  </a:lnTo>
                  <a:lnTo>
                    <a:pt x="24" y="184"/>
                  </a:lnTo>
                  <a:lnTo>
                    <a:pt x="59" y="205"/>
                  </a:lnTo>
                  <a:lnTo>
                    <a:pt x="99" y="215"/>
                  </a:lnTo>
                  <a:lnTo>
                    <a:pt x="119" y="215"/>
                  </a:lnTo>
                  <a:lnTo>
                    <a:pt x="134" y="210"/>
                  </a:lnTo>
                  <a:lnTo>
                    <a:pt x="149" y="199"/>
                  </a:lnTo>
                  <a:lnTo>
                    <a:pt x="169" y="189"/>
                  </a:lnTo>
                  <a:lnTo>
                    <a:pt x="174" y="184"/>
                  </a:lnTo>
                  <a:lnTo>
                    <a:pt x="179" y="184"/>
                  </a:lnTo>
                  <a:lnTo>
                    <a:pt x="179" y="215"/>
                  </a:lnTo>
                  <a:lnTo>
                    <a:pt x="169" y="320"/>
                  </a:lnTo>
                  <a:lnTo>
                    <a:pt x="139" y="409"/>
                  </a:lnTo>
                  <a:lnTo>
                    <a:pt x="99" y="488"/>
                  </a:lnTo>
                  <a:lnTo>
                    <a:pt x="49" y="546"/>
                  </a:lnTo>
                  <a:lnTo>
                    <a:pt x="39" y="556"/>
                  </a:lnTo>
                  <a:lnTo>
                    <a:pt x="34" y="567"/>
                  </a:lnTo>
                  <a:lnTo>
                    <a:pt x="29" y="572"/>
                  </a:lnTo>
                  <a:lnTo>
                    <a:pt x="29" y="582"/>
                  </a:lnTo>
                  <a:lnTo>
                    <a:pt x="34" y="593"/>
                  </a:lnTo>
                  <a:lnTo>
                    <a:pt x="39" y="598"/>
                  </a:lnTo>
                  <a:lnTo>
                    <a:pt x="49" y="603"/>
                  </a:lnTo>
                  <a:lnTo>
                    <a:pt x="64" y="593"/>
                  </a:lnTo>
                  <a:lnTo>
                    <a:pt x="94" y="567"/>
                  </a:lnTo>
                  <a:lnTo>
                    <a:pt x="124" y="525"/>
                  </a:lnTo>
                  <a:lnTo>
                    <a:pt x="159" y="467"/>
                  </a:lnTo>
                  <a:lnTo>
                    <a:pt x="189" y="394"/>
                  </a:lnTo>
                  <a:lnTo>
                    <a:pt x="214" y="310"/>
                  </a:lnTo>
                  <a:lnTo>
                    <a:pt x="224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8" name="Freeform 18"/>
            <p:cNvSpPr>
              <a:spLocks/>
            </p:cNvSpPr>
            <p:nvPr/>
          </p:nvSpPr>
          <p:spPr bwMode="auto">
            <a:xfrm>
              <a:off x="17694" y="2001"/>
              <a:ext cx="947" cy="908"/>
            </a:xfrm>
            <a:custGeom>
              <a:avLst/>
              <a:gdLst/>
              <a:ahLst/>
              <a:cxnLst>
                <a:cxn ang="0">
                  <a:pos x="618" y="168"/>
                </a:cxn>
                <a:cxn ang="0">
                  <a:pos x="718" y="53"/>
                </a:cxn>
                <a:cxn ang="0">
                  <a:pos x="827" y="53"/>
                </a:cxn>
                <a:cxn ang="0">
                  <a:pos x="787" y="132"/>
                </a:cxn>
                <a:cxn ang="0">
                  <a:pos x="777" y="205"/>
                </a:cxn>
                <a:cxn ang="0">
                  <a:pos x="827" y="247"/>
                </a:cxn>
                <a:cxn ang="0">
                  <a:pos x="912" y="221"/>
                </a:cxn>
                <a:cxn ang="0">
                  <a:pos x="937" y="84"/>
                </a:cxn>
                <a:cxn ang="0">
                  <a:pos x="847" y="11"/>
                </a:cxn>
                <a:cxn ang="0">
                  <a:pos x="713" y="11"/>
                </a:cxn>
                <a:cxn ang="0">
                  <a:pos x="593" y="121"/>
                </a:cxn>
                <a:cxn ang="0">
                  <a:pos x="493" y="42"/>
                </a:cxn>
                <a:cxn ang="0">
                  <a:pos x="364" y="0"/>
                </a:cxn>
                <a:cxn ang="0">
                  <a:pos x="179" y="84"/>
                </a:cxn>
                <a:cxn ang="0">
                  <a:pos x="80" y="242"/>
                </a:cxn>
                <a:cxn ang="0">
                  <a:pos x="60" y="320"/>
                </a:cxn>
                <a:cxn ang="0">
                  <a:pos x="105" y="320"/>
                </a:cxn>
                <a:cxn ang="0">
                  <a:pos x="189" y="147"/>
                </a:cxn>
                <a:cxn ang="0">
                  <a:pos x="324" y="48"/>
                </a:cxn>
                <a:cxn ang="0">
                  <a:pos x="414" y="58"/>
                </a:cxn>
                <a:cxn ang="0">
                  <a:pos x="463" y="179"/>
                </a:cxn>
                <a:cxn ang="0">
                  <a:pos x="439" y="336"/>
                </a:cxn>
                <a:cxn ang="0">
                  <a:pos x="364" y="656"/>
                </a:cxn>
                <a:cxn ang="0">
                  <a:pos x="239" y="850"/>
                </a:cxn>
                <a:cxn ang="0">
                  <a:pos x="125" y="856"/>
                </a:cxn>
                <a:cxn ang="0">
                  <a:pos x="164" y="782"/>
                </a:cxn>
                <a:cxn ang="0">
                  <a:pos x="164" y="693"/>
                </a:cxn>
                <a:cxn ang="0">
                  <a:pos x="120" y="662"/>
                </a:cxn>
                <a:cxn ang="0">
                  <a:pos x="15" y="719"/>
                </a:cxn>
                <a:cxn ang="0">
                  <a:pos x="40" y="861"/>
                </a:cxn>
                <a:cxn ang="0">
                  <a:pos x="179" y="908"/>
                </a:cxn>
                <a:cxn ang="0">
                  <a:pos x="324" y="840"/>
                </a:cxn>
                <a:cxn ang="0">
                  <a:pos x="379" y="756"/>
                </a:cxn>
                <a:cxn ang="0">
                  <a:pos x="468" y="877"/>
                </a:cxn>
                <a:cxn ang="0">
                  <a:pos x="653" y="898"/>
                </a:cxn>
                <a:cxn ang="0">
                  <a:pos x="812" y="772"/>
                </a:cxn>
                <a:cxn ang="0">
                  <a:pos x="887" y="630"/>
                </a:cxn>
                <a:cxn ang="0">
                  <a:pos x="882" y="583"/>
                </a:cxn>
                <a:cxn ang="0">
                  <a:pos x="842" y="604"/>
                </a:cxn>
                <a:cxn ang="0">
                  <a:pos x="713" y="814"/>
                </a:cxn>
                <a:cxn ang="0">
                  <a:pos x="588" y="866"/>
                </a:cxn>
                <a:cxn ang="0">
                  <a:pos x="488" y="782"/>
                </a:cxn>
                <a:cxn ang="0">
                  <a:pos x="498" y="630"/>
                </a:cxn>
              </a:cxnLst>
              <a:rect l="0" t="0" r="r" b="b"/>
              <a:pathLst>
                <a:path w="947" h="908">
                  <a:moveTo>
                    <a:pt x="583" y="284"/>
                  </a:moveTo>
                  <a:lnTo>
                    <a:pt x="588" y="252"/>
                  </a:lnTo>
                  <a:lnTo>
                    <a:pt x="618" y="168"/>
                  </a:lnTo>
                  <a:lnTo>
                    <a:pt x="643" y="121"/>
                  </a:lnTo>
                  <a:lnTo>
                    <a:pt x="678" y="84"/>
                  </a:lnTo>
                  <a:lnTo>
                    <a:pt x="718" y="53"/>
                  </a:lnTo>
                  <a:lnTo>
                    <a:pt x="772" y="42"/>
                  </a:lnTo>
                  <a:lnTo>
                    <a:pt x="792" y="42"/>
                  </a:lnTo>
                  <a:lnTo>
                    <a:pt x="827" y="53"/>
                  </a:lnTo>
                  <a:lnTo>
                    <a:pt x="867" y="69"/>
                  </a:lnTo>
                  <a:lnTo>
                    <a:pt x="817" y="90"/>
                  </a:lnTo>
                  <a:lnTo>
                    <a:pt x="787" y="132"/>
                  </a:lnTo>
                  <a:lnTo>
                    <a:pt x="772" y="179"/>
                  </a:lnTo>
                  <a:lnTo>
                    <a:pt x="772" y="195"/>
                  </a:lnTo>
                  <a:lnTo>
                    <a:pt x="777" y="205"/>
                  </a:lnTo>
                  <a:lnTo>
                    <a:pt x="787" y="221"/>
                  </a:lnTo>
                  <a:lnTo>
                    <a:pt x="807" y="242"/>
                  </a:lnTo>
                  <a:lnTo>
                    <a:pt x="827" y="247"/>
                  </a:lnTo>
                  <a:lnTo>
                    <a:pt x="847" y="247"/>
                  </a:lnTo>
                  <a:lnTo>
                    <a:pt x="882" y="242"/>
                  </a:lnTo>
                  <a:lnTo>
                    <a:pt x="912" y="221"/>
                  </a:lnTo>
                  <a:lnTo>
                    <a:pt x="937" y="184"/>
                  </a:lnTo>
                  <a:lnTo>
                    <a:pt x="947" y="132"/>
                  </a:lnTo>
                  <a:lnTo>
                    <a:pt x="937" y="84"/>
                  </a:lnTo>
                  <a:lnTo>
                    <a:pt x="917" y="53"/>
                  </a:lnTo>
                  <a:lnTo>
                    <a:pt x="887" y="27"/>
                  </a:lnTo>
                  <a:lnTo>
                    <a:pt x="847" y="11"/>
                  </a:lnTo>
                  <a:lnTo>
                    <a:pt x="807" y="6"/>
                  </a:lnTo>
                  <a:lnTo>
                    <a:pt x="772" y="0"/>
                  </a:lnTo>
                  <a:lnTo>
                    <a:pt x="713" y="11"/>
                  </a:lnTo>
                  <a:lnTo>
                    <a:pt x="663" y="42"/>
                  </a:lnTo>
                  <a:lnTo>
                    <a:pt x="623" y="79"/>
                  </a:lnTo>
                  <a:lnTo>
                    <a:pt x="593" y="121"/>
                  </a:lnTo>
                  <a:lnTo>
                    <a:pt x="573" y="153"/>
                  </a:lnTo>
                  <a:lnTo>
                    <a:pt x="538" y="84"/>
                  </a:lnTo>
                  <a:lnTo>
                    <a:pt x="493" y="42"/>
                  </a:lnTo>
                  <a:lnTo>
                    <a:pt x="449" y="16"/>
                  </a:lnTo>
                  <a:lnTo>
                    <a:pt x="404" y="6"/>
                  </a:lnTo>
                  <a:lnTo>
                    <a:pt x="364" y="0"/>
                  </a:lnTo>
                  <a:lnTo>
                    <a:pt x="294" y="11"/>
                  </a:lnTo>
                  <a:lnTo>
                    <a:pt x="234" y="42"/>
                  </a:lnTo>
                  <a:lnTo>
                    <a:pt x="179" y="84"/>
                  </a:lnTo>
                  <a:lnTo>
                    <a:pt x="140" y="137"/>
                  </a:lnTo>
                  <a:lnTo>
                    <a:pt x="105" y="189"/>
                  </a:lnTo>
                  <a:lnTo>
                    <a:pt x="80" y="242"/>
                  </a:lnTo>
                  <a:lnTo>
                    <a:pt x="65" y="284"/>
                  </a:lnTo>
                  <a:lnTo>
                    <a:pt x="60" y="310"/>
                  </a:lnTo>
                  <a:lnTo>
                    <a:pt x="60" y="320"/>
                  </a:lnTo>
                  <a:lnTo>
                    <a:pt x="65" y="326"/>
                  </a:lnTo>
                  <a:lnTo>
                    <a:pt x="100" y="326"/>
                  </a:lnTo>
                  <a:lnTo>
                    <a:pt x="105" y="320"/>
                  </a:lnTo>
                  <a:lnTo>
                    <a:pt x="105" y="310"/>
                  </a:lnTo>
                  <a:lnTo>
                    <a:pt x="145" y="215"/>
                  </a:lnTo>
                  <a:lnTo>
                    <a:pt x="189" y="147"/>
                  </a:lnTo>
                  <a:lnTo>
                    <a:pt x="234" y="95"/>
                  </a:lnTo>
                  <a:lnTo>
                    <a:pt x="284" y="63"/>
                  </a:lnTo>
                  <a:lnTo>
                    <a:pt x="324" y="48"/>
                  </a:lnTo>
                  <a:lnTo>
                    <a:pt x="364" y="42"/>
                  </a:lnTo>
                  <a:lnTo>
                    <a:pt x="389" y="48"/>
                  </a:lnTo>
                  <a:lnTo>
                    <a:pt x="414" y="58"/>
                  </a:lnTo>
                  <a:lnTo>
                    <a:pt x="439" y="79"/>
                  </a:lnTo>
                  <a:lnTo>
                    <a:pt x="458" y="121"/>
                  </a:lnTo>
                  <a:lnTo>
                    <a:pt x="463" y="179"/>
                  </a:lnTo>
                  <a:lnTo>
                    <a:pt x="463" y="215"/>
                  </a:lnTo>
                  <a:lnTo>
                    <a:pt x="453" y="268"/>
                  </a:lnTo>
                  <a:lnTo>
                    <a:pt x="439" y="336"/>
                  </a:lnTo>
                  <a:lnTo>
                    <a:pt x="419" y="420"/>
                  </a:lnTo>
                  <a:lnTo>
                    <a:pt x="394" y="530"/>
                  </a:lnTo>
                  <a:lnTo>
                    <a:pt x="364" y="656"/>
                  </a:lnTo>
                  <a:lnTo>
                    <a:pt x="334" y="740"/>
                  </a:lnTo>
                  <a:lnTo>
                    <a:pt x="294" y="808"/>
                  </a:lnTo>
                  <a:lnTo>
                    <a:pt x="239" y="850"/>
                  </a:lnTo>
                  <a:lnTo>
                    <a:pt x="179" y="866"/>
                  </a:lnTo>
                  <a:lnTo>
                    <a:pt x="159" y="866"/>
                  </a:lnTo>
                  <a:lnTo>
                    <a:pt x="125" y="856"/>
                  </a:lnTo>
                  <a:lnTo>
                    <a:pt x="85" y="840"/>
                  </a:lnTo>
                  <a:lnTo>
                    <a:pt x="130" y="819"/>
                  </a:lnTo>
                  <a:lnTo>
                    <a:pt x="164" y="782"/>
                  </a:lnTo>
                  <a:lnTo>
                    <a:pt x="174" y="730"/>
                  </a:lnTo>
                  <a:lnTo>
                    <a:pt x="174" y="709"/>
                  </a:lnTo>
                  <a:lnTo>
                    <a:pt x="164" y="693"/>
                  </a:lnTo>
                  <a:lnTo>
                    <a:pt x="145" y="672"/>
                  </a:lnTo>
                  <a:lnTo>
                    <a:pt x="130" y="667"/>
                  </a:lnTo>
                  <a:lnTo>
                    <a:pt x="120" y="662"/>
                  </a:lnTo>
                  <a:lnTo>
                    <a:pt x="105" y="662"/>
                  </a:lnTo>
                  <a:lnTo>
                    <a:pt x="55" y="677"/>
                  </a:lnTo>
                  <a:lnTo>
                    <a:pt x="15" y="719"/>
                  </a:lnTo>
                  <a:lnTo>
                    <a:pt x="0" y="777"/>
                  </a:lnTo>
                  <a:lnTo>
                    <a:pt x="10" y="824"/>
                  </a:lnTo>
                  <a:lnTo>
                    <a:pt x="40" y="861"/>
                  </a:lnTo>
                  <a:lnTo>
                    <a:pt x="80" y="887"/>
                  </a:lnTo>
                  <a:lnTo>
                    <a:pt x="130" y="903"/>
                  </a:lnTo>
                  <a:lnTo>
                    <a:pt x="179" y="908"/>
                  </a:lnTo>
                  <a:lnTo>
                    <a:pt x="239" y="898"/>
                  </a:lnTo>
                  <a:lnTo>
                    <a:pt x="284" y="871"/>
                  </a:lnTo>
                  <a:lnTo>
                    <a:pt x="324" y="840"/>
                  </a:lnTo>
                  <a:lnTo>
                    <a:pt x="354" y="803"/>
                  </a:lnTo>
                  <a:lnTo>
                    <a:pt x="374" y="772"/>
                  </a:lnTo>
                  <a:lnTo>
                    <a:pt x="379" y="756"/>
                  </a:lnTo>
                  <a:lnTo>
                    <a:pt x="399" y="803"/>
                  </a:lnTo>
                  <a:lnTo>
                    <a:pt x="429" y="840"/>
                  </a:lnTo>
                  <a:lnTo>
                    <a:pt x="468" y="877"/>
                  </a:lnTo>
                  <a:lnTo>
                    <a:pt x="523" y="903"/>
                  </a:lnTo>
                  <a:lnTo>
                    <a:pt x="583" y="908"/>
                  </a:lnTo>
                  <a:lnTo>
                    <a:pt x="653" y="898"/>
                  </a:lnTo>
                  <a:lnTo>
                    <a:pt x="713" y="866"/>
                  </a:lnTo>
                  <a:lnTo>
                    <a:pt x="767" y="824"/>
                  </a:lnTo>
                  <a:lnTo>
                    <a:pt x="812" y="772"/>
                  </a:lnTo>
                  <a:lnTo>
                    <a:pt x="847" y="719"/>
                  </a:lnTo>
                  <a:lnTo>
                    <a:pt x="872" y="672"/>
                  </a:lnTo>
                  <a:lnTo>
                    <a:pt x="887" y="630"/>
                  </a:lnTo>
                  <a:lnTo>
                    <a:pt x="892" y="599"/>
                  </a:lnTo>
                  <a:lnTo>
                    <a:pt x="887" y="588"/>
                  </a:lnTo>
                  <a:lnTo>
                    <a:pt x="882" y="583"/>
                  </a:lnTo>
                  <a:lnTo>
                    <a:pt x="857" y="583"/>
                  </a:lnTo>
                  <a:lnTo>
                    <a:pt x="847" y="593"/>
                  </a:lnTo>
                  <a:lnTo>
                    <a:pt x="842" y="604"/>
                  </a:lnTo>
                  <a:lnTo>
                    <a:pt x="807" y="698"/>
                  </a:lnTo>
                  <a:lnTo>
                    <a:pt x="762" y="766"/>
                  </a:lnTo>
                  <a:lnTo>
                    <a:pt x="713" y="814"/>
                  </a:lnTo>
                  <a:lnTo>
                    <a:pt x="668" y="845"/>
                  </a:lnTo>
                  <a:lnTo>
                    <a:pt x="623" y="861"/>
                  </a:lnTo>
                  <a:lnTo>
                    <a:pt x="588" y="866"/>
                  </a:lnTo>
                  <a:lnTo>
                    <a:pt x="543" y="856"/>
                  </a:lnTo>
                  <a:lnTo>
                    <a:pt x="508" y="824"/>
                  </a:lnTo>
                  <a:lnTo>
                    <a:pt x="488" y="782"/>
                  </a:lnTo>
                  <a:lnTo>
                    <a:pt x="483" y="735"/>
                  </a:lnTo>
                  <a:lnTo>
                    <a:pt x="488" y="688"/>
                  </a:lnTo>
                  <a:lnTo>
                    <a:pt x="498" y="630"/>
                  </a:lnTo>
                  <a:lnTo>
                    <a:pt x="518" y="557"/>
                  </a:lnTo>
                  <a:lnTo>
                    <a:pt x="583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39" name="Freeform 19"/>
            <p:cNvSpPr>
              <a:spLocks noEditPoints="1"/>
            </p:cNvSpPr>
            <p:nvPr/>
          </p:nvSpPr>
          <p:spPr bwMode="auto">
            <a:xfrm>
              <a:off x="18805" y="2201"/>
              <a:ext cx="688" cy="992"/>
            </a:xfrm>
            <a:custGeom>
              <a:avLst/>
              <a:gdLst/>
              <a:ahLst/>
              <a:cxnLst>
                <a:cxn ang="0">
                  <a:pos x="683" y="31"/>
                </a:cxn>
                <a:cxn ang="0">
                  <a:pos x="688" y="15"/>
                </a:cxn>
                <a:cxn ang="0">
                  <a:pos x="668" y="0"/>
                </a:cxn>
                <a:cxn ang="0">
                  <a:pos x="583" y="5"/>
                </a:cxn>
                <a:cxn ang="0">
                  <a:pos x="494" y="15"/>
                </a:cxn>
                <a:cxn ang="0">
                  <a:pos x="479" y="21"/>
                </a:cxn>
                <a:cxn ang="0">
                  <a:pos x="469" y="36"/>
                </a:cxn>
                <a:cxn ang="0">
                  <a:pos x="469" y="57"/>
                </a:cxn>
                <a:cxn ang="0">
                  <a:pos x="484" y="68"/>
                </a:cxn>
                <a:cxn ang="0">
                  <a:pos x="553" y="73"/>
                </a:cxn>
                <a:cxn ang="0">
                  <a:pos x="563" y="78"/>
                </a:cxn>
                <a:cxn ang="0">
                  <a:pos x="558" y="120"/>
                </a:cxn>
                <a:cxn ang="0">
                  <a:pos x="449" y="399"/>
                </a:cxn>
                <a:cxn ang="0">
                  <a:pos x="344" y="357"/>
                </a:cxn>
                <a:cxn ang="0">
                  <a:pos x="180" y="414"/>
                </a:cxn>
                <a:cxn ang="0">
                  <a:pos x="55" y="561"/>
                </a:cxn>
                <a:cxn ang="0">
                  <a:pos x="0" y="755"/>
                </a:cxn>
                <a:cxn ang="0">
                  <a:pos x="40" y="897"/>
                </a:cxn>
                <a:cxn ang="0">
                  <a:pos x="140" y="981"/>
                </a:cxn>
                <a:cxn ang="0">
                  <a:pos x="274" y="976"/>
                </a:cxn>
                <a:cxn ang="0">
                  <a:pos x="394" y="892"/>
                </a:cxn>
                <a:cxn ang="0">
                  <a:pos x="444" y="960"/>
                </a:cxn>
                <a:cxn ang="0">
                  <a:pos x="504" y="986"/>
                </a:cxn>
                <a:cxn ang="0">
                  <a:pos x="573" y="981"/>
                </a:cxn>
                <a:cxn ang="0">
                  <a:pos x="633" y="913"/>
                </a:cxn>
                <a:cxn ang="0">
                  <a:pos x="668" y="829"/>
                </a:cxn>
                <a:cxn ang="0">
                  <a:pos x="683" y="776"/>
                </a:cxn>
                <a:cxn ang="0">
                  <a:pos x="678" y="761"/>
                </a:cxn>
                <a:cxn ang="0">
                  <a:pos x="653" y="755"/>
                </a:cxn>
                <a:cxn ang="0">
                  <a:pos x="638" y="766"/>
                </a:cxn>
                <a:cxn ang="0">
                  <a:pos x="623" y="845"/>
                </a:cxn>
                <a:cxn ang="0">
                  <a:pos x="588" y="918"/>
                </a:cxn>
                <a:cxn ang="0">
                  <a:pos x="533" y="950"/>
                </a:cxn>
                <a:cxn ang="0">
                  <a:pos x="499" y="929"/>
                </a:cxn>
                <a:cxn ang="0">
                  <a:pos x="489" y="902"/>
                </a:cxn>
                <a:cxn ang="0">
                  <a:pos x="494" y="839"/>
                </a:cxn>
                <a:cxn ang="0">
                  <a:pos x="683" y="42"/>
                </a:cxn>
                <a:cxn ang="0">
                  <a:pos x="384" y="839"/>
                </a:cxn>
                <a:cxn ang="0">
                  <a:pos x="329" y="892"/>
                </a:cxn>
                <a:cxn ang="0">
                  <a:pos x="284" y="929"/>
                </a:cxn>
                <a:cxn ang="0">
                  <a:pos x="210" y="950"/>
                </a:cxn>
                <a:cxn ang="0">
                  <a:pos x="150" y="929"/>
                </a:cxn>
                <a:cxn ang="0">
                  <a:pos x="115" y="866"/>
                </a:cxn>
                <a:cxn ang="0">
                  <a:pos x="115" y="761"/>
                </a:cxn>
                <a:cxn ang="0">
                  <a:pos x="140" y="635"/>
                </a:cxn>
                <a:cxn ang="0">
                  <a:pos x="180" y="530"/>
                </a:cxn>
                <a:cxn ang="0">
                  <a:pos x="269" y="420"/>
                </a:cxn>
                <a:cxn ang="0">
                  <a:pos x="344" y="393"/>
                </a:cxn>
                <a:cxn ang="0">
                  <a:pos x="419" y="425"/>
                </a:cxn>
                <a:cxn ang="0">
                  <a:pos x="454" y="477"/>
                </a:cxn>
                <a:cxn ang="0">
                  <a:pos x="464" y="530"/>
                </a:cxn>
                <a:cxn ang="0">
                  <a:pos x="399" y="803"/>
                </a:cxn>
              </a:cxnLst>
              <a:rect l="0" t="0" r="r" b="b"/>
              <a:pathLst>
                <a:path w="688" h="992">
                  <a:moveTo>
                    <a:pt x="683" y="42"/>
                  </a:moveTo>
                  <a:lnTo>
                    <a:pt x="683" y="31"/>
                  </a:lnTo>
                  <a:lnTo>
                    <a:pt x="688" y="26"/>
                  </a:lnTo>
                  <a:lnTo>
                    <a:pt x="688" y="15"/>
                  </a:lnTo>
                  <a:lnTo>
                    <a:pt x="678" y="5"/>
                  </a:lnTo>
                  <a:lnTo>
                    <a:pt x="668" y="0"/>
                  </a:lnTo>
                  <a:lnTo>
                    <a:pt x="633" y="5"/>
                  </a:lnTo>
                  <a:lnTo>
                    <a:pt x="583" y="5"/>
                  </a:lnTo>
                  <a:lnTo>
                    <a:pt x="533" y="10"/>
                  </a:lnTo>
                  <a:lnTo>
                    <a:pt x="494" y="15"/>
                  </a:lnTo>
                  <a:lnTo>
                    <a:pt x="484" y="15"/>
                  </a:lnTo>
                  <a:lnTo>
                    <a:pt x="479" y="21"/>
                  </a:lnTo>
                  <a:lnTo>
                    <a:pt x="469" y="26"/>
                  </a:lnTo>
                  <a:lnTo>
                    <a:pt x="469" y="36"/>
                  </a:lnTo>
                  <a:lnTo>
                    <a:pt x="464" y="47"/>
                  </a:lnTo>
                  <a:lnTo>
                    <a:pt x="469" y="57"/>
                  </a:lnTo>
                  <a:lnTo>
                    <a:pt x="474" y="63"/>
                  </a:lnTo>
                  <a:lnTo>
                    <a:pt x="484" y="68"/>
                  </a:lnTo>
                  <a:lnTo>
                    <a:pt x="538" y="68"/>
                  </a:lnTo>
                  <a:lnTo>
                    <a:pt x="553" y="73"/>
                  </a:lnTo>
                  <a:lnTo>
                    <a:pt x="558" y="73"/>
                  </a:lnTo>
                  <a:lnTo>
                    <a:pt x="563" y="78"/>
                  </a:lnTo>
                  <a:lnTo>
                    <a:pt x="563" y="105"/>
                  </a:lnTo>
                  <a:lnTo>
                    <a:pt x="558" y="120"/>
                  </a:lnTo>
                  <a:lnTo>
                    <a:pt x="484" y="441"/>
                  </a:lnTo>
                  <a:lnTo>
                    <a:pt x="449" y="399"/>
                  </a:lnTo>
                  <a:lnTo>
                    <a:pt x="404" y="367"/>
                  </a:lnTo>
                  <a:lnTo>
                    <a:pt x="344" y="357"/>
                  </a:lnTo>
                  <a:lnTo>
                    <a:pt x="259" y="372"/>
                  </a:lnTo>
                  <a:lnTo>
                    <a:pt x="180" y="414"/>
                  </a:lnTo>
                  <a:lnTo>
                    <a:pt x="110" y="483"/>
                  </a:lnTo>
                  <a:lnTo>
                    <a:pt x="55" y="561"/>
                  </a:lnTo>
                  <a:lnTo>
                    <a:pt x="15" y="656"/>
                  </a:lnTo>
                  <a:lnTo>
                    <a:pt x="0" y="755"/>
                  </a:lnTo>
                  <a:lnTo>
                    <a:pt x="10" y="834"/>
                  </a:lnTo>
                  <a:lnTo>
                    <a:pt x="40" y="897"/>
                  </a:lnTo>
                  <a:lnTo>
                    <a:pt x="85" y="944"/>
                  </a:lnTo>
                  <a:lnTo>
                    <a:pt x="140" y="981"/>
                  </a:lnTo>
                  <a:lnTo>
                    <a:pt x="205" y="992"/>
                  </a:lnTo>
                  <a:lnTo>
                    <a:pt x="274" y="976"/>
                  </a:lnTo>
                  <a:lnTo>
                    <a:pt x="334" y="939"/>
                  </a:lnTo>
                  <a:lnTo>
                    <a:pt x="394" y="892"/>
                  </a:lnTo>
                  <a:lnTo>
                    <a:pt x="414" y="934"/>
                  </a:lnTo>
                  <a:lnTo>
                    <a:pt x="444" y="960"/>
                  </a:lnTo>
                  <a:lnTo>
                    <a:pt x="474" y="981"/>
                  </a:lnTo>
                  <a:lnTo>
                    <a:pt x="504" y="986"/>
                  </a:lnTo>
                  <a:lnTo>
                    <a:pt x="528" y="992"/>
                  </a:lnTo>
                  <a:lnTo>
                    <a:pt x="573" y="981"/>
                  </a:lnTo>
                  <a:lnTo>
                    <a:pt x="608" y="955"/>
                  </a:lnTo>
                  <a:lnTo>
                    <a:pt x="633" y="913"/>
                  </a:lnTo>
                  <a:lnTo>
                    <a:pt x="653" y="871"/>
                  </a:lnTo>
                  <a:lnTo>
                    <a:pt x="668" y="829"/>
                  </a:lnTo>
                  <a:lnTo>
                    <a:pt x="678" y="792"/>
                  </a:lnTo>
                  <a:lnTo>
                    <a:pt x="683" y="776"/>
                  </a:lnTo>
                  <a:lnTo>
                    <a:pt x="683" y="766"/>
                  </a:lnTo>
                  <a:lnTo>
                    <a:pt x="678" y="761"/>
                  </a:lnTo>
                  <a:lnTo>
                    <a:pt x="668" y="755"/>
                  </a:lnTo>
                  <a:lnTo>
                    <a:pt x="653" y="755"/>
                  </a:lnTo>
                  <a:lnTo>
                    <a:pt x="643" y="761"/>
                  </a:lnTo>
                  <a:lnTo>
                    <a:pt x="638" y="766"/>
                  </a:lnTo>
                  <a:lnTo>
                    <a:pt x="638" y="782"/>
                  </a:lnTo>
                  <a:lnTo>
                    <a:pt x="623" y="845"/>
                  </a:lnTo>
                  <a:lnTo>
                    <a:pt x="608" y="881"/>
                  </a:lnTo>
                  <a:lnTo>
                    <a:pt x="588" y="918"/>
                  </a:lnTo>
                  <a:lnTo>
                    <a:pt x="563" y="939"/>
                  </a:lnTo>
                  <a:lnTo>
                    <a:pt x="533" y="950"/>
                  </a:lnTo>
                  <a:lnTo>
                    <a:pt x="519" y="950"/>
                  </a:lnTo>
                  <a:lnTo>
                    <a:pt x="499" y="929"/>
                  </a:lnTo>
                  <a:lnTo>
                    <a:pt x="494" y="918"/>
                  </a:lnTo>
                  <a:lnTo>
                    <a:pt x="489" y="902"/>
                  </a:lnTo>
                  <a:lnTo>
                    <a:pt x="489" y="860"/>
                  </a:lnTo>
                  <a:lnTo>
                    <a:pt x="494" y="839"/>
                  </a:lnTo>
                  <a:lnTo>
                    <a:pt x="499" y="824"/>
                  </a:lnTo>
                  <a:lnTo>
                    <a:pt x="683" y="42"/>
                  </a:lnTo>
                  <a:close/>
                  <a:moveTo>
                    <a:pt x="399" y="803"/>
                  </a:moveTo>
                  <a:lnTo>
                    <a:pt x="384" y="839"/>
                  </a:lnTo>
                  <a:lnTo>
                    <a:pt x="359" y="866"/>
                  </a:lnTo>
                  <a:lnTo>
                    <a:pt x="329" y="892"/>
                  </a:lnTo>
                  <a:lnTo>
                    <a:pt x="314" y="908"/>
                  </a:lnTo>
                  <a:lnTo>
                    <a:pt x="284" y="929"/>
                  </a:lnTo>
                  <a:lnTo>
                    <a:pt x="249" y="944"/>
                  </a:lnTo>
                  <a:lnTo>
                    <a:pt x="210" y="950"/>
                  </a:lnTo>
                  <a:lnTo>
                    <a:pt x="180" y="944"/>
                  </a:lnTo>
                  <a:lnTo>
                    <a:pt x="150" y="929"/>
                  </a:lnTo>
                  <a:lnTo>
                    <a:pt x="130" y="908"/>
                  </a:lnTo>
                  <a:lnTo>
                    <a:pt x="115" y="866"/>
                  </a:lnTo>
                  <a:lnTo>
                    <a:pt x="110" y="813"/>
                  </a:lnTo>
                  <a:lnTo>
                    <a:pt x="115" y="761"/>
                  </a:lnTo>
                  <a:lnTo>
                    <a:pt x="125" y="698"/>
                  </a:lnTo>
                  <a:lnTo>
                    <a:pt x="140" y="635"/>
                  </a:lnTo>
                  <a:lnTo>
                    <a:pt x="160" y="572"/>
                  </a:lnTo>
                  <a:lnTo>
                    <a:pt x="180" y="530"/>
                  </a:lnTo>
                  <a:lnTo>
                    <a:pt x="225" y="462"/>
                  </a:lnTo>
                  <a:lnTo>
                    <a:pt x="269" y="420"/>
                  </a:lnTo>
                  <a:lnTo>
                    <a:pt x="314" y="399"/>
                  </a:lnTo>
                  <a:lnTo>
                    <a:pt x="344" y="393"/>
                  </a:lnTo>
                  <a:lnTo>
                    <a:pt x="384" y="404"/>
                  </a:lnTo>
                  <a:lnTo>
                    <a:pt x="419" y="425"/>
                  </a:lnTo>
                  <a:lnTo>
                    <a:pt x="439" y="451"/>
                  </a:lnTo>
                  <a:lnTo>
                    <a:pt x="454" y="477"/>
                  </a:lnTo>
                  <a:lnTo>
                    <a:pt x="464" y="504"/>
                  </a:lnTo>
                  <a:lnTo>
                    <a:pt x="464" y="530"/>
                  </a:lnTo>
                  <a:lnTo>
                    <a:pt x="459" y="540"/>
                  </a:lnTo>
                  <a:lnTo>
                    <a:pt x="399" y="8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40" name="Freeform 20"/>
            <p:cNvSpPr>
              <a:spLocks/>
            </p:cNvSpPr>
            <p:nvPr/>
          </p:nvSpPr>
          <p:spPr bwMode="auto">
            <a:xfrm>
              <a:off x="19732" y="1382"/>
              <a:ext cx="439" cy="2010"/>
            </a:xfrm>
            <a:custGeom>
              <a:avLst/>
              <a:gdLst/>
              <a:ahLst/>
              <a:cxnLst>
                <a:cxn ang="0">
                  <a:pos x="439" y="1002"/>
                </a:cxn>
                <a:cxn ang="0">
                  <a:pos x="439" y="903"/>
                </a:cxn>
                <a:cxn ang="0">
                  <a:pos x="429" y="782"/>
                </a:cxn>
                <a:cxn ang="0">
                  <a:pos x="404" y="651"/>
                </a:cxn>
                <a:cxn ang="0">
                  <a:pos x="369" y="514"/>
                </a:cxn>
                <a:cxn ang="0">
                  <a:pos x="314" y="378"/>
                </a:cxn>
                <a:cxn ang="0">
                  <a:pos x="264" y="278"/>
                </a:cxn>
                <a:cxn ang="0">
                  <a:pos x="209" y="194"/>
                </a:cxn>
                <a:cxn ang="0">
                  <a:pos x="155" y="126"/>
                </a:cxn>
                <a:cxn ang="0">
                  <a:pos x="65" y="32"/>
                </a:cxn>
                <a:cxn ang="0">
                  <a:pos x="20" y="0"/>
                </a:cxn>
                <a:cxn ang="0">
                  <a:pos x="0" y="11"/>
                </a:cxn>
                <a:cxn ang="0">
                  <a:pos x="0" y="32"/>
                </a:cxn>
                <a:cxn ang="0">
                  <a:pos x="35" y="68"/>
                </a:cxn>
                <a:cxn ang="0">
                  <a:pos x="120" y="179"/>
                </a:cxn>
                <a:cxn ang="0">
                  <a:pos x="194" y="305"/>
                </a:cxn>
                <a:cxn ang="0">
                  <a:pos x="254" y="451"/>
                </a:cxn>
                <a:cxn ang="0">
                  <a:pos x="294" y="619"/>
                </a:cxn>
                <a:cxn ang="0">
                  <a:pos x="324" y="803"/>
                </a:cxn>
                <a:cxn ang="0">
                  <a:pos x="329" y="1002"/>
                </a:cxn>
                <a:cxn ang="0">
                  <a:pos x="324" y="1149"/>
                </a:cxn>
                <a:cxn ang="0">
                  <a:pos x="309" y="1296"/>
                </a:cxn>
                <a:cxn ang="0">
                  <a:pos x="284" y="1443"/>
                </a:cxn>
                <a:cxn ang="0">
                  <a:pos x="244" y="1580"/>
                </a:cxn>
                <a:cxn ang="0">
                  <a:pos x="189" y="1716"/>
                </a:cxn>
                <a:cxn ang="0">
                  <a:pos x="115" y="1837"/>
                </a:cxn>
                <a:cxn ang="0">
                  <a:pos x="25" y="1952"/>
                </a:cxn>
                <a:cxn ang="0">
                  <a:pos x="0" y="1978"/>
                </a:cxn>
                <a:cxn ang="0">
                  <a:pos x="0" y="1999"/>
                </a:cxn>
                <a:cxn ang="0">
                  <a:pos x="20" y="2010"/>
                </a:cxn>
                <a:cxn ang="0">
                  <a:pos x="35" y="1999"/>
                </a:cxn>
                <a:cxn ang="0">
                  <a:pos x="70" y="1973"/>
                </a:cxn>
                <a:cxn ang="0">
                  <a:pos x="110" y="1936"/>
                </a:cxn>
                <a:cxn ang="0">
                  <a:pos x="160" y="1879"/>
                </a:cxn>
                <a:cxn ang="0">
                  <a:pos x="214" y="1805"/>
                </a:cxn>
                <a:cxn ang="0">
                  <a:pos x="269" y="1716"/>
                </a:cxn>
                <a:cxn ang="0">
                  <a:pos x="319" y="1616"/>
                </a:cxn>
                <a:cxn ang="0">
                  <a:pos x="379" y="1454"/>
                </a:cxn>
                <a:cxn ang="0">
                  <a:pos x="419" y="1291"/>
                </a:cxn>
                <a:cxn ang="0">
                  <a:pos x="434" y="1139"/>
                </a:cxn>
                <a:cxn ang="0">
                  <a:pos x="439" y="1002"/>
                </a:cxn>
              </a:cxnLst>
              <a:rect l="0" t="0" r="r" b="b"/>
              <a:pathLst>
                <a:path w="439" h="2010">
                  <a:moveTo>
                    <a:pt x="439" y="1002"/>
                  </a:moveTo>
                  <a:lnTo>
                    <a:pt x="439" y="903"/>
                  </a:lnTo>
                  <a:lnTo>
                    <a:pt x="429" y="782"/>
                  </a:lnTo>
                  <a:lnTo>
                    <a:pt x="404" y="651"/>
                  </a:lnTo>
                  <a:lnTo>
                    <a:pt x="369" y="514"/>
                  </a:lnTo>
                  <a:lnTo>
                    <a:pt x="314" y="378"/>
                  </a:lnTo>
                  <a:lnTo>
                    <a:pt x="264" y="278"/>
                  </a:lnTo>
                  <a:lnTo>
                    <a:pt x="209" y="194"/>
                  </a:lnTo>
                  <a:lnTo>
                    <a:pt x="155" y="126"/>
                  </a:lnTo>
                  <a:lnTo>
                    <a:pt x="65" y="32"/>
                  </a:lnTo>
                  <a:lnTo>
                    <a:pt x="20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35" y="68"/>
                  </a:lnTo>
                  <a:lnTo>
                    <a:pt x="120" y="179"/>
                  </a:lnTo>
                  <a:lnTo>
                    <a:pt x="194" y="305"/>
                  </a:lnTo>
                  <a:lnTo>
                    <a:pt x="254" y="451"/>
                  </a:lnTo>
                  <a:lnTo>
                    <a:pt x="294" y="619"/>
                  </a:lnTo>
                  <a:lnTo>
                    <a:pt x="324" y="803"/>
                  </a:lnTo>
                  <a:lnTo>
                    <a:pt x="329" y="1002"/>
                  </a:lnTo>
                  <a:lnTo>
                    <a:pt x="324" y="1149"/>
                  </a:lnTo>
                  <a:lnTo>
                    <a:pt x="309" y="1296"/>
                  </a:lnTo>
                  <a:lnTo>
                    <a:pt x="284" y="1443"/>
                  </a:lnTo>
                  <a:lnTo>
                    <a:pt x="244" y="1580"/>
                  </a:lnTo>
                  <a:lnTo>
                    <a:pt x="189" y="1716"/>
                  </a:lnTo>
                  <a:lnTo>
                    <a:pt x="115" y="1837"/>
                  </a:lnTo>
                  <a:lnTo>
                    <a:pt x="25" y="1952"/>
                  </a:lnTo>
                  <a:lnTo>
                    <a:pt x="0" y="1978"/>
                  </a:lnTo>
                  <a:lnTo>
                    <a:pt x="0" y="1999"/>
                  </a:lnTo>
                  <a:lnTo>
                    <a:pt x="20" y="2010"/>
                  </a:lnTo>
                  <a:lnTo>
                    <a:pt x="35" y="1999"/>
                  </a:lnTo>
                  <a:lnTo>
                    <a:pt x="70" y="1973"/>
                  </a:lnTo>
                  <a:lnTo>
                    <a:pt x="110" y="1936"/>
                  </a:lnTo>
                  <a:lnTo>
                    <a:pt x="160" y="1879"/>
                  </a:lnTo>
                  <a:lnTo>
                    <a:pt x="214" y="1805"/>
                  </a:lnTo>
                  <a:lnTo>
                    <a:pt x="269" y="1716"/>
                  </a:lnTo>
                  <a:lnTo>
                    <a:pt x="319" y="1616"/>
                  </a:lnTo>
                  <a:lnTo>
                    <a:pt x="379" y="1454"/>
                  </a:lnTo>
                  <a:lnTo>
                    <a:pt x="419" y="1291"/>
                  </a:lnTo>
                  <a:lnTo>
                    <a:pt x="434" y="1139"/>
                  </a:lnTo>
                  <a:lnTo>
                    <a:pt x="439" y="10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343" name="Group 2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6143636" y="2231296"/>
            <a:ext cx="1000132" cy="391068"/>
            <a:chOff x="2764" y="1681"/>
            <a:chExt cx="4675" cy="1828"/>
          </a:xfrm>
        </p:grpSpPr>
        <p:sp>
          <p:nvSpPr>
            <p:cNvPr id="56345" name="Freeform 25"/>
            <p:cNvSpPr>
              <a:spLocks/>
            </p:cNvSpPr>
            <p:nvPr/>
          </p:nvSpPr>
          <p:spPr bwMode="auto">
            <a:xfrm>
              <a:off x="2764" y="2177"/>
              <a:ext cx="884" cy="1332"/>
            </a:xfrm>
            <a:custGeom>
              <a:avLst/>
              <a:gdLst/>
              <a:ahLst/>
              <a:cxnLst>
                <a:cxn ang="0">
                  <a:pos x="884" y="97"/>
                </a:cxn>
                <a:cxn ang="0">
                  <a:pos x="873" y="42"/>
                </a:cxn>
                <a:cxn ang="0">
                  <a:pos x="829" y="23"/>
                </a:cxn>
                <a:cxn ang="0">
                  <a:pos x="777" y="46"/>
                </a:cxn>
                <a:cxn ang="0">
                  <a:pos x="755" y="91"/>
                </a:cxn>
                <a:cxn ang="0">
                  <a:pos x="736" y="177"/>
                </a:cxn>
                <a:cxn ang="0">
                  <a:pos x="605" y="724"/>
                </a:cxn>
                <a:cxn ang="0">
                  <a:pos x="567" y="787"/>
                </a:cxn>
                <a:cxn ang="0">
                  <a:pos x="495" y="856"/>
                </a:cxn>
                <a:cxn ang="0">
                  <a:pos x="394" y="887"/>
                </a:cxn>
                <a:cxn ang="0">
                  <a:pos x="319" y="861"/>
                </a:cxn>
                <a:cxn ang="0">
                  <a:pos x="285" y="798"/>
                </a:cxn>
                <a:cxn ang="0">
                  <a:pos x="275" y="721"/>
                </a:cxn>
                <a:cxn ang="0">
                  <a:pos x="293" y="579"/>
                </a:cxn>
                <a:cxn ang="0">
                  <a:pos x="347" y="391"/>
                </a:cxn>
                <a:cxn ang="0">
                  <a:pos x="394" y="258"/>
                </a:cxn>
                <a:cxn ang="0">
                  <a:pos x="409" y="202"/>
                </a:cxn>
                <a:cxn ang="0">
                  <a:pos x="407" y="130"/>
                </a:cxn>
                <a:cxn ang="0">
                  <a:pos x="356" y="37"/>
                </a:cxn>
                <a:cxn ang="0">
                  <a:pos x="254" y="0"/>
                </a:cxn>
                <a:cxn ang="0">
                  <a:pos x="151" y="35"/>
                </a:cxn>
                <a:cxn ang="0">
                  <a:pos x="77" y="120"/>
                </a:cxn>
                <a:cxn ang="0">
                  <a:pos x="30" y="216"/>
                </a:cxn>
                <a:cxn ang="0">
                  <a:pos x="5" y="293"/>
                </a:cxn>
                <a:cxn ang="0">
                  <a:pos x="0" y="323"/>
                </a:cxn>
                <a:cxn ang="0">
                  <a:pos x="8" y="335"/>
                </a:cxn>
                <a:cxn ang="0">
                  <a:pos x="21" y="339"/>
                </a:cxn>
                <a:cxn ang="0">
                  <a:pos x="43" y="332"/>
                </a:cxn>
                <a:cxn ang="0">
                  <a:pos x="72" y="240"/>
                </a:cxn>
                <a:cxn ang="0">
                  <a:pos x="134" y="114"/>
                </a:cxn>
                <a:cxn ang="0">
                  <a:pos x="203" y="56"/>
                </a:cxn>
                <a:cxn ang="0">
                  <a:pos x="255" y="46"/>
                </a:cxn>
                <a:cxn ang="0">
                  <a:pos x="281" y="58"/>
                </a:cxn>
                <a:cxn ang="0">
                  <a:pos x="296" y="111"/>
                </a:cxn>
                <a:cxn ang="0">
                  <a:pos x="275" y="223"/>
                </a:cxn>
                <a:cxn ang="0">
                  <a:pos x="213" y="402"/>
                </a:cxn>
                <a:cxn ang="0">
                  <a:pos x="167" y="567"/>
                </a:cxn>
                <a:cxn ang="0">
                  <a:pos x="152" y="687"/>
                </a:cxn>
                <a:cxn ang="0">
                  <a:pos x="177" y="812"/>
                </a:cxn>
                <a:cxn ang="0">
                  <a:pos x="239" y="889"/>
                </a:cxn>
                <a:cxn ang="0">
                  <a:pos x="324" y="926"/>
                </a:cxn>
                <a:cxn ang="0">
                  <a:pos x="430" y="929"/>
                </a:cxn>
                <a:cxn ang="0">
                  <a:pos x="546" y="871"/>
                </a:cxn>
                <a:cxn ang="0">
                  <a:pos x="536" y="998"/>
                </a:cxn>
                <a:cxn ang="0">
                  <a:pos x="455" y="1157"/>
                </a:cxn>
                <a:cxn ang="0">
                  <a:pos x="365" y="1248"/>
                </a:cxn>
                <a:cxn ang="0">
                  <a:pos x="244" y="1287"/>
                </a:cxn>
                <a:cxn ang="0">
                  <a:pos x="195" y="1280"/>
                </a:cxn>
                <a:cxn ang="0">
                  <a:pos x="131" y="1248"/>
                </a:cxn>
                <a:cxn ang="0">
                  <a:pos x="120" y="1201"/>
                </a:cxn>
                <a:cxn ang="0">
                  <a:pos x="180" y="1175"/>
                </a:cxn>
                <a:cxn ang="0">
                  <a:pos x="216" y="1119"/>
                </a:cxn>
                <a:cxn ang="0">
                  <a:pos x="208" y="1049"/>
                </a:cxn>
                <a:cxn ang="0">
                  <a:pos x="170" y="1022"/>
                </a:cxn>
                <a:cxn ang="0">
                  <a:pos x="113" y="1026"/>
                </a:cxn>
                <a:cxn ang="0">
                  <a:pos x="62" y="1066"/>
                </a:cxn>
                <a:cxn ang="0">
                  <a:pos x="41" y="1154"/>
                </a:cxn>
                <a:cxn ang="0">
                  <a:pos x="74" y="1255"/>
                </a:cxn>
                <a:cxn ang="0">
                  <a:pos x="162" y="1318"/>
                </a:cxn>
                <a:cxn ang="0">
                  <a:pos x="303" y="1327"/>
                </a:cxn>
                <a:cxn ang="0">
                  <a:pos x="473" y="1252"/>
                </a:cxn>
                <a:cxn ang="0">
                  <a:pos x="610" y="1105"/>
                </a:cxn>
                <a:cxn ang="0">
                  <a:pos x="693" y="912"/>
                </a:cxn>
              </a:cxnLst>
              <a:rect l="0" t="0" r="r" b="b"/>
              <a:pathLst>
                <a:path w="884" h="1332">
                  <a:moveTo>
                    <a:pt x="878" y="127"/>
                  </a:moveTo>
                  <a:lnTo>
                    <a:pt x="883" y="109"/>
                  </a:lnTo>
                  <a:lnTo>
                    <a:pt x="884" y="97"/>
                  </a:lnTo>
                  <a:lnTo>
                    <a:pt x="884" y="79"/>
                  </a:lnTo>
                  <a:lnTo>
                    <a:pt x="881" y="58"/>
                  </a:lnTo>
                  <a:lnTo>
                    <a:pt x="873" y="42"/>
                  </a:lnTo>
                  <a:lnTo>
                    <a:pt x="862" y="32"/>
                  </a:lnTo>
                  <a:lnTo>
                    <a:pt x="847" y="25"/>
                  </a:lnTo>
                  <a:lnTo>
                    <a:pt x="829" y="23"/>
                  </a:lnTo>
                  <a:lnTo>
                    <a:pt x="812" y="25"/>
                  </a:lnTo>
                  <a:lnTo>
                    <a:pt x="795" y="34"/>
                  </a:lnTo>
                  <a:lnTo>
                    <a:pt x="777" y="46"/>
                  </a:lnTo>
                  <a:lnTo>
                    <a:pt x="762" y="67"/>
                  </a:lnTo>
                  <a:lnTo>
                    <a:pt x="759" y="76"/>
                  </a:lnTo>
                  <a:lnTo>
                    <a:pt x="755" y="91"/>
                  </a:lnTo>
                  <a:lnTo>
                    <a:pt x="745" y="134"/>
                  </a:lnTo>
                  <a:lnTo>
                    <a:pt x="739" y="156"/>
                  </a:lnTo>
                  <a:lnTo>
                    <a:pt x="736" y="177"/>
                  </a:lnTo>
                  <a:lnTo>
                    <a:pt x="696" y="342"/>
                  </a:lnTo>
                  <a:lnTo>
                    <a:pt x="610" y="712"/>
                  </a:lnTo>
                  <a:lnTo>
                    <a:pt x="605" y="724"/>
                  </a:lnTo>
                  <a:lnTo>
                    <a:pt x="597" y="742"/>
                  </a:lnTo>
                  <a:lnTo>
                    <a:pt x="584" y="765"/>
                  </a:lnTo>
                  <a:lnTo>
                    <a:pt x="567" y="787"/>
                  </a:lnTo>
                  <a:lnTo>
                    <a:pt x="546" y="812"/>
                  </a:lnTo>
                  <a:lnTo>
                    <a:pt x="523" y="835"/>
                  </a:lnTo>
                  <a:lnTo>
                    <a:pt x="495" y="856"/>
                  </a:lnTo>
                  <a:lnTo>
                    <a:pt x="464" y="871"/>
                  </a:lnTo>
                  <a:lnTo>
                    <a:pt x="430" y="884"/>
                  </a:lnTo>
                  <a:lnTo>
                    <a:pt x="394" y="887"/>
                  </a:lnTo>
                  <a:lnTo>
                    <a:pt x="365" y="884"/>
                  </a:lnTo>
                  <a:lnTo>
                    <a:pt x="340" y="875"/>
                  </a:lnTo>
                  <a:lnTo>
                    <a:pt x="319" y="861"/>
                  </a:lnTo>
                  <a:lnTo>
                    <a:pt x="304" y="843"/>
                  </a:lnTo>
                  <a:lnTo>
                    <a:pt x="293" y="822"/>
                  </a:lnTo>
                  <a:lnTo>
                    <a:pt x="285" y="798"/>
                  </a:lnTo>
                  <a:lnTo>
                    <a:pt x="278" y="772"/>
                  </a:lnTo>
                  <a:lnTo>
                    <a:pt x="275" y="747"/>
                  </a:lnTo>
                  <a:lnTo>
                    <a:pt x="275" y="721"/>
                  </a:lnTo>
                  <a:lnTo>
                    <a:pt x="276" y="679"/>
                  </a:lnTo>
                  <a:lnTo>
                    <a:pt x="283" y="631"/>
                  </a:lnTo>
                  <a:lnTo>
                    <a:pt x="293" y="579"/>
                  </a:lnTo>
                  <a:lnTo>
                    <a:pt x="307" y="523"/>
                  </a:lnTo>
                  <a:lnTo>
                    <a:pt x="325" y="460"/>
                  </a:lnTo>
                  <a:lnTo>
                    <a:pt x="347" y="391"/>
                  </a:lnTo>
                  <a:lnTo>
                    <a:pt x="373" y="318"/>
                  </a:lnTo>
                  <a:lnTo>
                    <a:pt x="384" y="284"/>
                  </a:lnTo>
                  <a:lnTo>
                    <a:pt x="394" y="258"/>
                  </a:lnTo>
                  <a:lnTo>
                    <a:pt x="401" y="237"/>
                  </a:lnTo>
                  <a:lnTo>
                    <a:pt x="406" y="218"/>
                  </a:lnTo>
                  <a:lnTo>
                    <a:pt x="409" y="202"/>
                  </a:lnTo>
                  <a:lnTo>
                    <a:pt x="410" y="186"/>
                  </a:lnTo>
                  <a:lnTo>
                    <a:pt x="410" y="169"/>
                  </a:lnTo>
                  <a:lnTo>
                    <a:pt x="407" y="130"/>
                  </a:lnTo>
                  <a:lnTo>
                    <a:pt x="396" y="95"/>
                  </a:lnTo>
                  <a:lnTo>
                    <a:pt x="379" y="63"/>
                  </a:lnTo>
                  <a:lnTo>
                    <a:pt x="356" y="37"/>
                  </a:lnTo>
                  <a:lnTo>
                    <a:pt x="327" y="18"/>
                  </a:lnTo>
                  <a:lnTo>
                    <a:pt x="293" y="6"/>
                  </a:lnTo>
                  <a:lnTo>
                    <a:pt x="254" y="0"/>
                  </a:lnTo>
                  <a:lnTo>
                    <a:pt x="216" y="4"/>
                  </a:lnTo>
                  <a:lnTo>
                    <a:pt x="182" y="16"/>
                  </a:lnTo>
                  <a:lnTo>
                    <a:pt x="151" y="35"/>
                  </a:lnTo>
                  <a:lnTo>
                    <a:pt x="124" y="60"/>
                  </a:lnTo>
                  <a:lnTo>
                    <a:pt x="98" y="88"/>
                  </a:lnTo>
                  <a:lnTo>
                    <a:pt x="77" y="120"/>
                  </a:lnTo>
                  <a:lnTo>
                    <a:pt x="59" y="151"/>
                  </a:lnTo>
                  <a:lnTo>
                    <a:pt x="43" y="184"/>
                  </a:lnTo>
                  <a:lnTo>
                    <a:pt x="30" y="216"/>
                  </a:lnTo>
                  <a:lnTo>
                    <a:pt x="18" y="246"/>
                  </a:lnTo>
                  <a:lnTo>
                    <a:pt x="10" y="272"/>
                  </a:lnTo>
                  <a:lnTo>
                    <a:pt x="5" y="293"/>
                  </a:lnTo>
                  <a:lnTo>
                    <a:pt x="2" y="309"/>
                  </a:lnTo>
                  <a:lnTo>
                    <a:pt x="0" y="318"/>
                  </a:lnTo>
                  <a:lnTo>
                    <a:pt x="0" y="323"/>
                  </a:lnTo>
                  <a:lnTo>
                    <a:pt x="3" y="328"/>
                  </a:lnTo>
                  <a:lnTo>
                    <a:pt x="5" y="332"/>
                  </a:lnTo>
                  <a:lnTo>
                    <a:pt x="8" y="335"/>
                  </a:lnTo>
                  <a:lnTo>
                    <a:pt x="12" y="337"/>
                  </a:lnTo>
                  <a:lnTo>
                    <a:pt x="18" y="337"/>
                  </a:lnTo>
                  <a:lnTo>
                    <a:pt x="21" y="339"/>
                  </a:lnTo>
                  <a:lnTo>
                    <a:pt x="23" y="339"/>
                  </a:lnTo>
                  <a:lnTo>
                    <a:pt x="35" y="337"/>
                  </a:lnTo>
                  <a:lnTo>
                    <a:pt x="43" y="332"/>
                  </a:lnTo>
                  <a:lnTo>
                    <a:pt x="48" y="321"/>
                  </a:lnTo>
                  <a:lnTo>
                    <a:pt x="54" y="300"/>
                  </a:lnTo>
                  <a:lnTo>
                    <a:pt x="72" y="240"/>
                  </a:lnTo>
                  <a:lnTo>
                    <a:pt x="92" y="190"/>
                  </a:lnTo>
                  <a:lnTo>
                    <a:pt x="113" y="149"/>
                  </a:lnTo>
                  <a:lnTo>
                    <a:pt x="134" y="114"/>
                  </a:lnTo>
                  <a:lnTo>
                    <a:pt x="157" y="88"/>
                  </a:lnTo>
                  <a:lnTo>
                    <a:pt x="180" y="69"/>
                  </a:lnTo>
                  <a:lnTo>
                    <a:pt x="203" y="56"/>
                  </a:lnTo>
                  <a:lnTo>
                    <a:pt x="226" y="48"/>
                  </a:lnTo>
                  <a:lnTo>
                    <a:pt x="249" y="46"/>
                  </a:lnTo>
                  <a:lnTo>
                    <a:pt x="255" y="46"/>
                  </a:lnTo>
                  <a:lnTo>
                    <a:pt x="265" y="48"/>
                  </a:lnTo>
                  <a:lnTo>
                    <a:pt x="273" y="51"/>
                  </a:lnTo>
                  <a:lnTo>
                    <a:pt x="281" y="58"/>
                  </a:lnTo>
                  <a:lnTo>
                    <a:pt x="289" y="70"/>
                  </a:lnTo>
                  <a:lnTo>
                    <a:pt x="294" y="88"/>
                  </a:lnTo>
                  <a:lnTo>
                    <a:pt x="296" y="111"/>
                  </a:lnTo>
                  <a:lnTo>
                    <a:pt x="293" y="149"/>
                  </a:lnTo>
                  <a:lnTo>
                    <a:pt x="285" y="188"/>
                  </a:lnTo>
                  <a:lnTo>
                    <a:pt x="275" y="223"/>
                  </a:lnTo>
                  <a:lnTo>
                    <a:pt x="263" y="256"/>
                  </a:lnTo>
                  <a:lnTo>
                    <a:pt x="237" y="333"/>
                  </a:lnTo>
                  <a:lnTo>
                    <a:pt x="213" y="402"/>
                  </a:lnTo>
                  <a:lnTo>
                    <a:pt x="195" y="463"/>
                  </a:lnTo>
                  <a:lnTo>
                    <a:pt x="178" y="517"/>
                  </a:lnTo>
                  <a:lnTo>
                    <a:pt x="167" y="567"/>
                  </a:lnTo>
                  <a:lnTo>
                    <a:pt x="159" y="610"/>
                  </a:lnTo>
                  <a:lnTo>
                    <a:pt x="154" y="651"/>
                  </a:lnTo>
                  <a:lnTo>
                    <a:pt x="152" y="687"/>
                  </a:lnTo>
                  <a:lnTo>
                    <a:pt x="155" y="735"/>
                  </a:lnTo>
                  <a:lnTo>
                    <a:pt x="164" y="775"/>
                  </a:lnTo>
                  <a:lnTo>
                    <a:pt x="177" y="812"/>
                  </a:lnTo>
                  <a:lnTo>
                    <a:pt x="193" y="842"/>
                  </a:lnTo>
                  <a:lnTo>
                    <a:pt x="214" y="868"/>
                  </a:lnTo>
                  <a:lnTo>
                    <a:pt x="239" y="889"/>
                  </a:lnTo>
                  <a:lnTo>
                    <a:pt x="265" y="905"/>
                  </a:lnTo>
                  <a:lnTo>
                    <a:pt x="294" y="917"/>
                  </a:lnTo>
                  <a:lnTo>
                    <a:pt x="324" y="926"/>
                  </a:lnTo>
                  <a:lnTo>
                    <a:pt x="355" y="931"/>
                  </a:lnTo>
                  <a:lnTo>
                    <a:pt x="386" y="933"/>
                  </a:lnTo>
                  <a:lnTo>
                    <a:pt x="430" y="929"/>
                  </a:lnTo>
                  <a:lnTo>
                    <a:pt x="471" y="917"/>
                  </a:lnTo>
                  <a:lnTo>
                    <a:pt x="510" y="898"/>
                  </a:lnTo>
                  <a:lnTo>
                    <a:pt x="546" y="871"/>
                  </a:lnTo>
                  <a:lnTo>
                    <a:pt x="580" y="840"/>
                  </a:lnTo>
                  <a:lnTo>
                    <a:pt x="554" y="945"/>
                  </a:lnTo>
                  <a:lnTo>
                    <a:pt x="536" y="998"/>
                  </a:lnTo>
                  <a:lnTo>
                    <a:pt x="517" y="1050"/>
                  </a:lnTo>
                  <a:lnTo>
                    <a:pt x="489" y="1103"/>
                  </a:lnTo>
                  <a:lnTo>
                    <a:pt x="455" y="1157"/>
                  </a:lnTo>
                  <a:lnTo>
                    <a:pt x="428" y="1191"/>
                  </a:lnTo>
                  <a:lnTo>
                    <a:pt x="397" y="1222"/>
                  </a:lnTo>
                  <a:lnTo>
                    <a:pt x="365" y="1248"/>
                  </a:lnTo>
                  <a:lnTo>
                    <a:pt x="327" y="1269"/>
                  </a:lnTo>
                  <a:lnTo>
                    <a:pt x="286" y="1282"/>
                  </a:lnTo>
                  <a:lnTo>
                    <a:pt x="244" y="1287"/>
                  </a:lnTo>
                  <a:lnTo>
                    <a:pt x="231" y="1287"/>
                  </a:lnTo>
                  <a:lnTo>
                    <a:pt x="214" y="1285"/>
                  </a:lnTo>
                  <a:lnTo>
                    <a:pt x="195" y="1280"/>
                  </a:lnTo>
                  <a:lnTo>
                    <a:pt x="173" y="1273"/>
                  </a:lnTo>
                  <a:lnTo>
                    <a:pt x="152" y="1262"/>
                  </a:lnTo>
                  <a:lnTo>
                    <a:pt x="131" y="1248"/>
                  </a:lnTo>
                  <a:lnTo>
                    <a:pt x="113" y="1227"/>
                  </a:lnTo>
                  <a:lnTo>
                    <a:pt x="98" y="1201"/>
                  </a:lnTo>
                  <a:lnTo>
                    <a:pt x="120" y="1201"/>
                  </a:lnTo>
                  <a:lnTo>
                    <a:pt x="141" y="1198"/>
                  </a:lnTo>
                  <a:lnTo>
                    <a:pt x="160" y="1191"/>
                  </a:lnTo>
                  <a:lnTo>
                    <a:pt x="180" y="1175"/>
                  </a:lnTo>
                  <a:lnTo>
                    <a:pt x="195" y="1159"/>
                  </a:lnTo>
                  <a:lnTo>
                    <a:pt x="208" y="1141"/>
                  </a:lnTo>
                  <a:lnTo>
                    <a:pt x="216" y="1119"/>
                  </a:lnTo>
                  <a:lnTo>
                    <a:pt x="219" y="1091"/>
                  </a:lnTo>
                  <a:lnTo>
                    <a:pt x="216" y="1066"/>
                  </a:lnTo>
                  <a:lnTo>
                    <a:pt x="208" y="1049"/>
                  </a:lnTo>
                  <a:lnTo>
                    <a:pt x="198" y="1036"/>
                  </a:lnTo>
                  <a:lnTo>
                    <a:pt x="183" y="1027"/>
                  </a:lnTo>
                  <a:lnTo>
                    <a:pt x="170" y="1022"/>
                  </a:lnTo>
                  <a:lnTo>
                    <a:pt x="147" y="1019"/>
                  </a:lnTo>
                  <a:lnTo>
                    <a:pt x="131" y="1020"/>
                  </a:lnTo>
                  <a:lnTo>
                    <a:pt x="113" y="1026"/>
                  </a:lnTo>
                  <a:lnTo>
                    <a:pt x="95" y="1035"/>
                  </a:lnTo>
                  <a:lnTo>
                    <a:pt x="77" y="1049"/>
                  </a:lnTo>
                  <a:lnTo>
                    <a:pt x="62" y="1066"/>
                  </a:lnTo>
                  <a:lnTo>
                    <a:pt x="51" y="1089"/>
                  </a:lnTo>
                  <a:lnTo>
                    <a:pt x="43" y="1119"/>
                  </a:lnTo>
                  <a:lnTo>
                    <a:pt x="41" y="1154"/>
                  </a:lnTo>
                  <a:lnTo>
                    <a:pt x="44" y="1191"/>
                  </a:lnTo>
                  <a:lnTo>
                    <a:pt x="56" y="1224"/>
                  </a:lnTo>
                  <a:lnTo>
                    <a:pt x="74" y="1255"/>
                  </a:lnTo>
                  <a:lnTo>
                    <a:pt x="98" y="1282"/>
                  </a:lnTo>
                  <a:lnTo>
                    <a:pt x="128" y="1303"/>
                  </a:lnTo>
                  <a:lnTo>
                    <a:pt x="162" y="1318"/>
                  </a:lnTo>
                  <a:lnTo>
                    <a:pt x="201" y="1329"/>
                  </a:lnTo>
                  <a:lnTo>
                    <a:pt x="244" y="1332"/>
                  </a:lnTo>
                  <a:lnTo>
                    <a:pt x="303" y="1327"/>
                  </a:lnTo>
                  <a:lnTo>
                    <a:pt x="361" y="1311"/>
                  </a:lnTo>
                  <a:lnTo>
                    <a:pt x="419" y="1285"/>
                  </a:lnTo>
                  <a:lnTo>
                    <a:pt x="473" y="1252"/>
                  </a:lnTo>
                  <a:lnTo>
                    <a:pt x="523" y="1210"/>
                  </a:lnTo>
                  <a:lnTo>
                    <a:pt x="569" y="1161"/>
                  </a:lnTo>
                  <a:lnTo>
                    <a:pt x="610" y="1105"/>
                  </a:lnTo>
                  <a:lnTo>
                    <a:pt x="644" y="1045"/>
                  </a:lnTo>
                  <a:lnTo>
                    <a:pt x="674" y="980"/>
                  </a:lnTo>
                  <a:lnTo>
                    <a:pt x="693" y="912"/>
                  </a:lnTo>
                  <a:lnTo>
                    <a:pt x="878" y="1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46" name="Freeform 26"/>
            <p:cNvSpPr>
              <a:spLocks/>
            </p:cNvSpPr>
            <p:nvPr/>
          </p:nvSpPr>
          <p:spPr bwMode="auto">
            <a:xfrm>
              <a:off x="4410" y="1976"/>
              <a:ext cx="961" cy="1193"/>
            </a:xfrm>
            <a:custGeom>
              <a:avLst/>
              <a:gdLst/>
              <a:ahLst/>
              <a:cxnLst>
                <a:cxn ang="0">
                  <a:pos x="910" y="638"/>
                </a:cxn>
                <a:cxn ang="0">
                  <a:pos x="938" y="633"/>
                </a:cxn>
                <a:cxn ang="0">
                  <a:pos x="958" y="613"/>
                </a:cxn>
                <a:cxn ang="0">
                  <a:pos x="958" y="578"/>
                </a:cxn>
                <a:cxn ang="0">
                  <a:pos x="938" y="561"/>
                </a:cxn>
                <a:cxn ang="0">
                  <a:pos x="910" y="555"/>
                </a:cxn>
                <a:cxn ang="0">
                  <a:pos x="90" y="487"/>
                </a:cxn>
                <a:cxn ang="0">
                  <a:pos x="132" y="363"/>
                </a:cxn>
                <a:cxn ang="0">
                  <a:pos x="203" y="257"/>
                </a:cxn>
                <a:cxn ang="0">
                  <a:pos x="294" y="175"/>
                </a:cxn>
                <a:cxn ang="0">
                  <a:pos x="404" y="117"/>
                </a:cxn>
                <a:cxn ang="0">
                  <a:pos x="526" y="86"/>
                </a:cxn>
                <a:cxn ang="0">
                  <a:pos x="910" y="82"/>
                </a:cxn>
                <a:cxn ang="0">
                  <a:pos x="938" y="77"/>
                </a:cxn>
                <a:cxn ang="0">
                  <a:pos x="958" y="58"/>
                </a:cxn>
                <a:cxn ang="0">
                  <a:pos x="958" y="23"/>
                </a:cxn>
                <a:cxn ang="0">
                  <a:pos x="938" y="5"/>
                </a:cxn>
                <a:cxn ang="0">
                  <a:pos x="910" y="0"/>
                </a:cxn>
                <a:cxn ang="0">
                  <a:pos x="513" y="3"/>
                </a:cxn>
                <a:cxn ang="0">
                  <a:pos x="379" y="38"/>
                </a:cxn>
                <a:cxn ang="0">
                  <a:pos x="257" y="101"/>
                </a:cxn>
                <a:cxn ang="0">
                  <a:pos x="154" y="194"/>
                </a:cxn>
                <a:cxn ang="0">
                  <a:pos x="72" y="308"/>
                </a:cxn>
                <a:cxn ang="0">
                  <a:pos x="20" y="445"/>
                </a:cxn>
                <a:cxn ang="0">
                  <a:pos x="0" y="596"/>
                </a:cxn>
                <a:cxn ang="0">
                  <a:pos x="20" y="746"/>
                </a:cxn>
                <a:cxn ang="0">
                  <a:pos x="72" y="881"/>
                </a:cxn>
                <a:cxn ang="0">
                  <a:pos x="152" y="997"/>
                </a:cxn>
                <a:cxn ang="0">
                  <a:pos x="257" y="1090"/>
                </a:cxn>
                <a:cxn ang="0">
                  <a:pos x="379" y="1155"/>
                </a:cxn>
                <a:cxn ang="0">
                  <a:pos x="515" y="1188"/>
                </a:cxn>
                <a:cxn ang="0">
                  <a:pos x="910" y="1193"/>
                </a:cxn>
                <a:cxn ang="0">
                  <a:pos x="938" y="1188"/>
                </a:cxn>
                <a:cxn ang="0">
                  <a:pos x="958" y="1169"/>
                </a:cxn>
                <a:cxn ang="0">
                  <a:pos x="958" y="1134"/>
                </a:cxn>
                <a:cxn ang="0">
                  <a:pos x="938" y="1116"/>
                </a:cxn>
                <a:cxn ang="0">
                  <a:pos x="910" y="1111"/>
                </a:cxn>
                <a:cxn ang="0">
                  <a:pos x="526" y="1108"/>
                </a:cxn>
                <a:cxn ang="0">
                  <a:pos x="402" y="1076"/>
                </a:cxn>
                <a:cxn ang="0">
                  <a:pos x="293" y="1016"/>
                </a:cxn>
                <a:cxn ang="0">
                  <a:pos x="201" y="932"/>
                </a:cxn>
                <a:cxn ang="0">
                  <a:pos x="131" y="829"/>
                </a:cxn>
                <a:cxn ang="0">
                  <a:pos x="90" y="704"/>
                </a:cxn>
                <a:cxn ang="0">
                  <a:pos x="897" y="638"/>
                </a:cxn>
              </a:cxnLst>
              <a:rect l="0" t="0" r="r" b="b"/>
              <a:pathLst>
                <a:path w="961" h="1193">
                  <a:moveTo>
                    <a:pt x="897" y="638"/>
                  </a:moveTo>
                  <a:lnTo>
                    <a:pt x="910" y="638"/>
                  </a:lnTo>
                  <a:lnTo>
                    <a:pt x="925" y="636"/>
                  </a:lnTo>
                  <a:lnTo>
                    <a:pt x="938" y="633"/>
                  </a:lnTo>
                  <a:lnTo>
                    <a:pt x="950" y="626"/>
                  </a:lnTo>
                  <a:lnTo>
                    <a:pt x="958" y="613"/>
                  </a:lnTo>
                  <a:lnTo>
                    <a:pt x="961" y="596"/>
                  </a:lnTo>
                  <a:lnTo>
                    <a:pt x="958" y="578"/>
                  </a:lnTo>
                  <a:lnTo>
                    <a:pt x="950" y="568"/>
                  </a:lnTo>
                  <a:lnTo>
                    <a:pt x="938" y="561"/>
                  </a:lnTo>
                  <a:lnTo>
                    <a:pt x="925" y="557"/>
                  </a:lnTo>
                  <a:lnTo>
                    <a:pt x="910" y="555"/>
                  </a:lnTo>
                  <a:lnTo>
                    <a:pt x="80" y="555"/>
                  </a:lnTo>
                  <a:lnTo>
                    <a:pt x="90" y="487"/>
                  </a:lnTo>
                  <a:lnTo>
                    <a:pt x="108" y="424"/>
                  </a:lnTo>
                  <a:lnTo>
                    <a:pt x="132" y="363"/>
                  </a:lnTo>
                  <a:lnTo>
                    <a:pt x="163" y="308"/>
                  </a:lnTo>
                  <a:lnTo>
                    <a:pt x="203" y="257"/>
                  </a:lnTo>
                  <a:lnTo>
                    <a:pt x="245" y="214"/>
                  </a:lnTo>
                  <a:lnTo>
                    <a:pt x="294" y="175"/>
                  </a:lnTo>
                  <a:lnTo>
                    <a:pt x="347" y="142"/>
                  </a:lnTo>
                  <a:lnTo>
                    <a:pt x="404" y="117"/>
                  </a:lnTo>
                  <a:lnTo>
                    <a:pt x="463" y="98"/>
                  </a:lnTo>
                  <a:lnTo>
                    <a:pt x="526" y="86"/>
                  </a:lnTo>
                  <a:lnTo>
                    <a:pt x="590" y="82"/>
                  </a:lnTo>
                  <a:lnTo>
                    <a:pt x="910" y="82"/>
                  </a:lnTo>
                  <a:lnTo>
                    <a:pt x="925" y="80"/>
                  </a:lnTo>
                  <a:lnTo>
                    <a:pt x="938" y="77"/>
                  </a:lnTo>
                  <a:lnTo>
                    <a:pt x="950" y="70"/>
                  </a:lnTo>
                  <a:lnTo>
                    <a:pt x="958" y="58"/>
                  </a:lnTo>
                  <a:lnTo>
                    <a:pt x="961" y="40"/>
                  </a:lnTo>
                  <a:lnTo>
                    <a:pt x="958" y="23"/>
                  </a:lnTo>
                  <a:lnTo>
                    <a:pt x="950" y="12"/>
                  </a:lnTo>
                  <a:lnTo>
                    <a:pt x="938" y="5"/>
                  </a:lnTo>
                  <a:lnTo>
                    <a:pt x="925" y="2"/>
                  </a:lnTo>
                  <a:lnTo>
                    <a:pt x="910" y="0"/>
                  </a:lnTo>
                  <a:lnTo>
                    <a:pt x="583" y="0"/>
                  </a:lnTo>
                  <a:lnTo>
                    <a:pt x="513" y="3"/>
                  </a:lnTo>
                  <a:lnTo>
                    <a:pt x="445" y="17"/>
                  </a:lnTo>
                  <a:lnTo>
                    <a:pt x="379" y="38"/>
                  </a:lnTo>
                  <a:lnTo>
                    <a:pt x="317" y="66"/>
                  </a:lnTo>
                  <a:lnTo>
                    <a:pt x="257" y="101"/>
                  </a:lnTo>
                  <a:lnTo>
                    <a:pt x="203" y="145"/>
                  </a:lnTo>
                  <a:lnTo>
                    <a:pt x="154" y="194"/>
                  </a:lnTo>
                  <a:lnTo>
                    <a:pt x="110" y="249"/>
                  </a:lnTo>
                  <a:lnTo>
                    <a:pt x="72" y="308"/>
                  </a:lnTo>
                  <a:lnTo>
                    <a:pt x="43" y="375"/>
                  </a:lnTo>
                  <a:lnTo>
                    <a:pt x="20" y="445"/>
                  </a:lnTo>
                  <a:lnTo>
                    <a:pt x="5" y="519"/>
                  </a:lnTo>
                  <a:lnTo>
                    <a:pt x="0" y="596"/>
                  </a:lnTo>
                  <a:lnTo>
                    <a:pt x="5" y="673"/>
                  </a:lnTo>
                  <a:lnTo>
                    <a:pt x="20" y="746"/>
                  </a:lnTo>
                  <a:lnTo>
                    <a:pt x="41" y="817"/>
                  </a:lnTo>
                  <a:lnTo>
                    <a:pt x="72" y="881"/>
                  </a:lnTo>
                  <a:lnTo>
                    <a:pt x="108" y="943"/>
                  </a:lnTo>
                  <a:lnTo>
                    <a:pt x="152" y="997"/>
                  </a:lnTo>
                  <a:lnTo>
                    <a:pt x="201" y="1046"/>
                  </a:lnTo>
                  <a:lnTo>
                    <a:pt x="257" y="1090"/>
                  </a:lnTo>
                  <a:lnTo>
                    <a:pt x="315" y="1125"/>
                  </a:lnTo>
                  <a:lnTo>
                    <a:pt x="379" y="1155"/>
                  </a:lnTo>
                  <a:lnTo>
                    <a:pt x="446" y="1176"/>
                  </a:lnTo>
                  <a:lnTo>
                    <a:pt x="515" y="1188"/>
                  </a:lnTo>
                  <a:lnTo>
                    <a:pt x="587" y="1193"/>
                  </a:lnTo>
                  <a:lnTo>
                    <a:pt x="910" y="1193"/>
                  </a:lnTo>
                  <a:lnTo>
                    <a:pt x="925" y="1192"/>
                  </a:lnTo>
                  <a:lnTo>
                    <a:pt x="938" y="1188"/>
                  </a:lnTo>
                  <a:lnTo>
                    <a:pt x="950" y="1181"/>
                  </a:lnTo>
                  <a:lnTo>
                    <a:pt x="958" y="1169"/>
                  </a:lnTo>
                  <a:lnTo>
                    <a:pt x="961" y="1151"/>
                  </a:lnTo>
                  <a:lnTo>
                    <a:pt x="958" y="1134"/>
                  </a:lnTo>
                  <a:lnTo>
                    <a:pt x="950" y="1123"/>
                  </a:lnTo>
                  <a:lnTo>
                    <a:pt x="938" y="1116"/>
                  </a:lnTo>
                  <a:lnTo>
                    <a:pt x="925" y="1113"/>
                  </a:lnTo>
                  <a:lnTo>
                    <a:pt x="910" y="1111"/>
                  </a:lnTo>
                  <a:lnTo>
                    <a:pt x="592" y="1111"/>
                  </a:lnTo>
                  <a:lnTo>
                    <a:pt x="526" y="1108"/>
                  </a:lnTo>
                  <a:lnTo>
                    <a:pt x="463" y="1095"/>
                  </a:lnTo>
                  <a:lnTo>
                    <a:pt x="402" y="1076"/>
                  </a:lnTo>
                  <a:lnTo>
                    <a:pt x="345" y="1050"/>
                  </a:lnTo>
                  <a:lnTo>
                    <a:pt x="293" y="1016"/>
                  </a:lnTo>
                  <a:lnTo>
                    <a:pt x="244" y="978"/>
                  </a:lnTo>
                  <a:lnTo>
                    <a:pt x="201" y="932"/>
                  </a:lnTo>
                  <a:lnTo>
                    <a:pt x="163" y="883"/>
                  </a:lnTo>
                  <a:lnTo>
                    <a:pt x="131" y="829"/>
                  </a:lnTo>
                  <a:lnTo>
                    <a:pt x="106" y="769"/>
                  </a:lnTo>
                  <a:lnTo>
                    <a:pt x="90" y="704"/>
                  </a:lnTo>
                  <a:lnTo>
                    <a:pt x="80" y="638"/>
                  </a:lnTo>
                  <a:lnTo>
                    <a:pt x="897" y="63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47" name="Freeform 27"/>
            <p:cNvSpPr>
              <a:spLocks/>
            </p:cNvSpPr>
            <p:nvPr/>
          </p:nvSpPr>
          <p:spPr bwMode="auto">
            <a:xfrm>
              <a:off x="6121" y="1681"/>
              <a:ext cx="1318" cy="1685"/>
            </a:xfrm>
            <a:custGeom>
              <a:avLst/>
              <a:gdLst/>
              <a:ahLst/>
              <a:cxnLst>
                <a:cxn ang="0">
                  <a:pos x="734" y="959"/>
                </a:cxn>
                <a:cxn ang="0">
                  <a:pos x="729" y="780"/>
                </a:cxn>
                <a:cxn ang="0">
                  <a:pos x="708" y="554"/>
                </a:cxn>
                <a:cxn ang="0">
                  <a:pos x="657" y="326"/>
                </a:cxn>
                <a:cxn ang="0">
                  <a:pos x="564" y="134"/>
                </a:cxn>
                <a:cxn ang="0">
                  <a:pos x="417" y="16"/>
                </a:cxn>
                <a:cxn ang="0">
                  <a:pos x="242" y="14"/>
                </a:cxn>
                <a:cxn ang="0">
                  <a:pos x="120" y="90"/>
                </a:cxn>
                <a:cxn ang="0">
                  <a:pos x="72" y="155"/>
                </a:cxn>
                <a:cxn ang="0">
                  <a:pos x="84" y="170"/>
                </a:cxn>
                <a:cxn ang="0">
                  <a:pos x="146" y="155"/>
                </a:cxn>
                <a:cxn ang="0">
                  <a:pos x="255" y="107"/>
                </a:cxn>
                <a:cxn ang="0">
                  <a:pos x="414" y="202"/>
                </a:cxn>
                <a:cxn ang="0">
                  <a:pos x="513" y="391"/>
                </a:cxn>
                <a:cxn ang="0">
                  <a:pos x="567" y="638"/>
                </a:cxn>
                <a:cxn ang="0">
                  <a:pos x="590" y="901"/>
                </a:cxn>
                <a:cxn ang="0">
                  <a:pos x="590" y="1143"/>
                </a:cxn>
                <a:cxn ang="0">
                  <a:pos x="584" y="1294"/>
                </a:cxn>
                <a:cxn ang="0">
                  <a:pos x="572" y="1350"/>
                </a:cxn>
                <a:cxn ang="0">
                  <a:pos x="504" y="1408"/>
                </a:cxn>
                <a:cxn ang="0">
                  <a:pos x="361" y="1502"/>
                </a:cxn>
                <a:cxn ang="0">
                  <a:pos x="257" y="1523"/>
                </a:cxn>
                <a:cxn ang="0">
                  <a:pos x="149" y="1480"/>
                </a:cxn>
                <a:cxn ang="0">
                  <a:pos x="80" y="1366"/>
                </a:cxn>
                <a:cxn ang="0">
                  <a:pos x="61" y="1327"/>
                </a:cxn>
                <a:cxn ang="0">
                  <a:pos x="12" y="1394"/>
                </a:cxn>
                <a:cxn ang="0">
                  <a:pos x="8" y="1502"/>
                </a:cxn>
                <a:cxn ang="0">
                  <a:pos x="70" y="1613"/>
                </a:cxn>
                <a:cxn ang="0">
                  <a:pos x="196" y="1681"/>
                </a:cxn>
                <a:cxn ang="0">
                  <a:pos x="339" y="1653"/>
                </a:cxn>
                <a:cxn ang="0">
                  <a:pos x="520" y="1527"/>
                </a:cxn>
                <a:cxn ang="0">
                  <a:pos x="734" y="1324"/>
                </a:cxn>
                <a:cxn ang="0">
                  <a:pos x="992" y="1008"/>
                </a:cxn>
                <a:cxn ang="0">
                  <a:pos x="1197" y="658"/>
                </a:cxn>
                <a:cxn ang="0">
                  <a:pos x="1298" y="379"/>
                </a:cxn>
                <a:cxn ang="0">
                  <a:pos x="1314" y="191"/>
                </a:cxn>
                <a:cxn ang="0">
                  <a:pos x="1259" y="60"/>
                </a:cxn>
                <a:cxn ang="0">
                  <a:pos x="1170" y="6"/>
                </a:cxn>
                <a:cxn ang="0">
                  <a:pos x="1100" y="16"/>
                </a:cxn>
                <a:cxn ang="0">
                  <a:pos x="1066" y="91"/>
                </a:cxn>
                <a:cxn ang="0">
                  <a:pos x="1066" y="149"/>
                </a:cxn>
                <a:cxn ang="0">
                  <a:pos x="1125" y="167"/>
                </a:cxn>
                <a:cxn ang="0">
                  <a:pos x="1216" y="235"/>
                </a:cxn>
                <a:cxn ang="0">
                  <a:pos x="1239" y="311"/>
                </a:cxn>
                <a:cxn ang="0">
                  <a:pos x="1234" y="375"/>
                </a:cxn>
                <a:cxn ang="0">
                  <a:pos x="1174" y="559"/>
                </a:cxn>
                <a:cxn ang="0">
                  <a:pos x="1015" y="845"/>
                </a:cxn>
                <a:cxn ang="0">
                  <a:pos x="726" y="1203"/>
                </a:cxn>
              </a:cxnLst>
              <a:rect l="0" t="0" r="r" b="b"/>
              <a:pathLst>
                <a:path w="1318" h="1685">
                  <a:moveTo>
                    <a:pt x="726" y="1203"/>
                  </a:moveTo>
                  <a:lnTo>
                    <a:pt x="731" y="1122"/>
                  </a:lnTo>
                  <a:lnTo>
                    <a:pt x="732" y="1040"/>
                  </a:lnTo>
                  <a:lnTo>
                    <a:pt x="734" y="959"/>
                  </a:lnTo>
                  <a:lnTo>
                    <a:pt x="734" y="921"/>
                  </a:lnTo>
                  <a:lnTo>
                    <a:pt x="732" y="877"/>
                  </a:lnTo>
                  <a:lnTo>
                    <a:pt x="732" y="829"/>
                  </a:lnTo>
                  <a:lnTo>
                    <a:pt x="729" y="780"/>
                  </a:lnTo>
                  <a:lnTo>
                    <a:pt x="726" y="726"/>
                  </a:lnTo>
                  <a:lnTo>
                    <a:pt x="723" y="670"/>
                  </a:lnTo>
                  <a:lnTo>
                    <a:pt x="716" y="614"/>
                  </a:lnTo>
                  <a:lnTo>
                    <a:pt x="708" y="554"/>
                  </a:lnTo>
                  <a:lnTo>
                    <a:pt x="698" y="496"/>
                  </a:lnTo>
                  <a:lnTo>
                    <a:pt x="687" y="439"/>
                  </a:lnTo>
                  <a:lnTo>
                    <a:pt x="674" y="381"/>
                  </a:lnTo>
                  <a:lnTo>
                    <a:pt x="657" y="326"/>
                  </a:lnTo>
                  <a:lnTo>
                    <a:pt x="639" y="272"/>
                  </a:lnTo>
                  <a:lnTo>
                    <a:pt x="616" y="223"/>
                  </a:lnTo>
                  <a:lnTo>
                    <a:pt x="592" y="176"/>
                  </a:lnTo>
                  <a:lnTo>
                    <a:pt x="564" y="134"/>
                  </a:lnTo>
                  <a:lnTo>
                    <a:pt x="533" y="95"/>
                  </a:lnTo>
                  <a:lnTo>
                    <a:pt x="499" y="63"/>
                  </a:lnTo>
                  <a:lnTo>
                    <a:pt x="459" y="37"/>
                  </a:lnTo>
                  <a:lnTo>
                    <a:pt x="417" y="16"/>
                  </a:lnTo>
                  <a:lnTo>
                    <a:pt x="371" y="4"/>
                  </a:lnTo>
                  <a:lnTo>
                    <a:pt x="319" y="0"/>
                  </a:lnTo>
                  <a:lnTo>
                    <a:pt x="280" y="4"/>
                  </a:lnTo>
                  <a:lnTo>
                    <a:pt x="242" y="14"/>
                  </a:lnTo>
                  <a:lnTo>
                    <a:pt x="206" y="28"/>
                  </a:lnTo>
                  <a:lnTo>
                    <a:pt x="173" y="48"/>
                  </a:lnTo>
                  <a:lnTo>
                    <a:pt x="146" y="67"/>
                  </a:lnTo>
                  <a:lnTo>
                    <a:pt x="120" y="90"/>
                  </a:lnTo>
                  <a:lnTo>
                    <a:pt x="100" y="109"/>
                  </a:lnTo>
                  <a:lnTo>
                    <a:pt x="85" y="128"/>
                  </a:lnTo>
                  <a:lnTo>
                    <a:pt x="75" y="144"/>
                  </a:lnTo>
                  <a:lnTo>
                    <a:pt x="72" y="155"/>
                  </a:lnTo>
                  <a:lnTo>
                    <a:pt x="72" y="160"/>
                  </a:lnTo>
                  <a:lnTo>
                    <a:pt x="74" y="163"/>
                  </a:lnTo>
                  <a:lnTo>
                    <a:pt x="77" y="167"/>
                  </a:lnTo>
                  <a:lnTo>
                    <a:pt x="84" y="170"/>
                  </a:lnTo>
                  <a:lnTo>
                    <a:pt x="95" y="170"/>
                  </a:lnTo>
                  <a:lnTo>
                    <a:pt x="108" y="169"/>
                  </a:lnTo>
                  <a:lnTo>
                    <a:pt x="126" y="163"/>
                  </a:lnTo>
                  <a:lnTo>
                    <a:pt x="146" y="155"/>
                  </a:lnTo>
                  <a:lnTo>
                    <a:pt x="167" y="141"/>
                  </a:lnTo>
                  <a:lnTo>
                    <a:pt x="188" y="123"/>
                  </a:lnTo>
                  <a:lnTo>
                    <a:pt x="206" y="102"/>
                  </a:lnTo>
                  <a:lnTo>
                    <a:pt x="255" y="107"/>
                  </a:lnTo>
                  <a:lnTo>
                    <a:pt x="301" y="120"/>
                  </a:lnTo>
                  <a:lnTo>
                    <a:pt x="342" y="141"/>
                  </a:lnTo>
                  <a:lnTo>
                    <a:pt x="379" y="169"/>
                  </a:lnTo>
                  <a:lnTo>
                    <a:pt x="414" y="202"/>
                  </a:lnTo>
                  <a:lnTo>
                    <a:pt x="443" y="242"/>
                  </a:lnTo>
                  <a:lnTo>
                    <a:pt x="469" y="288"/>
                  </a:lnTo>
                  <a:lnTo>
                    <a:pt x="492" y="339"/>
                  </a:lnTo>
                  <a:lnTo>
                    <a:pt x="513" y="391"/>
                  </a:lnTo>
                  <a:lnTo>
                    <a:pt x="530" y="449"/>
                  </a:lnTo>
                  <a:lnTo>
                    <a:pt x="546" y="510"/>
                  </a:lnTo>
                  <a:lnTo>
                    <a:pt x="558" y="573"/>
                  </a:lnTo>
                  <a:lnTo>
                    <a:pt x="567" y="638"/>
                  </a:lnTo>
                  <a:lnTo>
                    <a:pt x="576" y="703"/>
                  </a:lnTo>
                  <a:lnTo>
                    <a:pt x="582" y="770"/>
                  </a:lnTo>
                  <a:lnTo>
                    <a:pt x="587" y="836"/>
                  </a:lnTo>
                  <a:lnTo>
                    <a:pt x="590" y="901"/>
                  </a:lnTo>
                  <a:lnTo>
                    <a:pt x="592" y="966"/>
                  </a:lnTo>
                  <a:lnTo>
                    <a:pt x="592" y="1064"/>
                  </a:lnTo>
                  <a:lnTo>
                    <a:pt x="590" y="1103"/>
                  </a:lnTo>
                  <a:lnTo>
                    <a:pt x="590" y="1143"/>
                  </a:lnTo>
                  <a:lnTo>
                    <a:pt x="589" y="1185"/>
                  </a:lnTo>
                  <a:lnTo>
                    <a:pt x="587" y="1226"/>
                  </a:lnTo>
                  <a:lnTo>
                    <a:pt x="585" y="1261"/>
                  </a:lnTo>
                  <a:lnTo>
                    <a:pt x="584" y="1294"/>
                  </a:lnTo>
                  <a:lnTo>
                    <a:pt x="580" y="1318"/>
                  </a:lnTo>
                  <a:lnTo>
                    <a:pt x="579" y="1336"/>
                  </a:lnTo>
                  <a:lnTo>
                    <a:pt x="577" y="1345"/>
                  </a:lnTo>
                  <a:lnTo>
                    <a:pt x="572" y="1350"/>
                  </a:lnTo>
                  <a:lnTo>
                    <a:pt x="561" y="1359"/>
                  </a:lnTo>
                  <a:lnTo>
                    <a:pt x="546" y="1373"/>
                  </a:lnTo>
                  <a:lnTo>
                    <a:pt x="526" y="1389"/>
                  </a:lnTo>
                  <a:lnTo>
                    <a:pt x="504" y="1408"/>
                  </a:lnTo>
                  <a:lnTo>
                    <a:pt x="477" y="1427"/>
                  </a:lnTo>
                  <a:lnTo>
                    <a:pt x="450" y="1448"/>
                  </a:lnTo>
                  <a:lnTo>
                    <a:pt x="391" y="1487"/>
                  </a:lnTo>
                  <a:lnTo>
                    <a:pt x="361" y="1502"/>
                  </a:lnTo>
                  <a:lnTo>
                    <a:pt x="334" y="1515"/>
                  </a:lnTo>
                  <a:lnTo>
                    <a:pt x="307" y="1522"/>
                  </a:lnTo>
                  <a:lnTo>
                    <a:pt x="283" y="1525"/>
                  </a:lnTo>
                  <a:lnTo>
                    <a:pt x="257" y="1523"/>
                  </a:lnTo>
                  <a:lnTo>
                    <a:pt x="229" y="1518"/>
                  </a:lnTo>
                  <a:lnTo>
                    <a:pt x="201" y="1509"/>
                  </a:lnTo>
                  <a:lnTo>
                    <a:pt x="175" y="1497"/>
                  </a:lnTo>
                  <a:lnTo>
                    <a:pt x="149" y="1480"/>
                  </a:lnTo>
                  <a:lnTo>
                    <a:pt x="126" y="1457"/>
                  </a:lnTo>
                  <a:lnTo>
                    <a:pt x="106" y="1432"/>
                  </a:lnTo>
                  <a:lnTo>
                    <a:pt x="90" y="1401"/>
                  </a:lnTo>
                  <a:lnTo>
                    <a:pt x="80" y="1366"/>
                  </a:lnTo>
                  <a:lnTo>
                    <a:pt x="75" y="1346"/>
                  </a:lnTo>
                  <a:lnTo>
                    <a:pt x="72" y="1336"/>
                  </a:lnTo>
                  <a:lnTo>
                    <a:pt x="67" y="1329"/>
                  </a:lnTo>
                  <a:lnTo>
                    <a:pt x="61" y="1327"/>
                  </a:lnTo>
                  <a:lnTo>
                    <a:pt x="48" y="1332"/>
                  </a:lnTo>
                  <a:lnTo>
                    <a:pt x="35" y="1346"/>
                  </a:lnTo>
                  <a:lnTo>
                    <a:pt x="21" y="1369"/>
                  </a:lnTo>
                  <a:lnTo>
                    <a:pt x="12" y="1394"/>
                  </a:lnTo>
                  <a:lnTo>
                    <a:pt x="3" y="1424"/>
                  </a:lnTo>
                  <a:lnTo>
                    <a:pt x="0" y="1452"/>
                  </a:lnTo>
                  <a:lnTo>
                    <a:pt x="2" y="1476"/>
                  </a:lnTo>
                  <a:lnTo>
                    <a:pt x="8" y="1502"/>
                  </a:lnTo>
                  <a:lnTo>
                    <a:pt x="18" y="1531"/>
                  </a:lnTo>
                  <a:lnTo>
                    <a:pt x="31" y="1560"/>
                  </a:lnTo>
                  <a:lnTo>
                    <a:pt x="49" y="1587"/>
                  </a:lnTo>
                  <a:lnTo>
                    <a:pt x="70" y="1613"/>
                  </a:lnTo>
                  <a:lnTo>
                    <a:pt x="97" y="1636"/>
                  </a:lnTo>
                  <a:lnTo>
                    <a:pt x="126" y="1655"/>
                  </a:lnTo>
                  <a:lnTo>
                    <a:pt x="159" y="1671"/>
                  </a:lnTo>
                  <a:lnTo>
                    <a:pt x="196" y="1681"/>
                  </a:lnTo>
                  <a:lnTo>
                    <a:pt x="239" y="1685"/>
                  </a:lnTo>
                  <a:lnTo>
                    <a:pt x="267" y="1681"/>
                  </a:lnTo>
                  <a:lnTo>
                    <a:pt x="301" y="1671"/>
                  </a:lnTo>
                  <a:lnTo>
                    <a:pt x="339" y="1653"/>
                  </a:lnTo>
                  <a:lnTo>
                    <a:pt x="379" y="1630"/>
                  </a:lnTo>
                  <a:lnTo>
                    <a:pt x="424" y="1601"/>
                  </a:lnTo>
                  <a:lnTo>
                    <a:pt x="471" y="1566"/>
                  </a:lnTo>
                  <a:lnTo>
                    <a:pt x="520" y="1527"/>
                  </a:lnTo>
                  <a:lnTo>
                    <a:pt x="572" y="1481"/>
                  </a:lnTo>
                  <a:lnTo>
                    <a:pt x="625" y="1434"/>
                  </a:lnTo>
                  <a:lnTo>
                    <a:pt x="678" y="1380"/>
                  </a:lnTo>
                  <a:lnTo>
                    <a:pt x="734" y="1324"/>
                  </a:lnTo>
                  <a:lnTo>
                    <a:pt x="788" y="1264"/>
                  </a:lnTo>
                  <a:lnTo>
                    <a:pt x="844" y="1201"/>
                  </a:lnTo>
                  <a:lnTo>
                    <a:pt x="922" y="1105"/>
                  </a:lnTo>
                  <a:lnTo>
                    <a:pt x="992" y="1008"/>
                  </a:lnTo>
                  <a:lnTo>
                    <a:pt x="1054" y="915"/>
                  </a:lnTo>
                  <a:lnTo>
                    <a:pt x="1108" y="826"/>
                  </a:lnTo>
                  <a:lnTo>
                    <a:pt x="1156" y="740"/>
                  </a:lnTo>
                  <a:lnTo>
                    <a:pt x="1197" y="658"/>
                  </a:lnTo>
                  <a:lnTo>
                    <a:pt x="1231" y="579"/>
                  </a:lnTo>
                  <a:lnTo>
                    <a:pt x="1259" y="507"/>
                  </a:lnTo>
                  <a:lnTo>
                    <a:pt x="1280" y="440"/>
                  </a:lnTo>
                  <a:lnTo>
                    <a:pt x="1298" y="379"/>
                  </a:lnTo>
                  <a:lnTo>
                    <a:pt x="1309" y="325"/>
                  </a:lnTo>
                  <a:lnTo>
                    <a:pt x="1316" y="279"/>
                  </a:lnTo>
                  <a:lnTo>
                    <a:pt x="1318" y="240"/>
                  </a:lnTo>
                  <a:lnTo>
                    <a:pt x="1314" y="191"/>
                  </a:lnTo>
                  <a:lnTo>
                    <a:pt x="1306" y="149"/>
                  </a:lnTo>
                  <a:lnTo>
                    <a:pt x="1293" y="114"/>
                  </a:lnTo>
                  <a:lnTo>
                    <a:pt x="1277" y="84"/>
                  </a:lnTo>
                  <a:lnTo>
                    <a:pt x="1259" y="60"/>
                  </a:lnTo>
                  <a:lnTo>
                    <a:pt x="1237" y="39"/>
                  </a:lnTo>
                  <a:lnTo>
                    <a:pt x="1215" y="25"/>
                  </a:lnTo>
                  <a:lnTo>
                    <a:pt x="1193" y="13"/>
                  </a:lnTo>
                  <a:lnTo>
                    <a:pt x="1170" y="6"/>
                  </a:lnTo>
                  <a:lnTo>
                    <a:pt x="1149" y="2"/>
                  </a:lnTo>
                  <a:lnTo>
                    <a:pt x="1131" y="0"/>
                  </a:lnTo>
                  <a:lnTo>
                    <a:pt x="1115" y="4"/>
                  </a:lnTo>
                  <a:lnTo>
                    <a:pt x="1100" y="16"/>
                  </a:lnTo>
                  <a:lnTo>
                    <a:pt x="1089" y="32"/>
                  </a:lnTo>
                  <a:lnTo>
                    <a:pt x="1079" y="51"/>
                  </a:lnTo>
                  <a:lnTo>
                    <a:pt x="1072" y="70"/>
                  </a:lnTo>
                  <a:lnTo>
                    <a:pt x="1066" y="91"/>
                  </a:lnTo>
                  <a:lnTo>
                    <a:pt x="1063" y="109"/>
                  </a:lnTo>
                  <a:lnTo>
                    <a:pt x="1063" y="123"/>
                  </a:lnTo>
                  <a:lnTo>
                    <a:pt x="1064" y="139"/>
                  </a:lnTo>
                  <a:lnTo>
                    <a:pt x="1066" y="149"/>
                  </a:lnTo>
                  <a:lnTo>
                    <a:pt x="1072" y="155"/>
                  </a:lnTo>
                  <a:lnTo>
                    <a:pt x="1079" y="158"/>
                  </a:lnTo>
                  <a:lnTo>
                    <a:pt x="1087" y="158"/>
                  </a:lnTo>
                  <a:lnTo>
                    <a:pt x="1125" y="167"/>
                  </a:lnTo>
                  <a:lnTo>
                    <a:pt x="1156" y="179"/>
                  </a:lnTo>
                  <a:lnTo>
                    <a:pt x="1182" y="195"/>
                  </a:lnTo>
                  <a:lnTo>
                    <a:pt x="1201" y="214"/>
                  </a:lnTo>
                  <a:lnTo>
                    <a:pt x="1216" y="235"/>
                  </a:lnTo>
                  <a:lnTo>
                    <a:pt x="1226" y="256"/>
                  </a:lnTo>
                  <a:lnTo>
                    <a:pt x="1233" y="275"/>
                  </a:lnTo>
                  <a:lnTo>
                    <a:pt x="1237" y="295"/>
                  </a:lnTo>
                  <a:lnTo>
                    <a:pt x="1239" y="311"/>
                  </a:lnTo>
                  <a:lnTo>
                    <a:pt x="1241" y="325"/>
                  </a:lnTo>
                  <a:lnTo>
                    <a:pt x="1241" y="332"/>
                  </a:lnTo>
                  <a:lnTo>
                    <a:pt x="1239" y="349"/>
                  </a:lnTo>
                  <a:lnTo>
                    <a:pt x="1234" y="375"/>
                  </a:lnTo>
                  <a:lnTo>
                    <a:pt x="1226" y="410"/>
                  </a:lnTo>
                  <a:lnTo>
                    <a:pt x="1213" y="453"/>
                  </a:lnTo>
                  <a:lnTo>
                    <a:pt x="1197" y="502"/>
                  </a:lnTo>
                  <a:lnTo>
                    <a:pt x="1174" y="559"/>
                  </a:lnTo>
                  <a:lnTo>
                    <a:pt x="1144" y="623"/>
                  </a:lnTo>
                  <a:lnTo>
                    <a:pt x="1108" y="691"/>
                  </a:lnTo>
                  <a:lnTo>
                    <a:pt x="1066" y="766"/>
                  </a:lnTo>
                  <a:lnTo>
                    <a:pt x="1015" y="845"/>
                  </a:lnTo>
                  <a:lnTo>
                    <a:pt x="956" y="929"/>
                  </a:lnTo>
                  <a:lnTo>
                    <a:pt x="889" y="1017"/>
                  </a:lnTo>
                  <a:lnTo>
                    <a:pt x="813" y="1108"/>
                  </a:lnTo>
                  <a:lnTo>
                    <a:pt x="726" y="12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350" name="Group 30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5010553" y="2992433"/>
            <a:ext cx="2234815" cy="391068"/>
            <a:chOff x="3307" y="2103"/>
            <a:chExt cx="11435" cy="2001"/>
          </a:xfrm>
        </p:grpSpPr>
        <p:sp>
          <p:nvSpPr>
            <p:cNvPr id="56352" name="Freeform 32"/>
            <p:cNvSpPr>
              <a:spLocks/>
            </p:cNvSpPr>
            <p:nvPr/>
          </p:nvSpPr>
          <p:spPr bwMode="auto">
            <a:xfrm>
              <a:off x="3307" y="2237"/>
              <a:ext cx="1312" cy="1637"/>
            </a:xfrm>
            <a:custGeom>
              <a:avLst/>
              <a:gdLst/>
              <a:ahLst/>
              <a:cxnLst>
                <a:cxn ang="0">
                  <a:pos x="730" y="876"/>
                </a:cxn>
                <a:cxn ang="0">
                  <a:pos x="718" y="658"/>
                </a:cxn>
                <a:cxn ang="0">
                  <a:pos x="658" y="329"/>
                </a:cxn>
                <a:cxn ang="0">
                  <a:pos x="556" y="123"/>
                </a:cxn>
                <a:cxn ang="0">
                  <a:pos x="389" y="8"/>
                </a:cxn>
                <a:cxn ang="0">
                  <a:pos x="208" y="24"/>
                </a:cxn>
                <a:cxn ang="0">
                  <a:pos x="94" y="107"/>
                </a:cxn>
                <a:cxn ang="0">
                  <a:pos x="76" y="163"/>
                </a:cxn>
                <a:cxn ang="0">
                  <a:pos x="113" y="163"/>
                </a:cxn>
                <a:cxn ang="0">
                  <a:pos x="204" y="96"/>
                </a:cxn>
                <a:cxn ang="0">
                  <a:pos x="389" y="175"/>
                </a:cxn>
                <a:cxn ang="0">
                  <a:pos x="507" y="369"/>
                </a:cxn>
                <a:cxn ang="0">
                  <a:pos x="567" y="631"/>
                </a:cxn>
                <a:cxn ang="0">
                  <a:pos x="586" y="912"/>
                </a:cxn>
                <a:cxn ang="0">
                  <a:pos x="579" y="1249"/>
                </a:cxn>
                <a:cxn ang="0">
                  <a:pos x="563" y="1316"/>
                </a:cxn>
                <a:cxn ang="0">
                  <a:pos x="480" y="1384"/>
                </a:cxn>
                <a:cxn ang="0">
                  <a:pos x="314" y="1479"/>
                </a:cxn>
                <a:cxn ang="0">
                  <a:pos x="200" y="1467"/>
                </a:cxn>
                <a:cxn ang="0">
                  <a:pos x="94" y="1380"/>
                </a:cxn>
                <a:cxn ang="0">
                  <a:pos x="72" y="1304"/>
                </a:cxn>
                <a:cxn ang="0">
                  <a:pos x="57" y="1293"/>
                </a:cxn>
                <a:cxn ang="0">
                  <a:pos x="4" y="1372"/>
                </a:cxn>
                <a:cxn ang="0">
                  <a:pos x="19" y="1495"/>
                </a:cxn>
                <a:cxn ang="0">
                  <a:pos x="117" y="1610"/>
                </a:cxn>
                <a:cxn ang="0">
                  <a:pos x="276" y="1629"/>
                </a:cxn>
                <a:cxn ang="0">
                  <a:pos x="458" y="1530"/>
                </a:cxn>
                <a:cxn ang="0">
                  <a:pos x="681" y="1336"/>
                </a:cxn>
                <a:cxn ang="0">
                  <a:pos x="949" y="1031"/>
                </a:cxn>
                <a:cxn ang="0">
                  <a:pos x="1184" y="654"/>
                </a:cxn>
                <a:cxn ang="0">
                  <a:pos x="1293" y="361"/>
                </a:cxn>
                <a:cxn ang="0">
                  <a:pos x="1305" y="171"/>
                </a:cxn>
                <a:cxn ang="0">
                  <a:pos x="1240" y="48"/>
                </a:cxn>
                <a:cxn ang="0">
                  <a:pos x="1150" y="0"/>
                </a:cxn>
                <a:cxn ang="0">
                  <a:pos x="1081" y="32"/>
                </a:cxn>
                <a:cxn ang="0">
                  <a:pos x="1055" y="119"/>
                </a:cxn>
                <a:cxn ang="0">
                  <a:pos x="1066" y="151"/>
                </a:cxn>
                <a:cxn ang="0">
                  <a:pos x="1168" y="183"/>
                </a:cxn>
                <a:cxn ang="0">
                  <a:pos x="1225" y="266"/>
                </a:cxn>
                <a:cxn ang="0">
                  <a:pos x="1229" y="349"/>
                </a:cxn>
                <a:cxn ang="0">
                  <a:pos x="1176" y="520"/>
                </a:cxn>
                <a:cxn ang="0">
                  <a:pos x="1021" y="805"/>
                </a:cxn>
                <a:cxn ang="0">
                  <a:pos x="722" y="1170"/>
                </a:cxn>
              </a:cxnLst>
              <a:rect l="0" t="0" r="r" b="b"/>
              <a:pathLst>
                <a:path w="1312" h="1637">
                  <a:moveTo>
                    <a:pt x="722" y="1170"/>
                  </a:moveTo>
                  <a:lnTo>
                    <a:pt x="730" y="932"/>
                  </a:lnTo>
                  <a:lnTo>
                    <a:pt x="730" y="876"/>
                  </a:lnTo>
                  <a:lnTo>
                    <a:pt x="726" y="809"/>
                  </a:lnTo>
                  <a:lnTo>
                    <a:pt x="722" y="738"/>
                  </a:lnTo>
                  <a:lnTo>
                    <a:pt x="718" y="658"/>
                  </a:lnTo>
                  <a:lnTo>
                    <a:pt x="711" y="575"/>
                  </a:lnTo>
                  <a:lnTo>
                    <a:pt x="681" y="409"/>
                  </a:lnTo>
                  <a:lnTo>
                    <a:pt x="658" y="329"/>
                  </a:lnTo>
                  <a:lnTo>
                    <a:pt x="631" y="254"/>
                  </a:lnTo>
                  <a:lnTo>
                    <a:pt x="597" y="183"/>
                  </a:lnTo>
                  <a:lnTo>
                    <a:pt x="556" y="123"/>
                  </a:lnTo>
                  <a:lnTo>
                    <a:pt x="510" y="72"/>
                  </a:lnTo>
                  <a:lnTo>
                    <a:pt x="454" y="32"/>
                  </a:lnTo>
                  <a:lnTo>
                    <a:pt x="389" y="8"/>
                  </a:lnTo>
                  <a:lnTo>
                    <a:pt x="318" y="0"/>
                  </a:lnTo>
                  <a:lnTo>
                    <a:pt x="261" y="8"/>
                  </a:lnTo>
                  <a:lnTo>
                    <a:pt x="208" y="24"/>
                  </a:lnTo>
                  <a:lnTo>
                    <a:pt x="163" y="48"/>
                  </a:lnTo>
                  <a:lnTo>
                    <a:pt x="125" y="80"/>
                  </a:lnTo>
                  <a:lnTo>
                    <a:pt x="94" y="107"/>
                  </a:lnTo>
                  <a:lnTo>
                    <a:pt x="76" y="131"/>
                  </a:lnTo>
                  <a:lnTo>
                    <a:pt x="68" y="147"/>
                  </a:lnTo>
                  <a:lnTo>
                    <a:pt x="76" y="163"/>
                  </a:lnTo>
                  <a:lnTo>
                    <a:pt x="87" y="163"/>
                  </a:lnTo>
                  <a:lnTo>
                    <a:pt x="91" y="167"/>
                  </a:lnTo>
                  <a:lnTo>
                    <a:pt x="113" y="163"/>
                  </a:lnTo>
                  <a:lnTo>
                    <a:pt x="144" y="151"/>
                  </a:lnTo>
                  <a:lnTo>
                    <a:pt x="174" y="127"/>
                  </a:lnTo>
                  <a:lnTo>
                    <a:pt x="204" y="96"/>
                  </a:lnTo>
                  <a:lnTo>
                    <a:pt x="276" y="107"/>
                  </a:lnTo>
                  <a:lnTo>
                    <a:pt x="337" y="131"/>
                  </a:lnTo>
                  <a:lnTo>
                    <a:pt x="389" y="175"/>
                  </a:lnTo>
                  <a:lnTo>
                    <a:pt x="435" y="226"/>
                  </a:lnTo>
                  <a:lnTo>
                    <a:pt x="473" y="294"/>
                  </a:lnTo>
                  <a:lnTo>
                    <a:pt x="507" y="369"/>
                  </a:lnTo>
                  <a:lnTo>
                    <a:pt x="529" y="448"/>
                  </a:lnTo>
                  <a:lnTo>
                    <a:pt x="552" y="535"/>
                  </a:lnTo>
                  <a:lnTo>
                    <a:pt x="567" y="631"/>
                  </a:lnTo>
                  <a:lnTo>
                    <a:pt x="575" y="722"/>
                  </a:lnTo>
                  <a:lnTo>
                    <a:pt x="582" y="817"/>
                  </a:lnTo>
                  <a:lnTo>
                    <a:pt x="586" y="912"/>
                  </a:lnTo>
                  <a:lnTo>
                    <a:pt x="586" y="1126"/>
                  </a:lnTo>
                  <a:lnTo>
                    <a:pt x="582" y="1189"/>
                  </a:lnTo>
                  <a:lnTo>
                    <a:pt x="579" y="1249"/>
                  </a:lnTo>
                  <a:lnTo>
                    <a:pt x="575" y="1289"/>
                  </a:lnTo>
                  <a:lnTo>
                    <a:pt x="571" y="1308"/>
                  </a:lnTo>
                  <a:lnTo>
                    <a:pt x="563" y="1316"/>
                  </a:lnTo>
                  <a:lnTo>
                    <a:pt x="545" y="1332"/>
                  </a:lnTo>
                  <a:lnTo>
                    <a:pt x="514" y="1356"/>
                  </a:lnTo>
                  <a:lnTo>
                    <a:pt x="480" y="1384"/>
                  </a:lnTo>
                  <a:lnTo>
                    <a:pt x="397" y="1439"/>
                  </a:lnTo>
                  <a:lnTo>
                    <a:pt x="355" y="1463"/>
                  </a:lnTo>
                  <a:lnTo>
                    <a:pt x="314" y="1479"/>
                  </a:lnTo>
                  <a:lnTo>
                    <a:pt x="280" y="1483"/>
                  </a:lnTo>
                  <a:lnTo>
                    <a:pt x="238" y="1479"/>
                  </a:lnTo>
                  <a:lnTo>
                    <a:pt x="200" y="1467"/>
                  </a:lnTo>
                  <a:lnTo>
                    <a:pt x="159" y="1447"/>
                  </a:lnTo>
                  <a:lnTo>
                    <a:pt x="125" y="1419"/>
                  </a:lnTo>
                  <a:lnTo>
                    <a:pt x="94" y="1380"/>
                  </a:lnTo>
                  <a:lnTo>
                    <a:pt x="76" y="1328"/>
                  </a:lnTo>
                  <a:lnTo>
                    <a:pt x="72" y="1312"/>
                  </a:lnTo>
                  <a:lnTo>
                    <a:pt x="72" y="1304"/>
                  </a:lnTo>
                  <a:lnTo>
                    <a:pt x="68" y="1296"/>
                  </a:lnTo>
                  <a:lnTo>
                    <a:pt x="64" y="1293"/>
                  </a:lnTo>
                  <a:lnTo>
                    <a:pt x="57" y="1293"/>
                  </a:lnTo>
                  <a:lnTo>
                    <a:pt x="38" y="1304"/>
                  </a:lnTo>
                  <a:lnTo>
                    <a:pt x="19" y="1332"/>
                  </a:lnTo>
                  <a:lnTo>
                    <a:pt x="4" y="1372"/>
                  </a:lnTo>
                  <a:lnTo>
                    <a:pt x="0" y="1411"/>
                  </a:lnTo>
                  <a:lnTo>
                    <a:pt x="4" y="1451"/>
                  </a:lnTo>
                  <a:lnTo>
                    <a:pt x="19" y="1495"/>
                  </a:lnTo>
                  <a:lnTo>
                    <a:pt x="42" y="1538"/>
                  </a:lnTo>
                  <a:lnTo>
                    <a:pt x="76" y="1574"/>
                  </a:lnTo>
                  <a:lnTo>
                    <a:pt x="117" y="1610"/>
                  </a:lnTo>
                  <a:lnTo>
                    <a:pt x="174" y="1629"/>
                  </a:lnTo>
                  <a:lnTo>
                    <a:pt x="234" y="1637"/>
                  </a:lnTo>
                  <a:lnTo>
                    <a:pt x="276" y="1629"/>
                  </a:lnTo>
                  <a:lnTo>
                    <a:pt x="329" y="1610"/>
                  </a:lnTo>
                  <a:lnTo>
                    <a:pt x="389" y="1578"/>
                  </a:lnTo>
                  <a:lnTo>
                    <a:pt x="458" y="1530"/>
                  </a:lnTo>
                  <a:lnTo>
                    <a:pt x="526" y="1475"/>
                  </a:lnTo>
                  <a:lnTo>
                    <a:pt x="601" y="1411"/>
                  </a:lnTo>
                  <a:lnTo>
                    <a:pt x="681" y="1336"/>
                  </a:lnTo>
                  <a:lnTo>
                    <a:pt x="760" y="1257"/>
                  </a:lnTo>
                  <a:lnTo>
                    <a:pt x="839" y="1166"/>
                  </a:lnTo>
                  <a:lnTo>
                    <a:pt x="949" y="1031"/>
                  </a:lnTo>
                  <a:lnTo>
                    <a:pt x="1044" y="900"/>
                  </a:lnTo>
                  <a:lnTo>
                    <a:pt x="1119" y="773"/>
                  </a:lnTo>
                  <a:lnTo>
                    <a:pt x="1184" y="654"/>
                  </a:lnTo>
                  <a:lnTo>
                    <a:pt x="1233" y="547"/>
                  </a:lnTo>
                  <a:lnTo>
                    <a:pt x="1267" y="448"/>
                  </a:lnTo>
                  <a:lnTo>
                    <a:pt x="1293" y="361"/>
                  </a:lnTo>
                  <a:lnTo>
                    <a:pt x="1305" y="290"/>
                  </a:lnTo>
                  <a:lnTo>
                    <a:pt x="1312" y="234"/>
                  </a:lnTo>
                  <a:lnTo>
                    <a:pt x="1305" y="171"/>
                  </a:lnTo>
                  <a:lnTo>
                    <a:pt x="1289" y="119"/>
                  </a:lnTo>
                  <a:lnTo>
                    <a:pt x="1271" y="76"/>
                  </a:lnTo>
                  <a:lnTo>
                    <a:pt x="1240" y="48"/>
                  </a:lnTo>
                  <a:lnTo>
                    <a:pt x="1210" y="24"/>
                  </a:lnTo>
                  <a:lnTo>
                    <a:pt x="1180" y="8"/>
                  </a:lnTo>
                  <a:lnTo>
                    <a:pt x="1150" y="0"/>
                  </a:lnTo>
                  <a:lnTo>
                    <a:pt x="1127" y="0"/>
                  </a:lnTo>
                  <a:lnTo>
                    <a:pt x="1100" y="8"/>
                  </a:lnTo>
                  <a:lnTo>
                    <a:pt x="1081" y="32"/>
                  </a:lnTo>
                  <a:lnTo>
                    <a:pt x="1066" y="64"/>
                  </a:lnTo>
                  <a:lnTo>
                    <a:pt x="1059" y="96"/>
                  </a:lnTo>
                  <a:lnTo>
                    <a:pt x="1055" y="119"/>
                  </a:lnTo>
                  <a:lnTo>
                    <a:pt x="1055" y="131"/>
                  </a:lnTo>
                  <a:lnTo>
                    <a:pt x="1059" y="143"/>
                  </a:lnTo>
                  <a:lnTo>
                    <a:pt x="1066" y="151"/>
                  </a:lnTo>
                  <a:lnTo>
                    <a:pt x="1081" y="151"/>
                  </a:lnTo>
                  <a:lnTo>
                    <a:pt x="1131" y="163"/>
                  </a:lnTo>
                  <a:lnTo>
                    <a:pt x="1168" y="183"/>
                  </a:lnTo>
                  <a:lnTo>
                    <a:pt x="1199" y="210"/>
                  </a:lnTo>
                  <a:lnTo>
                    <a:pt x="1214" y="238"/>
                  </a:lnTo>
                  <a:lnTo>
                    <a:pt x="1225" y="266"/>
                  </a:lnTo>
                  <a:lnTo>
                    <a:pt x="1233" y="290"/>
                  </a:lnTo>
                  <a:lnTo>
                    <a:pt x="1233" y="321"/>
                  </a:lnTo>
                  <a:lnTo>
                    <a:pt x="1229" y="349"/>
                  </a:lnTo>
                  <a:lnTo>
                    <a:pt x="1221" y="389"/>
                  </a:lnTo>
                  <a:lnTo>
                    <a:pt x="1202" y="448"/>
                  </a:lnTo>
                  <a:lnTo>
                    <a:pt x="1176" y="520"/>
                  </a:lnTo>
                  <a:lnTo>
                    <a:pt x="1138" y="603"/>
                  </a:lnTo>
                  <a:lnTo>
                    <a:pt x="1085" y="698"/>
                  </a:lnTo>
                  <a:lnTo>
                    <a:pt x="1021" y="805"/>
                  </a:lnTo>
                  <a:lnTo>
                    <a:pt x="938" y="920"/>
                  </a:lnTo>
                  <a:lnTo>
                    <a:pt x="839" y="1043"/>
                  </a:lnTo>
                  <a:lnTo>
                    <a:pt x="722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53" name="Freeform 33"/>
            <p:cNvSpPr>
              <a:spLocks noEditPoints="1"/>
            </p:cNvSpPr>
            <p:nvPr/>
          </p:nvSpPr>
          <p:spPr bwMode="auto">
            <a:xfrm>
              <a:off x="5345" y="2868"/>
              <a:ext cx="1275" cy="471"/>
            </a:xfrm>
            <a:custGeom>
              <a:avLst/>
              <a:gdLst/>
              <a:ahLst/>
              <a:cxnLst>
                <a:cxn ang="0">
                  <a:pos x="1207" y="83"/>
                </a:cxn>
                <a:cxn ang="0">
                  <a:pos x="1229" y="83"/>
                </a:cxn>
                <a:cxn ang="0">
                  <a:pos x="1252" y="75"/>
                </a:cxn>
                <a:cxn ang="0">
                  <a:pos x="1267" y="63"/>
                </a:cxn>
                <a:cxn ang="0">
                  <a:pos x="1275" y="39"/>
                </a:cxn>
                <a:cxn ang="0">
                  <a:pos x="1267" y="15"/>
                </a:cxn>
                <a:cxn ang="0">
                  <a:pos x="1252" y="8"/>
                </a:cxn>
                <a:cxn ang="0">
                  <a:pos x="1233" y="4"/>
                </a:cxn>
                <a:cxn ang="0">
                  <a:pos x="1210" y="0"/>
                </a:cxn>
                <a:cxn ang="0">
                  <a:pos x="42" y="0"/>
                </a:cxn>
                <a:cxn ang="0">
                  <a:pos x="23" y="8"/>
                </a:cxn>
                <a:cxn ang="0">
                  <a:pos x="8" y="19"/>
                </a:cxn>
                <a:cxn ang="0">
                  <a:pos x="0" y="39"/>
                </a:cxn>
                <a:cxn ang="0">
                  <a:pos x="8" y="63"/>
                </a:cxn>
                <a:cxn ang="0">
                  <a:pos x="23" y="75"/>
                </a:cxn>
                <a:cxn ang="0">
                  <a:pos x="68" y="83"/>
                </a:cxn>
                <a:cxn ang="0">
                  <a:pos x="1207" y="83"/>
                </a:cxn>
                <a:cxn ang="0">
                  <a:pos x="1210" y="471"/>
                </a:cxn>
                <a:cxn ang="0">
                  <a:pos x="1233" y="471"/>
                </a:cxn>
                <a:cxn ang="0">
                  <a:pos x="1252" y="463"/>
                </a:cxn>
                <a:cxn ang="0">
                  <a:pos x="1267" y="451"/>
                </a:cxn>
                <a:cxn ang="0">
                  <a:pos x="1275" y="432"/>
                </a:cxn>
                <a:cxn ang="0">
                  <a:pos x="1267" y="408"/>
                </a:cxn>
                <a:cxn ang="0">
                  <a:pos x="1252" y="396"/>
                </a:cxn>
                <a:cxn ang="0">
                  <a:pos x="1207" y="388"/>
                </a:cxn>
                <a:cxn ang="0">
                  <a:pos x="46" y="388"/>
                </a:cxn>
                <a:cxn ang="0">
                  <a:pos x="23" y="396"/>
                </a:cxn>
                <a:cxn ang="0">
                  <a:pos x="8" y="408"/>
                </a:cxn>
                <a:cxn ang="0">
                  <a:pos x="0" y="432"/>
                </a:cxn>
                <a:cxn ang="0">
                  <a:pos x="8" y="455"/>
                </a:cxn>
                <a:cxn ang="0">
                  <a:pos x="23" y="467"/>
                </a:cxn>
                <a:cxn ang="0">
                  <a:pos x="42" y="471"/>
                </a:cxn>
                <a:cxn ang="0">
                  <a:pos x="65" y="471"/>
                </a:cxn>
                <a:cxn ang="0">
                  <a:pos x="1210" y="471"/>
                </a:cxn>
              </a:cxnLst>
              <a:rect l="0" t="0" r="r" b="b"/>
              <a:pathLst>
                <a:path w="1275" h="471">
                  <a:moveTo>
                    <a:pt x="1207" y="83"/>
                  </a:moveTo>
                  <a:lnTo>
                    <a:pt x="1229" y="83"/>
                  </a:lnTo>
                  <a:lnTo>
                    <a:pt x="1252" y="75"/>
                  </a:lnTo>
                  <a:lnTo>
                    <a:pt x="1267" y="63"/>
                  </a:lnTo>
                  <a:lnTo>
                    <a:pt x="1275" y="39"/>
                  </a:lnTo>
                  <a:lnTo>
                    <a:pt x="1267" y="15"/>
                  </a:lnTo>
                  <a:lnTo>
                    <a:pt x="1252" y="8"/>
                  </a:lnTo>
                  <a:lnTo>
                    <a:pt x="1233" y="4"/>
                  </a:lnTo>
                  <a:lnTo>
                    <a:pt x="1210" y="0"/>
                  </a:lnTo>
                  <a:lnTo>
                    <a:pt x="42" y="0"/>
                  </a:lnTo>
                  <a:lnTo>
                    <a:pt x="23" y="8"/>
                  </a:lnTo>
                  <a:lnTo>
                    <a:pt x="8" y="19"/>
                  </a:lnTo>
                  <a:lnTo>
                    <a:pt x="0" y="39"/>
                  </a:lnTo>
                  <a:lnTo>
                    <a:pt x="8" y="63"/>
                  </a:lnTo>
                  <a:lnTo>
                    <a:pt x="23" y="75"/>
                  </a:lnTo>
                  <a:lnTo>
                    <a:pt x="68" y="83"/>
                  </a:lnTo>
                  <a:lnTo>
                    <a:pt x="1207" y="83"/>
                  </a:lnTo>
                  <a:close/>
                  <a:moveTo>
                    <a:pt x="1210" y="471"/>
                  </a:moveTo>
                  <a:lnTo>
                    <a:pt x="1233" y="471"/>
                  </a:lnTo>
                  <a:lnTo>
                    <a:pt x="1252" y="463"/>
                  </a:lnTo>
                  <a:lnTo>
                    <a:pt x="1267" y="451"/>
                  </a:lnTo>
                  <a:lnTo>
                    <a:pt x="1275" y="432"/>
                  </a:lnTo>
                  <a:lnTo>
                    <a:pt x="1267" y="408"/>
                  </a:lnTo>
                  <a:lnTo>
                    <a:pt x="1252" y="396"/>
                  </a:lnTo>
                  <a:lnTo>
                    <a:pt x="1207" y="388"/>
                  </a:lnTo>
                  <a:lnTo>
                    <a:pt x="46" y="388"/>
                  </a:lnTo>
                  <a:lnTo>
                    <a:pt x="23" y="396"/>
                  </a:lnTo>
                  <a:lnTo>
                    <a:pt x="8" y="408"/>
                  </a:lnTo>
                  <a:lnTo>
                    <a:pt x="0" y="432"/>
                  </a:lnTo>
                  <a:lnTo>
                    <a:pt x="8" y="455"/>
                  </a:lnTo>
                  <a:lnTo>
                    <a:pt x="23" y="467"/>
                  </a:lnTo>
                  <a:lnTo>
                    <a:pt x="42" y="471"/>
                  </a:lnTo>
                  <a:lnTo>
                    <a:pt x="65" y="471"/>
                  </a:lnTo>
                  <a:lnTo>
                    <a:pt x="1210" y="4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54" name="Freeform 34"/>
            <p:cNvSpPr>
              <a:spLocks/>
            </p:cNvSpPr>
            <p:nvPr/>
          </p:nvSpPr>
          <p:spPr bwMode="auto">
            <a:xfrm>
              <a:off x="7368" y="2103"/>
              <a:ext cx="681" cy="2001"/>
            </a:xfrm>
            <a:custGeom>
              <a:avLst/>
              <a:gdLst/>
              <a:ahLst/>
              <a:cxnLst>
                <a:cxn ang="0">
                  <a:pos x="405" y="297"/>
                </a:cxn>
                <a:cxn ang="0">
                  <a:pos x="416" y="198"/>
                </a:cxn>
                <a:cxn ang="0">
                  <a:pos x="450" y="134"/>
                </a:cxn>
                <a:cxn ang="0">
                  <a:pos x="492" y="95"/>
                </a:cxn>
                <a:cxn ang="0">
                  <a:pos x="556" y="63"/>
                </a:cxn>
                <a:cxn ang="0">
                  <a:pos x="662" y="43"/>
                </a:cxn>
                <a:cxn ang="0">
                  <a:pos x="681" y="27"/>
                </a:cxn>
                <a:cxn ang="0">
                  <a:pos x="677" y="4"/>
                </a:cxn>
                <a:cxn ang="0">
                  <a:pos x="643" y="0"/>
                </a:cxn>
                <a:cxn ang="0">
                  <a:pos x="488" y="23"/>
                </a:cxn>
                <a:cxn ang="0">
                  <a:pos x="363" y="87"/>
                </a:cxn>
                <a:cxn ang="0">
                  <a:pos x="288" y="186"/>
                </a:cxn>
                <a:cxn ang="0">
                  <a:pos x="276" y="753"/>
                </a:cxn>
                <a:cxn ang="0">
                  <a:pos x="261" y="832"/>
                </a:cxn>
                <a:cxn ang="0">
                  <a:pos x="227" y="887"/>
                </a:cxn>
                <a:cxn ang="0">
                  <a:pos x="182" y="931"/>
                </a:cxn>
                <a:cxn ang="0">
                  <a:pos x="95" y="971"/>
                </a:cxn>
                <a:cxn ang="0">
                  <a:pos x="12" y="979"/>
                </a:cxn>
                <a:cxn ang="0">
                  <a:pos x="4" y="991"/>
                </a:cxn>
                <a:cxn ang="0">
                  <a:pos x="8" y="1018"/>
                </a:cxn>
                <a:cxn ang="0">
                  <a:pos x="23" y="1022"/>
                </a:cxn>
                <a:cxn ang="0">
                  <a:pos x="68" y="1026"/>
                </a:cxn>
                <a:cxn ang="0">
                  <a:pos x="148" y="1050"/>
                </a:cxn>
                <a:cxn ang="0">
                  <a:pos x="223" y="1105"/>
                </a:cxn>
                <a:cxn ang="0">
                  <a:pos x="269" y="1205"/>
                </a:cxn>
                <a:cxn ang="0">
                  <a:pos x="276" y="1732"/>
                </a:cxn>
                <a:cxn ang="0">
                  <a:pos x="299" y="1839"/>
                </a:cxn>
                <a:cxn ang="0">
                  <a:pos x="379" y="1926"/>
                </a:cxn>
                <a:cxn ang="0">
                  <a:pos x="488" y="1977"/>
                </a:cxn>
                <a:cxn ang="0">
                  <a:pos x="602" y="2001"/>
                </a:cxn>
                <a:cxn ang="0">
                  <a:pos x="677" y="1997"/>
                </a:cxn>
                <a:cxn ang="0">
                  <a:pos x="681" y="1970"/>
                </a:cxn>
                <a:cxn ang="0">
                  <a:pos x="670" y="1962"/>
                </a:cxn>
                <a:cxn ang="0">
                  <a:pos x="651" y="1958"/>
                </a:cxn>
                <a:cxn ang="0">
                  <a:pos x="526" y="1926"/>
                </a:cxn>
                <a:cxn ang="0">
                  <a:pos x="447" y="1863"/>
                </a:cxn>
                <a:cxn ang="0">
                  <a:pos x="413" y="1787"/>
                </a:cxn>
                <a:cxn ang="0">
                  <a:pos x="405" y="1228"/>
                </a:cxn>
                <a:cxn ang="0">
                  <a:pos x="382" y="1149"/>
                </a:cxn>
                <a:cxn ang="0">
                  <a:pos x="310" y="1062"/>
                </a:cxn>
                <a:cxn ang="0">
                  <a:pos x="220" y="1014"/>
                </a:cxn>
                <a:cxn ang="0">
                  <a:pos x="254" y="975"/>
                </a:cxn>
                <a:cxn ang="0">
                  <a:pos x="348" y="903"/>
                </a:cxn>
                <a:cxn ang="0">
                  <a:pos x="394" y="824"/>
                </a:cxn>
                <a:cxn ang="0">
                  <a:pos x="405" y="761"/>
                </a:cxn>
                <a:cxn ang="0">
                  <a:pos x="405" y="372"/>
                </a:cxn>
              </a:cxnLst>
              <a:rect l="0" t="0" r="r" b="b"/>
              <a:pathLst>
                <a:path w="681" h="2001">
                  <a:moveTo>
                    <a:pt x="405" y="372"/>
                  </a:moveTo>
                  <a:lnTo>
                    <a:pt x="405" y="297"/>
                  </a:lnTo>
                  <a:lnTo>
                    <a:pt x="409" y="241"/>
                  </a:lnTo>
                  <a:lnTo>
                    <a:pt x="416" y="198"/>
                  </a:lnTo>
                  <a:lnTo>
                    <a:pt x="428" y="166"/>
                  </a:lnTo>
                  <a:lnTo>
                    <a:pt x="450" y="134"/>
                  </a:lnTo>
                  <a:lnTo>
                    <a:pt x="469" y="115"/>
                  </a:lnTo>
                  <a:lnTo>
                    <a:pt x="492" y="95"/>
                  </a:lnTo>
                  <a:lnTo>
                    <a:pt x="518" y="79"/>
                  </a:lnTo>
                  <a:lnTo>
                    <a:pt x="556" y="63"/>
                  </a:lnTo>
                  <a:lnTo>
                    <a:pt x="605" y="51"/>
                  </a:lnTo>
                  <a:lnTo>
                    <a:pt x="662" y="43"/>
                  </a:lnTo>
                  <a:lnTo>
                    <a:pt x="677" y="35"/>
                  </a:lnTo>
                  <a:lnTo>
                    <a:pt x="681" y="27"/>
                  </a:lnTo>
                  <a:lnTo>
                    <a:pt x="681" y="12"/>
                  </a:lnTo>
                  <a:lnTo>
                    <a:pt x="677" y="4"/>
                  </a:lnTo>
                  <a:lnTo>
                    <a:pt x="670" y="0"/>
                  </a:lnTo>
                  <a:lnTo>
                    <a:pt x="643" y="0"/>
                  </a:lnTo>
                  <a:lnTo>
                    <a:pt x="564" y="4"/>
                  </a:lnTo>
                  <a:lnTo>
                    <a:pt x="488" y="23"/>
                  </a:lnTo>
                  <a:lnTo>
                    <a:pt x="420" y="51"/>
                  </a:lnTo>
                  <a:lnTo>
                    <a:pt x="363" y="87"/>
                  </a:lnTo>
                  <a:lnTo>
                    <a:pt x="318" y="134"/>
                  </a:lnTo>
                  <a:lnTo>
                    <a:pt x="288" y="186"/>
                  </a:lnTo>
                  <a:lnTo>
                    <a:pt x="276" y="245"/>
                  </a:lnTo>
                  <a:lnTo>
                    <a:pt x="276" y="753"/>
                  </a:lnTo>
                  <a:lnTo>
                    <a:pt x="273" y="800"/>
                  </a:lnTo>
                  <a:lnTo>
                    <a:pt x="261" y="832"/>
                  </a:lnTo>
                  <a:lnTo>
                    <a:pt x="250" y="860"/>
                  </a:lnTo>
                  <a:lnTo>
                    <a:pt x="227" y="887"/>
                  </a:lnTo>
                  <a:lnTo>
                    <a:pt x="208" y="907"/>
                  </a:lnTo>
                  <a:lnTo>
                    <a:pt x="182" y="931"/>
                  </a:lnTo>
                  <a:lnTo>
                    <a:pt x="144" y="951"/>
                  </a:lnTo>
                  <a:lnTo>
                    <a:pt x="95" y="971"/>
                  </a:lnTo>
                  <a:lnTo>
                    <a:pt x="27" y="979"/>
                  </a:lnTo>
                  <a:lnTo>
                    <a:pt x="12" y="979"/>
                  </a:lnTo>
                  <a:lnTo>
                    <a:pt x="8" y="983"/>
                  </a:lnTo>
                  <a:lnTo>
                    <a:pt x="4" y="991"/>
                  </a:lnTo>
                  <a:lnTo>
                    <a:pt x="0" y="1002"/>
                  </a:lnTo>
                  <a:lnTo>
                    <a:pt x="8" y="1018"/>
                  </a:lnTo>
                  <a:lnTo>
                    <a:pt x="12" y="1018"/>
                  </a:lnTo>
                  <a:lnTo>
                    <a:pt x="23" y="1022"/>
                  </a:lnTo>
                  <a:lnTo>
                    <a:pt x="34" y="1022"/>
                  </a:lnTo>
                  <a:lnTo>
                    <a:pt x="68" y="1026"/>
                  </a:lnTo>
                  <a:lnTo>
                    <a:pt x="106" y="1034"/>
                  </a:lnTo>
                  <a:lnTo>
                    <a:pt x="148" y="1050"/>
                  </a:lnTo>
                  <a:lnTo>
                    <a:pt x="186" y="1074"/>
                  </a:lnTo>
                  <a:lnTo>
                    <a:pt x="223" y="1105"/>
                  </a:lnTo>
                  <a:lnTo>
                    <a:pt x="250" y="1149"/>
                  </a:lnTo>
                  <a:lnTo>
                    <a:pt x="269" y="1205"/>
                  </a:lnTo>
                  <a:lnTo>
                    <a:pt x="276" y="1272"/>
                  </a:lnTo>
                  <a:lnTo>
                    <a:pt x="276" y="1732"/>
                  </a:lnTo>
                  <a:lnTo>
                    <a:pt x="284" y="1787"/>
                  </a:lnTo>
                  <a:lnTo>
                    <a:pt x="299" y="1839"/>
                  </a:lnTo>
                  <a:lnTo>
                    <a:pt x="329" y="1882"/>
                  </a:lnTo>
                  <a:lnTo>
                    <a:pt x="379" y="1926"/>
                  </a:lnTo>
                  <a:lnTo>
                    <a:pt x="431" y="1958"/>
                  </a:lnTo>
                  <a:lnTo>
                    <a:pt x="488" y="1977"/>
                  </a:lnTo>
                  <a:lnTo>
                    <a:pt x="549" y="1993"/>
                  </a:lnTo>
                  <a:lnTo>
                    <a:pt x="602" y="2001"/>
                  </a:lnTo>
                  <a:lnTo>
                    <a:pt x="670" y="2001"/>
                  </a:lnTo>
                  <a:lnTo>
                    <a:pt x="677" y="1997"/>
                  </a:lnTo>
                  <a:lnTo>
                    <a:pt x="681" y="1989"/>
                  </a:lnTo>
                  <a:lnTo>
                    <a:pt x="681" y="1970"/>
                  </a:lnTo>
                  <a:lnTo>
                    <a:pt x="677" y="1966"/>
                  </a:lnTo>
                  <a:lnTo>
                    <a:pt x="670" y="1962"/>
                  </a:lnTo>
                  <a:lnTo>
                    <a:pt x="662" y="1962"/>
                  </a:lnTo>
                  <a:lnTo>
                    <a:pt x="651" y="1958"/>
                  </a:lnTo>
                  <a:lnTo>
                    <a:pt x="583" y="1946"/>
                  </a:lnTo>
                  <a:lnTo>
                    <a:pt x="526" y="1926"/>
                  </a:lnTo>
                  <a:lnTo>
                    <a:pt x="481" y="1894"/>
                  </a:lnTo>
                  <a:lnTo>
                    <a:pt x="447" y="1863"/>
                  </a:lnTo>
                  <a:lnTo>
                    <a:pt x="424" y="1823"/>
                  </a:lnTo>
                  <a:lnTo>
                    <a:pt x="413" y="1787"/>
                  </a:lnTo>
                  <a:lnTo>
                    <a:pt x="405" y="1756"/>
                  </a:lnTo>
                  <a:lnTo>
                    <a:pt x="405" y="1228"/>
                  </a:lnTo>
                  <a:lnTo>
                    <a:pt x="401" y="1209"/>
                  </a:lnTo>
                  <a:lnTo>
                    <a:pt x="382" y="1149"/>
                  </a:lnTo>
                  <a:lnTo>
                    <a:pt x="348" y="1102"/>
                  </a:lnTo>
                  <a:lnTo>
                    <a:pt x="310" y="1062"/>
                  </a:lnTo>
                  <a:lnTo>
                    <a:pt x="265" y="1034"/>
                  </a:lnTo>
                  <a:lnTo>
                    <a:pt x="220" y="1014"/>
                  </a:lnTo>
                  <a:lnTo>
                    <a:pt x="178" y="1002"/>
                  </a:lnTo>
                  <a:lnTo>
                    <a:pt x="254" y="975"/>
                  </a:lnTo>
                  <a:lnTo>
                    <a:pt x="310" y="939"/>
                  </a:lnTo>
                  <a:lnTo>
                    <a:pt x="348" y="903"/>
                  </a:lnTo>
                  <a:lnTo>
                    <a:pt x="379" y="864"/>
                  </a:lnTo>
                  <a:lnTo>
                    <a:pt x="394" y="824"/>
                  </a:lnTo>
                  <a:lnTo>
                    <a:pt x="401" y="788"/>
                  </a:lnTo>
                  <a:lnTo>
                    <a:pt x="405" y="761"/>
                  </a:lnTo>
                  <a:lnTo>
                    <a:pt x="405" y="733"/>
                  </a:lnTo>
                  <a:lnTo>
                    <a:pt x="405" y="3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55" name="Freeform 35"/>
            <p:cNvSpPr>
              <a:spLocks/>
            </p:cNvSpPr>
            <p:nvPr/>
          </p:nvSpPr>
          <p:spPr bwMode="auto">
            <a:xfrm>
              <a:off x="8348" y="3062"/>
              <a:ext cx="1168" cy="83"/>
            </a:xfrm>
            <a:custGeom>
              <a:avLst/>
              <a:gdLst/>
              <a:ahLst/>
              <a:cxnLst>
                <a:cxn ang="0">
                  <a:pos x="1104" y="83"/>
                </a:cxn>
                <a:cxn ang="0">
                  <a:pos x="1127" y="83"/>
                </a:cxn>
                <a:cxn ang="0">
                  <a:pos x="1146" y="75"/>
                </a:cxn>
                <a:cxn ang="0">
                  <a:pos x="1161" y="63"/>
                </a:cxn>
                <a:cxn ang="0">
                  <a:pos x="1168" y="43"/>
                </a:cxn>
                <a:cxn ang="0">
                  <a:pos x="1161" y="20"/>
                </a:cxn>
                <a:cxn ang="0">
                  <a:pos x="1146" y="8"/>
                </a:cxn>
                <a:cxn ang="0">
                  <a:pos x="1127" y="4"/>
                </a:cxn>
                <a:cxn ang="0">
                  <a:pos x="1104" y="0"/>
                </a:cxn>
                <a:cxn ang="0">
                  <a:pos x="41" y="0"/>
                </a:cxn>
                <a:cxn ang="0">
                  <a:pos x="22" y="8"/>
                </a:cxn>
                <a:cxn ang="0">
                  <a:pos x="4" y="20"/>
                </a:cxn>
                <a:cxn ang="0">
                  <a:pos x="0" y="43"/>
                </a:cxn>
                <a:cxn ang="0">
                  <a:pos x="7" y="67"/>
                </a:cxn>
                <a:cxn ang="0">
                  <a:pos x="22" y="75"/>
                </a:cxn>
                <a:cxn ang="0">
                  <a:pos x="41" y="83"/>
                </a:cxn>
                <a:cxn ang="0">
                  <a:pos x="64" y="83"/>
                </a:cxn>
                <a:cxn ang="0">
                  <a:pos x="1104" y="83"/>
                </a:cxn>
              </a:cxnLst>
              <a:rect l="0" t="0" r="r" b="b"/>
              <a:pathLst>
                <a:path w="1168" h="83">
                  <a:moveTo>
                    <a:pt x="1104" y="83"/>
                  </a:moveTo>
                  <a:lnTo>
                    <a:pt x="1127" y="83"/>
                  </a:lnTo>
                  <a:lnTo>
                    <a:pt x="1146" y="75"/>
                  </a:lnTo>
                  <a:lnTo>
                    <a:pt x="1161" y="63"/>
                  </a:lnTo>
                  <a:lnTo>
                    <a:pt x="1168" y="43"/>
                  </a:lnTo>
                  <a:lnTo>
                    <a:pt x="1161" y="20"/>
                  </a:lnTo>
                  <a:lnTo>
                    <a:pt x="1146" y="8"/>
                  </a:lnTo>
                  <a:lnTo>
                    <a:pt x="1127" y="4"/>
                  </a:lnTo>
                  <a:lnTo>
                    <a:pt x="1104" y="0"/>
                  </a:lnTo>
                  <a:lnTo>
                    <a:pt x="41" y="0"/>
                  </a:lnTo>
                  <a:lnTo>
                    <a:pt x="22" y="8"/>
                  </a:lnTo>
                  <a:lnTo>
                    <a:pt x="4" y="20"/>
                  </a:lnTo>
                  <a:lnTo>
                    <a:pt x="0" y="43"/>
                  </a:lnTo>
                  <a:lnTo>
                    <a:pt x="7" y="67"/>
                  </a:lnTo>
                  <a:lnTo>
                    <a:pt x="22" y="75"/>
                  </a:lnTo>
                  <a:lnTo>
                    <a:pt x="41" y="83"/>
                  </a:lnTo>
                  <a:lnTo>
                    <a:pt x="64" y="83"/>
                  </a:lnTo>
                  <a:lnTo>
                    <a:pt x="1104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56" name="Freeform 36"/>
            <p:cNvSpPr>
              <a:spLocks/>
            </p:cNvSpPr>
            <p:nvPr/>
          </p:nvSpPr>
          <p:spPr bwMode="auto">
            <a:xfrm>
              <a:off x="9845" y="2269"/>
              <a:ext cx="632" cy="1336"/>
            </a:xfrm>
            <a:custGeom>
              <a:avLst/>
              <a:gdLst/>
              <a:ahLst/>
              <a:cxnLst>
                <a:cxn ang="0">
                  <a:pos x="394" y="52"/>
                </a:cxn>
                <a:cxn ang="0">
                  <a:pos x="394" y="20"/>
                </a:cxn>
                <a:cxn ang="0">
                  <a:pos x="386" y="4"/>
                </a:cxn>
                <a:cxn ang="0">
                  <a:pos x="375" y="4"/>
                </a:cxn>
                <a:cxn ang="0">
                  <a:pos x="363" y="0"/>
                </a:cxn>
                <a:cxn ang="0">
                  <a:pos x="348" y="0"/>
                </a:cxn>
                <a:cxn ang="0">
                  <a:pos x="284" y="56"/>
                </a:cxn>
                <a:cxn ang="0">
                  <a:pos x="220" y="91"/>
                </a:cxn>
                <a:cxn ang="0">
                  <a:pos x="152" y="111"/>
                </a:cxn>
                <a:cxn ang="0">
                  <a:pos x="91" y="123"/>
                </a:cxn>
                <a:cxn ang="0">
                  <a:pos x="38" y="127"/>
                </a:cxn>
                <a:cxn ang="0">
                  <a:pos x="0" y="131"/>
                </a:cxn>
                <a:cxn ang="0">
                  <a:pos x="0" y="190"/>
                </a:cxn>
                <a:cxn ang="0">
                  <a:pos x="42" y="190"/>
                </a:cxn>
                <a:cxn ang="0">
                  <a:pos x="102" y="186"/>
                </a:cxn>
                <a:cxn ang="0">
                  <a:pos x="174" y="171"/>
                </a:cxn>
                <a:cxn ang="0">
                  <a:pos x="250" y="139"/>
                </a:cxn>
                <a:cxn ang="0">
                  <a:pos x="250" y="1205"/>
                </a:cxn>
                <a:cxn ang="0">
                  <a:pos x="246" y="1229"/>
                </a:cxn>
                <a:cxn ang="0">
                  <a:pos x="235" y="1245"/>
                </a:cxn>
                <a:cxn ang="0">
                  <a:pos x="216" y="1257"/>
                </a:cxn>
                <a:cxn ang="0">
                  <a:pos x="182" y="1268"/>
                </a:cxn>
                <a:cxn ang="0">
                  <a:pos x="136" y="1272"/>
                </a:cxn>
                <a:cxn ang="0">
                  <a:pos x="12" y="1272"/>
                </a:cxn>
                <a:cxn ang="0">
                  <a:pos x="12" y="1336"/>
                </a:cxn>
                <a:cxn ang="0">
                  <a:pos x="61" y="1332"/>
                </a:cxn>
                <a:cxn ang="0">
                  <a:pos x="201" y="1332"/>
                </a:cxn>
                <a:cxn ang="0">
                  <a:pos x="265" y="1328"/>
                </a:cxn>
                <a:cxn ang="0">
                  <a:pos x="443" y="1328"/>
                </a:cxn>
                <a:cxn ang="0">
                  <a:pos x="515" y="1332"/>
                </a:cxn>
                <a:cxn ang="0">
                  <a:pos x="583" y="1332"/>
                </a:cxn>
                <a:cxn ang="0">
                  <a:pos x="632" y="1336"/>
                </a:cxn>
                <a:cxn ang="0">
                  <a:pos x="632" y="1272"/>
                </a:cxn>
                <a:cxn ang="0">
                  <a:pos x="507" y="1272"/>
                </a:cxn>
                <a:cxn ang="0">
                  <a:pos x="462" y="1268"/>
                </a:cxn>
                <a:cxn ang="0">
                  <a:pos x="428" y="1261"/>
                </a:cxn>
                <a:cxn ang="0">
                  <a:pos x="409" y="1245"/>
                </a:cxn>
                <a:cxn ang="0">
                  <a:pos x="397" y="1229"/>
                </a:cxn>
                <a:cxn ang="0">
                  <a:pos x="394" y="1205"/>
                </a:cxn>
                <a:cxn ang="0">
                  <a:pos x="394" y="1177"/>
                </a:cxn>
                <a:cxn ang="0">
                  <a:pos x="394" y="52"/>
                </a:cxn>
              </a:cxnLst>
              <a:rect l="0" t="0" r="r" b="b"/>
              <a:pathLst>
                <a:path w="632" h="1336">
                  <a:moveTo>
                    <a:pt x="394" y="52"/>
                  </a:moveTo>
                  <a:lnTo>
                    <a:pt x="394" y="20"/>
                  </a:lnTo>
                  <a:lnTo>
                    <a:pt x="386" y="4"/>
                  </a:lnTo>
                  <a:lnTo>
                    <a:pt x="375" y="4"/>
                  </a:lnTo>
                  <a:lnTo>
                    <a:pt x="363" y="0"/>
                  </a:lnTo>
                  <a:lnTo>
                    <a:pt x="348" y="0"/>
                  </a:lnTo>
                  <a:lnTo>
                    <a:pt x="284" y="56"/>
                  </a:lnTo>
                  <a:lnTo>
                    <a:pt x="220" y="91"/>
                  </a:lnTo>
                  <a:lnTo>
                    <a:pt x="152" y="111"/>
                  </a:lnTo>
                  <a:lnTo>
                    <a:pt x="91" y="123"/>
                  </a:lnTo>
                  <a:lnTo>
                    <a:pt x="38" y="127"/>
                  </a:lnTo>
                  <a:lnTo>
                    <a:pt x="0" y="131"/>
                  </a:lnTo>
                  <a:lnTo>
                    <a:pt x="0" y="190"/>
                  </a:lnTo>
                  <a:lnTo>
                    <a:pt x="42" y="190"/>
                  </a:lnTo>
                  <a:lnTo>
                    <a:pt x="102" y="186"/>
                  </a:lnTo>
                  <a:lnTo>
                    <a:pt x="174" y="171"/>
                  </a:lnTo>
                  <a:lnTo>
                    <a:pt x="250" y="139"/>
                  </a:lnTo>
                  <a:lnTo>
                    <a:pt x="250" y="1205"/>
                  </a:lnTo>
                  <a:lnTo>
                    <a:pt x="246" y="1229"/>
                  </a:lnTo>
                  <a:lnTo>
                    <a:pt x="235" y="1245"/>
                  </a:lnTo>
                  <a:lnTo>
                    <a:pt x="216" y="1257"/>
                  </a:lnTo>
                  <a:lnTo>
                    <a:pt x="182" y="1268"/>
                  </a:lnTo>
                  <a:lnTo>
                    <a:pt x="136" y="1272"/>
                  </a:lnTo>
                  <a:lnTo>
                    <a:pt x="12" y="1272"/>
                  </a:lnTo>
                  <a:lnTo>
                    <a:pt x="12" y="1336"/>
                  </a:lnTo>
                  <a:lnTo>
                    <a:pt x="61" y="1332"/>
                  </a:lnTo>
                  <a:lnTo>
                    <a:pt x="201" y="1332"/>
                  </a:lnTo>
                  <a:lnTo>
                    <a:pt x="265" y="1328"/>
                  </a:lnTo>
                  <a:lnTo>
                    <a:pt x="443" y="1328"/>
                  </a:lnTo>
                  <a:lnTo>
                    <a:pt x="515" y="1332"/>
                  </a:lnTo>
                  <a:lnTo>
                    <a:pt x="583" y="1332"/>
                  </a:lnTo>
                  <a:lnTo>
                    <a:pt x="632" y="1336"/>
                  </a:lnTo>
                  <a:lnTo>
                    <a:pt x="632" y="1272"/>
                  </a:lnTo>
                  <a:lnTo>
                    <a:pt x="507" y="1272"/>
                  </a:lnTo>
                  <a:lnTo>
                    <a:pt x="462" y="1268"/>
                  </a:lnTo>
                  <a:lnTo>
                    <a:pt x="428" y="1261"/>
                  </a:lnTo>
                  <a:lnTo>
                    <a:pt x="409" y="1245"/>
                  </a:lnTo>
                  <a:lnTo>
                    <a:pt x="397" y="1229"/>
                  </a:lnTo>
                  <a:lnTo>
                    <a:pt x="394" y="1205"/>
                  </a:lnTo>
                  <a:lnTo>
                    <a:pt x="394" y="1177"/>
                  </a:lnTo>
                  <a:lnTo>
                    <a:pt x="394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57" name="Freeform 37"/>
            <p:cNvSpPr>
              <a:spLocks/>
            </p:cNvSpPr>
            <p:nvPr/>
          </p:nvSpPr>
          <p:spPr bwMode="auto">
            <a:xfrm>
              <a:off x="10794" y="3391"/>
              <a:ext cx="227" cy="602"/>
            </a:xfrm>
            <a:custGeom>
              <a:avLst/>
              <a:gdLst/>
              <a:ahLst/>
              <a:cxnLst>
                <a:cxn ang="0">
                  <a:pos x="227" y="210"/>
                </a:cxn>
                <a:cxn ang="0">
                  <a:pos x="220" y="139"/>
                </a:cxn>
                <a:cxn ang="0">
                  <a:pos x="205" y="79"/>
                </a:cxn>
                <a:cxn ang="0">
                  <a:pos x="178" y="35"/>
                </a:cxn>
                <a:cxn ang="0">
                  <a:pos x="144" y="12"/>
                </a:cxn>
                <a:cxn ang="0">
                  <a:pos x="103" y="0"/>
                </a:cxn>
                <a:cxn ang="0">
                  <a:pos x="61" y="8"/>
                </a:cxn>
                <a:cxn ang="0">
                  <a:pos x="31" y="32"/>
                </a:cxn>
                <a:cxn ang="0">
                  <a:pos x="8" y="67"/>
                </a:cxn>
                <a:cxn ang="0">
                  <a:pos x="0" y="107"/>
                </a:cxn>
                <a:cxn ang="0">
                  <a:pos x="8" y="146"/>
                </a:cxn>
                <a:cxn ang="0">
                  <a:pos x="31" y="182"/>
                </a:cxn>
                <a:cxn ang="0">
                  <a:pos x="61" y="206"/>
                </a:cxn>
                <a:cxn ang="0">
                  <a:pos x="103" y="214"/>
                </a:cxn>
                <a:cxn ang="0">
                  <a:pos x="137" y="206"/>
                </a:cxn>
                <a:cxn ang="0">
                  <a:pos x="171" y="186"/>
                </a:cxn>
                <a:cxn ang="0">
                  <a:pos x="178" y="182"/>
                </a:cxn>
                <a:cxn ang="0">
                  <a:pos x="182" y="182"/>
                </a:cxn>
                <a:cxn ang="0">
                  <a:pos x="182" y="198"/>
                </a:cxn>
                <a:cxn ang="0">
                  <a:pos x="186" y="210"/>
                </a:cxn>
                <a:cxn ang="0">
                  <a:pos x="178" y="297"/>
                </a:cxn>
                <a:cxn ang="0">
                  <a:pos x="156" y="372"/>
                </a:cxn>
                <a:cxn ang="0">
                  <a:pos x="129" y="444"/>
                </a:cxn>
                <a:cxn ang="0">
                  <a:pos x="91" y="499"/>
                </a:cxn>
                <a:cxn ang="0">
                  <a:pos x="53" y="547"/>
                </a:cxn>
                <a:cxn ang="0">
                  <a:pos x="38" y="563"/>
                </a:cxn>
                <a:cxn ang="0">
                  <a:pos x="35" y="571"/>
                </a:cxn>
                <a:cxn ang="0">
                  <a:pos x="35" y="586"/>
                </a:cxn>
                <a:cxn ang="0">
                  <a:pos x="38" y="594"/>
                </a:cxn>
                <a:cxn ang="0">
                  <a:pos x="53" y="602"/>
                </a:cxn>
                <a:cxn ang="0">
                  <a:pos x="65" y="594"/>
                </a:cxn>
                <a:cxn ang="0">
                  <a:pos x="87" y="575"/>
                </a:cxn>
                <a:cxn ang="0">
                  <a:pos x="118" y="539"/>
                </a:cxn>
                <a:cxn ang="0">
                  <a:pos x="148" y="495"/>
                </a:cxn>
                <a:cxn ang="0">
                  <a:pos x="178" y="440"/>
                </a:cxn>
                <a:cxn ang="0">
                  <a:pos x="201" y="372"/>
                </a:cxn>
                <a:cxn ang="0">
                  <a:pos x="220" y="297"/>
                </a:cxn>
                <a:cxn ang="0">
                  <a:pos x="227" y="210"/>
                </a:cxn>
              </a:cxnLst>
              <a:rect l="0" t="0" r="r" b="b"/>
              <a:pathLst>
                <a:path w="227" h="602">
                  <a:moveTo>
                    <a:pt x="227" y="210"/>
                  </a:moveTo>
                  <a:lnTo>
                    <a:pt x="220" y="139"/>
                  </a:lnTo>
                  <a:lnTo>
                    <a:pt x="205" y="79"/>
                  </a:lnTo>
                  <a:lnTo>
                    <a:pt x="178" y="35"/>
                  </a:lnTo>
                  <a:lnTo>
                    <a:pt x="144" y="12"/>
                  </a:lnTo>
                  <a:lnTo>
                    <a:pt x="103" y="0"/>
                  </a:lnTo>
                  <a:lnTo>
                    <a:pt x="61" y="8"/>
                  </a:lnTo>
                  <a:lnTo>
                    <a:pt x="31" y="32"/>
                  </a:lnTo>
                  <a:lnTo>
                    <a:pt x="8" y="67"/>
                  </a:lnTo>
                  <a:lnTo>
                    <a:pt x="0" y="107"/>
                  </a:lnTo>
                  <a:lnTo>
                    <a:pt x="8" y="146"/>
                  </a:lnTo>
                  <a:lnTo>
                    <a:pt x="31" y="182"/>
                  </a:lnTo>
                  <a:lnTo>
                    <a:pt x="61" y="206"/>
                  </a:lnTo>
                  <a:lnTo>
                    <a:pt x="103" y="214"/>
                  </a:lnTo>
                  <a:lnTo>
                    <a:pt x="137" y="206"/>
                  </a:lnTo>
                  <a:lnTo>
                    <a:pt x="171" y="186"/>
                  </a:lnTo>
                  <a:lnTo>
                    <a:pt x="178" y="182"/>
                  </a:lnTo>
                  <a:lnTo>
                    <a:pt x="182" y="182"/>
                  </a:lnTo>
                  <a:lnTo>
                    <a:pt x="182" y="198"/>
                  </a:lnTo>
                  <a:lnTo>
                    <a:pt x="186" y="210"/>
                  </a:lnTo>
                  <a:lnTo>
                    <a:pt x="178" y="297"/>
                  </a:lnTo>
                  <a:lnTo>
                    <a:pt x="156" y="372"/>
                  </a:lnTo>
                  <a:lnTo>
                    <a:pt x="129" y="444"/>
                  </a:lnTo>
                  <a:lnTo>
                    <a:pt x="91" y="499"/>
                  </a:lnTo>
                  <a:lnTo>
                    <a:pt x="53" y="547"/>
                  </a:lnTo>
                  <a:lnTo>
                    <a:pt x="38" y="563"/>
                  </a:lnTo>
                  <a:lnTo>
                    <a:pt x="35" y="571"/>
                  </a:lnTo>
                  <a:lnTo>
                    <a:pt x="35" y="586"/>
                  </a:lnTo>
                  <a:lnTo>
                    <a:pt x="38" y="594"/>
                  </a:lnTo>
                  <a:lnTo>
                    <a:pt x="53" y="602"/>
                  </a:lnTo>
                  <a:lnTo>
                    <a:pt x="65" y="594"/>
                  </a:lnTo>
                  <a:lnTo>
                    <a:pt x="87" y="575"/>
                  </a:lnTo>
                  <a:lnTo>
                    <a:pt x="118" y="539"/>
                  </a:lnTo>
                  <a:lnTo>
                    <a:pt x="148" y="495"/>
                  </a:lnTo>
                  <a:lnTo>
                    <a:pt x="178" y="440"/>
                  </a:lnTo>
                  <a:lnTo>
                    <a:pt x="201" y="372"/>
                  </a:lnTo>
                  <a:lnTo>
                    <a:pt x="220" y="297"/>
                  </a:lnTo>
                  <a:lnTo>
                    <a:pt x="227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58" name="Freeform 38"/>
            <p:cNvSpPr>
              <a:spLocks/>
            </p:cNvSpPr>
            <p:nvPr/>
          </p:nvSpPr>
          <p:spPr bwMode="auto">
            <a:xfrm>
              <a:off x="11589" y="2436"/>
              <a:ext cx="1274" cy="1335"/>
            </a:xfrm>
            <a:custGeom>
              <a:avLst/>
              <a:gdLst/>
              <a:ahLst/>
              <a:cxnLst>
                <a:cxn ang="0">
                  <a:pos x="677" y="709"/>
                </a:cxn>
                <a:cxn ang="0">
                  <a:pos x="1232" y="709"/>
                </a:cxn>
                <a:cxn ang="0">
                  <a:pos x="1251" y="701"/>
                </a:cxn>
                <a:cxn ang="0">
                  <a:pos x="1266" y="689"/>
                </a:cxn>
                <a:cxn ang="0">
                  <a:pos x="1274" y="669"/>
                </a:cxn>
                <a:cxn ang="0">
                  <a:pos x="1266" y="646"/>
                </a:cxn>
                <a:cxn ang="0">
                  <a:pos x="1251" y="634"/>
                </a:cxn>
                <a:cxn ang="0">
                  <a:pos x="1232" y="630"/>
                </a:cxn>
                <a:cxn ang="0">
                  <a:pos x="1210" y="626"/>
                </a:cxn>
                <a:cxn ang="0">
                  <a:pos x="677" y="626"/>
                </a:cxn>
                <a:cxn ang="0">
                  <a:pos x="677" y="43"/>
                </a:cxn>
                <a:cxn ang="0">
                  <a:pos x="673" y="23"/>
                </a:cxn>
                <a:cxn ang="0">
                  <a:pos x="661" y="8"/>
                </a:cxn>
                <a:cxn ang="0">
                  <a:pos x="639" y="0"/>
                </a:cxn>
                <a:cxn ang="0">
                  <a:pos x="616" y="8"/>
                </a:cxn>
                <a:cxn ang="0">
                  <a:pos x="605" y="23"/>
                </a:cxn>
                <a:cxn ang="0">
                  <a:pos x="601" y="43"/>
                </a:cxn>
                <a:cxn ang="0">
                  <a:pos x="601" y="626"/>
                </a:cxn>
                <a:cxn ang="0">
                  <a:pos x="41" y="626"/>
                </a:cxn>
                <a:cxn ang="0">
                  <a:pos x="22" y="634"/>
                </a:cxn>
                <a:cxn ang="0">
                  <a:pos x="7" y="646"/>
                </a:cxn>
                <a:cxn ang="0">
                  <a:pos x="0" y="669"/>
                </a:cxn>
                <a:cxn ang="0">
                  <a:pos x="7" y="693"/>
                </a:cxn>
                <a:cxn ang="0">
                  <a:pos x="22" y="701"/>
                </a:cxn>
                <a:cxn ang="0">
                  <a:pos x="41" y="709"/>
                </a:cxn>
                <a:cxn ang="0">
                  <a:pos x="601" y="709"/>
                </a:cxn>
                <a:cxn ang="0">
                  <a:pos x="601" y="1292"/>
                </a:cxn>
                <a:cxn ang="0">
                  <a:pos x="605" y="1312"/>
                </a:cxn>
                <a:cxn ang="0">
                  <a:pos x="616" y="1327"/>
                </a:cxn>
                <a:cxn ang="0">
                  <a:pos x="639" y="1335"/>
                </a:cxn>
                <a:cxn ang="0">
                  <a:pos x="661" y="1327"/>
                </a:cxn>
                <a:cxn ang="0">
                  <a:pos x="673" y="1312"/>
                </a:cxn>
                <a:cxn ang="0">
                  <a:pos x="677" y="1292"/>
                </a:cxn>
                <a:cxn ang="0">
                  <a:pos x="677" y="1268"/>
                </a:cxn>
                <a:cxn ang="0">
                  <a:pos x="677" y="709"/>
                </a:cxn>
              </a:cxnLst>
              <a:rect l="0" t="0" r="r" b="b"/>
              <a:pathLst>
                <a:path w="1274" h="1335">
                  <a:moveTo>
                    <a:pt x="677" y="709"/>
                  </a:moveTo>
                  <a:lnTo>
                    <a:pt x="1232" y="709"/>
                  </a:lnTo>
                  <a:lnTo>
                    <a:pt x="1251" y="701"/>
                  </a:lnTo>
                  <a:lnTo>
                    <a:pt x="1266" y="689"/>
                  </a:lnTo>
                  <a:lnTo>
                    <a:pt x="1274" y="669"/>
                  </a:lnTo>
                  <a:lnTo>
                    <a:pt x="1266" y="646"/>
                  </a:lnTo>
                  <a:lnTo>
                    <a:pt x="1251" y="634"/>
                  </a:lnTo>
                  <a:lnTo>
                    <a:pt x="1232" y="630"/>
                  </a:lnTo>
                  <a:lnTo>
                    <a:pt x="1210" y="626"/>
                  </a:lnTo>
                  <a:lnTo>
                    <a:pt x="677" y="626"/>
                  </a:lnTo>
                  <a:lnTo>
                    <a:pt x="677" y="43"/>
                  </a:lnTo>
                  <a:lnTo>
                    <a:pt x="673" y="23"/>
                  </a:lnTo>
                  <a:lnTo>
                    <a:pt x="661" y="8"/>
                  </a:lnTo>
                  <a:lnTo>
                    <a:pt x="639" y="0"/>
                  </a:lnTo>
                  <a:lnTo>
                    <a:pt x="616" y="8"/>
                  </a:lnTo>
                  <a:lnTo>
                    <a:pt x="605" y="23"/>
                  </a:lnTo>
                  <a:lnTo>
                    <a:pt x="601" y="43"/>
                  </a:lnTo>
                  <a:lnTo>
                    <a:pt x="601" y="626"/>
                  </a:lnTo>
                  <a:lnTo>
                    <a:pt x="41" y="626"/>
                  </a:lnTo>
                  <a:lnTo>
                    <a:pt x="22" y="634"/>
                  </a:lnTo>
                  <a:lnTo>
                    <a:pt x="7" y="646"/>
                  </a:lnTo>
                  <a:lnTo>
                    <a:pt x="0" y="669"/>
                  </a:lnTo>
                  <a:lnTo>
                    <a:pt x="7" y="693"/>
                  </a:lnTo>
                  <a:lnTo>
                    <a:pt x="22" y="701"/>
                  </a:lnTo>
                  <a:lnTo>
                    <a:pt x="41" y="709"/>
                  </a:lnTo>
                  <a:lnTo>
                    <a:pt x="601" y="709"/>
                  </a:lnTo>
                  <a:lnTo>
                    <a:pt x="601" y="1292"/>
                  </a:lnTo>
                  <a:lnTo>
                    <a:pt x="605" y="1312"/>
                  </a:lnTo>
                  <a:lnTo>
                    <a:pt x="616" y="1327"/>
                  </a:lnTo>
                  <a:lnTo>
                    <a:pt x="639" y="1335"/>
                  </a:lnTo>
                  <a:lnTo>
                    <a:pt x="661" y="1327"/>
                  </a:lnTo>
                  <a:lnTo>
                    <a:pt x="673" y="1312"/>
                  </a:lnTo>
                  <a:lnTo>
                    <a:pt x="677" y="1292"/>
                  </a:lnTo>
                  <a:lnTo>
                    <a:pt x="677" y="1268"/>
                  </a:lnTo>
                  <a:lnTo>
                    <a:pt x="677" y="7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59" name="Freeform 39"/>
            <p:cNvSpPr>
              <a:spLocks/>
            </p:cNvSpPr>
            <p:nvPr/>
          </p:nvSpPr>
          <p:spPr bwMode="auto">
            <a:xfrm>
              <a:off x="13139" y="2269"/>
              <a:ext cx="632" cy="1336"/>
            </a:xfrm>
            <a:custGeom>
              <a:avLst/>
              <a:gdLst/>
              <a:ahLst/>
              <a:cxnLst>
                <a:cxn ang="0">
                  <a:pos x="393" y="52"/>
                </a:cxn>
                <a:cxn ang="0">
                  <a:pos x="393" y="20"/>
                </a:cxn>
                <a:cxn ang="0">
                  <a:pos x="386" y="4"/>
                </a:cxn>
                <a:cxn ang="0">
                  <a:pos x="378" y="4"/>
                </a:cxn>
                <a:cxn ang="0">
                  <a:pos x="367" y="0"/>
                </a:cxn>
                <a:cxn ang="0">
                  <a:pos x="348" y="0"/>
                </a:cxn>
                <a:cxn ang="0">
                  <a:pos x="287" y="56"/>
                </a:cxn>
                <a:cxn ang="0">
                  <a:pos x="219" y="91"/>
                </a:cxn>
                <a:cxn ang="0">
                  <a:pos x="155" y="111"/>
                </a:cxn>
                <a:cxn ang="0">
                  <a:pos x="91" y="123"/>
                </a:cxn>
                <a:cxn ang="0">
                  <a:pos x="42" y="127"/>
                </a:cxn>
                <a:cxn ang="0">
                  <a:pos x="0" y="131"/>
                </a:cxn>
                <a:cxn ang="0">
                  <a:pos x="0" y="190"/>
                </a:cxn>
                <a:cxn ang="0">
                  <a:pos x="42" y="190"/>
                </a:cxn>
                <a:cxn ang="0">
                  <a:pos x="102" y="186"/>
                </a:cxn>
                <a:cxn ang="0">
                  <a:pos x="178" y="171"/>
                </a:cxn>
                <a:cxn ang="0">
                  <a:pos x="253" y="139"/>
                </a:cxn>
                <a:cxn ang="0">
                  <a:pos x="253" y="1205"/>
                </a:cxn>
                <a:cxn ang="0">
                  <a:pos x="246" y="1229"/>
                </a:cxn>
                <a:cxn ang="0">
                  <a:pos x="238" y="1245"/>
                </a:cxn>
                <a:cxn ang="0">
                  <a:pos x="216" y="1257"/>
                </a:cxn>
                <a:cxn ang="0">
                  <a:pos x="185" y="1268"/>
                </a:cxn>
                <a:cxn ang="0">
                  <a:pos x="140" y="1272"/>
                </a:cxn>
                <a:cxn ang="0">
                  <a:pos x="11" y="1272"/>
                </a:cxn>
                <a:cxn ang="0">
                  <a:pos x="11" y="1336"/>
                </a:cxn>
                <a:cxn ang="0">
                  <a:pos x="64" y="1332"/>
                </a:cxn>
                <a:cxn ang="0">
                  <a:pos x="200" y="1332"/>
                </a:cxn>
                <a:cxn ang="0">
                  <a:pos x="269" y="1328"/>
                </a:cxn>
                <a:cxn ang="0">
                  <a:pos x="446" y="1328"/>
                </a:cxn>
                <a:cxn ang="0">
                  <a:pos x="518" y="1332"/>
                </a:cxn>
                <a:cxn ang="0">
                  <a:pos x="582" y="1332"/>
                </a:cxn>
                <a:cxn ang="0">
                  <a:pos x="632" y="1336"/>
                </a:cxn>
                <a:cxn ang="0">
                  <a:pos x="632" y="1272"/>
                </a:cxn>
                <a:cxn ang="0">
                  <a:pos x="507" y="1272"/>
                </a:cxn>
                <a:cxn ang="0">
                  <a:pos x="461" y="1268"/>
                </a:cxn>
                <a:cxn ang="0">
                  <a:pos x="427" y="1261"/>
                </a:cxn>
                <a:cxn ang="0">
                  <a:pos x="408" y="1245"/>
                </a:cxn>
                <a:cxn ang="0">
                  <a:pos x="397" y="1229"/>
                </a:cxn>
                <a:cxn ang="0">
                  <a:pos x="393" y="1205"/>
                </a:cxn>
                <a:cxn ang="0">
                  <a:pos x="393" y="1177"/>
                </a:cxn>
                <a:cxn ang="0">
                  <a:pos x="393" y="52"/>
                </a:cxn>
              </a:cxnLst>
              <a:rect l="0" t="0" r="r" b="b"/>
              <a:pathLst>
                <a:path w="632" h="1336">
                  <a:moveTo>
                    <a:pt x="393" y="52"/>
                  </a:moveTo>
                  <a:lnTo>
                    <a:pt x="393" y="20"/>
                  </a:lnTo>
                  <a:lnTo>
                    <a:pt x="386" y="4"/>
                  </a:lnTo>
                  <a:lnTo>
                    <a:pt x="378" y="4"/>
                  </a:lnTo>
                  <a:lnTo>
                    <a:pt x="367" y="0"/>
                  </a:lnTo>
                  <a:lnTo>
                    <a:pt x="348" y="0"/>
                  </a:lnTo>
                  <a:lnTo>
                    <a:pt x="287" y="56"/>
                  </a:lnTo>
                  <a:lnTo>
                    <a:pt x="219" y="91"/>
                  </a:lnTo>
                  <a:lnTo>
                    <a:pt x="155" y="111"/>
                  </a:lnTo>
                  <a:lnTo>
                    <a:pt x="91" y="123"/>
                  </a:lnTo>
                  <a:lnTo>
                    <a:pt x="42" y="127"/>
                  </a:lnTo>
                  <a:lnTo>
                    <a:pt x="0" y="131"/>
                  </a:lnTo>
                  <a:lnTo>
                    <a:pt x="0" y="190"/>
                  </a:lnTo>
                  <a:lnTo>
                    <a:pt x="42" y="190"/>
                  </a:lnTo>
                  <a:lnTo>
                    <a:pt x="102" y="186"/>
                  </a:lnTo>
                  <a:lnTo>
                    <a:pt x="178" y="171"/>
                  </a:lnTo>
                  <a:lnTo>
                    <a:pt x="253" y="139"/>
                  </a:lnTo>
                  <a:lnTo>
                    <a:pt x="253" y="1205"/>
                  </a:lnTo>
                  <a:lnTo>
                    <a:pt x="246" y="1229"/>
                  </a:lnTo>
                  <a:lnTo>
                    <a:pt x="238" y="1245"/>
                  </a:lnTo>
                  <a:lnTo>
                    <a:pt x="216" y="1257"/>
                  </a:lnTo>
                  <a:lnTo>
                    <a:pt x="185" y="1268"/>
                  </a:lnTo>
                  <a:lnTo>
                    <a:pt x="140" y="1272"/>
                  </a:lnTo>
                  <a:lnTo>
                    <a:pt x="11" y="1272"/>
                  </a:lnTo>
                  <a:lnTo>
                    <a:pt x="11" y="1336"/>
                  </a:lnTo>
                  <a:lnTo>
                    <a:pt x="64" y="1332"/>
                  </a:lnTo>
                  <a:lnTo>
                    <a:pt x="200" y="1332"/>
                  </a:lnTo>
                  <a:lnTo>
                    <a:pt x="269" y="1328"/>
                  </a:lnTo>
                  <a:lnTo>
                    <a:pt x="446" y="1328"/>
                  </a:lnTo>
                  <a:lnTo>
                    <a:pt x="518" y="1332"/>
                  </a:lnTo>
                  <a:lnTo>
                    <a:pt x="582" y="1332"/>
                  </a:lnTo>
                  <a:lnTo>
                    <a:pt x="632" y="1336"/>
                  </a:lnTo>
                  <a:lnTo>
                    <a:pt x="632" y="1272"/>
                  </a:lnTo>
                  <a:lnTo>
                    <a:pt x="507" y="1272"/>
                  </a:lnTo>
                  <a:lnTo>
                    <a:pt x="461" y="1268"/>
                  </a:lnTo>
                  <a:lnTo>
                    <a:pt x="427" y="1261"/>
                  </a:lnTo>
                  <a:lnTo>
                    <a:pt x="408" y="1245"/>
                  </a:lnTo>
                  <a:lnTo>
                    <a:pt x="397" y="1229"/>
                  </a:lnTo>
                  <a:lnTo>
                    <a:pt x="393" y="1205"/>
                  </a:lnTo>
                  <a:lnTo>
                    <a:pt x="393" y="1177"/>
                  </a:lnTo>
                  <a:lnTo>
                    <a:pt x="393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60" name="Freeform 40"/>
            <p:cNvSpPr>
              <a:spLocks/>
            </p:cNvSpPr>
            <p:nvPr/>
          </p:nvSpPr>
          <p:spPr bwMode="auto">
            <a:xfrm>
              <a:off x="14062" y="2103"/>
              <a:ext cx="680" cy="2001"/>
            </a:xfrm>
            <a:custGeom>
              <a:avLst/>
              <a:gdLst/>
              <a:ahLst/>
              <a:cxnLst>
                <a:cxn ang="0">
                  <a:pos x="404" y="269"/>
                </a:cxn>
                <a:cxn ang="0">
                  <a:pos x="382" y="162"/>
                </a:cxn>
                <a:cxn ang="0">
                  <a:pos x="306" y="75"/>
                </a:cxn>
                <a:cxn ang="0">
                  <a:pos x="166" y="15"/>
                </a:cxn>
                <a:cxn ang="0">
                  <a:pos x="41" y="0"/>
                </a:cxn>
                <a:cxn ang="0">
                  <a:pos x="7" y="4"/>
                </a:cxn>
                <a:cxn ang="0">
                  <a:pos x="4" y="31"/>
                </a:cxn>
                <a:cxn ang="0">
                  <a:pos x="22" y="39"/>
                </a:cxn>
                <a:cxn ang="0">
                  <a:pos x="102" y="55"/>
                </a:cxn>
                <a:cxn ang="0">
                  <a:pos x="200" y="107"/>
                </a:cxn>
                <a:cxn ang="0">
                  <a:pos x="257" y="178"/>
                </a:cxn>
                <a:cxn ang="0">
                  <a:pos x="276" y="230"/>
                </a:cxn>
                <a:cxn ang="0">
                  <a:pos x="280" y="773"/>
                </a:cxn>
                <a:cxn ang="0">
                  <a:pos x="299" y="852"/>
                </a:cxn>
                <a:cxn ang="0">
                  <a:pos x="374" y="939"/>
                </a:cxn>
                <a:cxn ang="0">
                  <a:pos x="461" y="987"/>
                </a:cxn>
                <a:cxn ang="0">
                  <a:pos x="427" y="1030"/>
                </a:cxn>
                <a:cxn ang="0">
                  <a:pos x="333" y="1102"/>
                </a:cxn>
                <a:cxn ang="0">
                  <a:pos x="287" y="1177"/>
                </a:cxn>
                <a:cxn ang="0">
                  <a:pos x="276" y="1244"/>
                </a:cxn>
                <a:cxn ang="0">
                  <a:pos x="272" y="1759"/>
                </a:cxn>
                <a:cxn ang="0">
                  <a:pos x="253" y="1835"/>
                </a:cxn>
                <a:cxn ang="0">
                  <a:pos x="212" y="1886"/>
                </a:cxn>
                <a:cxn ang="0">
                  <a:pos x="162" y="1922"/>
                </a:cxn>
                <a:cxn ang="0">
                  <a:pos x="79" y="1954"/>
                </a:cxn>
                <a:cxn ang="0">
                  <a:pos x="11" y="1962"/>
                </a:cxn>
                <a:cxn ang="0">
                  <a:pos x="0" y="1981"/>
                </a:cxn>
                <a:cxn ang="0">
                  <a:pos x="15" y="2001"/>
                </a:cxn>
                <a:cxn ang="0">
                  <a:pos x="121" y="1997"/>
                </a:cxn>
                <a:cxn ang="0">
                  <a:pos x="264" y="1950"/>
                </a:cxn>
                <a:cxn ang="0">
                  <a:pos x="363" y="1866"/>
                </a:cxn>
                <a:cxn ang="0">
                  <a:pos x="404" y="1756"/>
                </a:cxn>
                <a:cxn ang="0">
                  <a:pos x="408" y="1248"/>
                </a:cxn>
                <a:cxn ang="0">
                  <a:pos x="420" y="1169"/>
                </a:cxn>
                <a:cxn ang="0">
                  <a:pos x="454" y="1113"/>
                </a:cxn>
                <a:cxn ang="0">
                  <a:pos x="503" y="1070"/>
                </a:cxn>
                <a:cxn ang="0">
                  <a:pos x="590" y="1034"/>
                </a:cxn>
                <a:cxn ang="0">
                  <a:pos x="669" y="1022"/>
                </a:cxn>
                <a:cxn ang="0">
                  <a:pos x="680" y="1010"/>
                </a:cxn>
                <a:cxn ang="0">
                  <a:pos x="677" y="987"/>
                </a:cxn>
                <a:cxn ang="0">
                  <a:pos x="665" y="983"/>
                </a:cxn>
                <a:cxn ang="0">
                  <a:pos x="650" y="979"/>
                </a:cxn>
                <a:cxn ang="0">
                  <a:pos x="578" y="967"/>
                </a:cxn>
                <a:cxn ang="0">
                  <a:pos x="495" y="927"/>
                </a:cxn>
                <a:cxn ang="0">
                  <a:pos x="431" y="852"/>
                </a:cxn>
                <a:cxn ang="0">
                  <a:pos x="404" y="729"/>
                </a:cxn>
              </a:cxnLst>
              <a:rect l="0" t="0" r="r" b="b"/>
              <a:pathLst>
                <a:path w="680" h="2001">
                  <a:moveTo>
                    <a:pt x="404" y="333"/>
                  </a:moveTo>
                  <a:lnTo>
                    <a:pt x="404" y="269"/>
                  </a:lnTo>
                  <a:lnTo>
                    <a:pt x="397" y="214"/>
                  </a:lnTo>
                  <a:lnTo>
                    <a:pt x="382" y="162"/>
                  </a:lnTo>
                  <a:lnTo>
                    <a:pt x="355" y="119"/>
                  </a:lnTo>
                  <a:lnTo>
                    <a:pt x="306" y="75"/>
                  </a:lnTo>
                  <a:lnTo>
                    <a:pt x="238" y="39"/>
                  </a:lnTo>
                  <a:lnTo>
                    <a:pt x="166" y="15"/>
                  </a:lnTo>
                  <a:lnTo>
                    <a:pt x="94" y="4"/>
                  </a:lnTo>
                  <a:lnTo>
                    <a:pt x="41" y="0"/>
                  </a:lnTo>
                  <a:lnTo>
                    <a:pt x="15" y="0"/>
                  </a:lnTo>
                  <a:lnTo>
                    <a:pt x="7" y="4"/>
                  </a:lnTo>
                  <a:lnTo>
                    <a:pt x="0" y="19"/>
                  </a:lnTo>
                  <a:lnTo>
                    <a:pt x="4" y="31"/>
                  </a:lnTo>
                  <a:lnTo>
                    <a:pt x="11" y="39"/>
                  </a:lnTo>
                  <a:lnTo>
                    <a:pt x="22" y="39"/>
                  </a:lnTo>
                  <a:lnTo>
                    <a:pt x="34" y="43"/>
                  </a:lnTo>
                  <a:lnTo>
                    <a:pt x="102" y="55"/>
                  </a:lnTo>
                  <a:lnTo>
                    <a:pt x="159" y="75"/>
                  </a:lnTo>
                  <a:lnTo>
                    <a:pt x="200" y="107"/>
                  </a:lnTo>
                  <a:lnTo>
                    <a:pt x="234" y="138"/>
                  </a:lnTo>
                  <a:lnTo>
                    <a:pt x="257" y="178"/>
                  </a:lnTo>
                  <a:lnTo>
                    <a:pt x="272" y="214"/>
                  </a:lnTo>
                  <a:lnTo>
                    <a:pt x="276" y="230"/>
                  </a:lnTo>
                  <a:lnTo>
                    <a:pt x="276" y="737"/>
                  </a:lnTo>
                  <a:lnTo>
                    <a:pt x="280" y="773"/>
                  </a:lnTo>
                  <a:lnTo>
                    <a:pt x="280" y="792"/>
                  </a:lnTo>
                  <a:lnTo>
                    <a:pt x="299" y="852"/>
                  </a:lnTo>
                  <a:lnTo>
                    <a:pt x="333" y="899"/>
                  </a:lnTo>
                  <a:lnTo>
                    <a:pt x="374" y="939"/>
                  </a:lnTo>
                  <a:lnTo>
                    <a:pt x="416" y="967"/>
                  </a:lnTo>
                  <a:lnTo>
                    <a:pt x="461" y="987"/>
                  </a:lnTo>
                  <a:lnTo>
                    <a:pt x="503" y="1002"/>
                  </a:lnTo>
                  <a:lnTo>
                    <a:pt x="427" y="1030"/>
                  </a:lnTo>
                  <a:lnTo>
                    <a:pt x="370" y="1066"/>
                  </a:lnTo>
                  <a:lnTo>
                    <a:pt x="333" y="1102"/>
                  </a:lnTo>
                  <a:lnTo>
                    <a:pt x="306" y="1137"/>
                  </a:lnTo>
                  <a:lnTo>
                    <a:pt x="287" y="1177"/>
                  </a:lnTo>
                  <a:lnTo>
                    <a:pt x="280" y="1212"/>
                  </a:lnTo>
                  <a:lnTo>
                    <a:pt x="276" y="1244"/>
                  </a:lnTo>
                  <a:lnTo>
                    <a:pt x="276" y="1704"/>
                  </a:lnTo>
                  <a:lnTo>
                    <a:pt x="272" y="1759"/>
                  </a:lnTo>
                  <a:lnTo>
                    <a:pt x="268" y="1803"/>
                  </a:lnTo>
                  <a:lnTo>
                    <a:pt x="253" y="1835"/>
                  </a:lnTo>
                  <a:lnTo>
                    <a:pt x="230" y="1866"/>
                  </a:lnTo>
                  <a:lnTo>
                    <a:pt x="212" y="1886"/>
                  </a:lnTo>
                  <a:lnTo>
                    <a:pt x="189" y="1906"/>
                  </a:lnTo>
                  <a:lnTo>
                    <a:pt x="162" y="1922"/>
                  </a:lnTo>
                  <a:lnTo>
                    <a:pt x="125" y="1938"/>
                  </a:lnTo>
                  <a:lnTo>
                    <a:pt x="79" y="1954"/>
                  </a:lnTo>
                  <a:lnTo>
                    <a:pt x="19" y="1958"/>
                  </a:lnTo>
                  <a:lnTo>
                    <a:pt x="11" y="1962"/>
                  </a:lnTo>
                  <a:lnTo>
                    <a:pt x="7" y="1966"/>
                  </a:lnTo>
                  <a:lnTo>
                    <a:pt x="0" y="1981"/>
                  </a:lnTo>
                  <a:lnTo>
                    <a:pt x="7" y="1997"/>
                  </a:lnTo>
                  <a:lnTo>
                    <a:pt x="15" y="2001"/>
                  </a:lnTo>
                  <a:lnTo>
                    <a:pt x="41" y="2001"/>
                  </a:lnTo>
                  <a:lnTo>
                    <a:pt x="121" y="1997"/>
                  </a:lnTo>
                  <a:lnTo>
                    <a:pt x="196" y="1977"/>
                  </a:lnTo>
                  <a:lnTo>
                    <a:pt x="264" y="1950"/>
                  </a:lnTo>
                  <a:lnTo>
                    <a:pt x="321" y="1914"/>
                  </a:lnTo>
                  <a:lnTo>
                    <a:pt x="363" y="1866"/>
                  </a:lnTo>
                  <a:lnTo>
                    <a:pt x="393" y="1815"/>
                  </a:lnTo>
                  <a:lnTo>
                    <a:pt x="404" y="1756"/>
                  </a:lnTo>
                  <a:lnTo>
                    <a:pt x="404" y="1308"/>
                  </a:lnTo>
                  <a:lnTo>
                    <a:pt x="408" y="1248"/>
                  </a:lnTo>
                  <a:lnTo>
                    <a:pt x="412" y="1201"/>
                  </a:lnTo>
                  <a:lnTo>
                    <a:pt x="420" y="1169"/>
                  </a:lnTo>
                  <a:lnTo>
                    <a:pt x="435" y="1141"/>
                  </a:lnTo>
                  <a:lnTo>
                    <a:pt x="454" y="1113"/>
                  </a:lnTo>
                  <a:lnTo>
                    <a:pt x="472" y="1094"/>
                  </a:lnTo>
                  <a:lnTo>
                    <a:pt x="503" y="1070"/>
                  </a:lnTo>
                  <a:lnTo>
                    <a:pt x="541" y="1050"/>
                  </a:lnTo>
                  <a:lnTo>
                    <a:pt x="590" y="1034"/>
                  </a:lnTo>
                  <a:lnTo>
                    <a:pt x="654" y="1022"/>
                  </a:lnTo>
                  <a:lnTo>
                    <a:pt x="669" y="1022"/>
                  </a:lnTo>
                  <a:lnTo>
                    <a:pt x="677" y="1018"/>
                  </a:lnTo>
                  <a:lnTo>
                    <a:pt x="680" y="1010"/>
                  </a:lnTo>
                  <a:lnTo>
                    <a:pt x="680" y="995"/>
                  </a:lnTo>
                  <a:lnTo>
                    <a:pt x="677" y="987"/>
                  </a:lnTo>
                  <a:lnTo>
                    <a:pt x="673" y="983"/>
                  </a:lnTo>
                  <a:lnTo>
                    <a:pt x="665" y="983"/>
                  </a:lnTo>
                  <a:lnTo>
                    <a:pt x="658" y="979"/>
                  </a:lnTo>
                  <a:lnTo>
                    <a:pt x="650" y="979"/>
                  </a:lnTo>
                  <a:lnTo>
                    <a:pt x="616" y="975"/>
                  </a:lnTo>
                  <a:lnTo>
                    <a:pt x="578" y="967"/>
                  </a:lnTo>
                  <a:lnTo>
                    <a:pt x="537" y="951"/>
                  </a:lnTo>
                  <a:lnTo>
                    <a:pt x="495" y="927"/>
                  </a:lnTo>
                  <a:lnTo>
                    <a:pt x="461" y="895"/>
                  </a:lnTo>
                  <a:lnTo>
                    <a:pt x="431" y="852"/>
                  </a:lnTo>
                  <a:lnTo>
                    <a:pt x="412" y="796"/>
                  </a:lnTo>
                  <a:lnTo>
                    <a:pt x="404" y="729"/>
                  </a:lnTo>
                  <a:lnTo>
                    <a:pt x="404" y="3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363" name="Group 43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5681670" y="3718974"/>
            <a:ext cx="2756396" cy="391068"/>
            <a:chOff x="4070" y="2553"/>
            <a:chExt cx="14132" cy="2005"/>
          </a:xfrm>
        </p:grpSpPr>
        <p:sp>
          <p:nvSpPr>
            <p:cNvPr id="56365" name="Freeform 45"/>
            <p:cNvSpPr>
              <a:spLocks/>
            </p:cNvSpPr>
            <p:nvPr/>
          </p:nvSpPr>
          <p:spPr bwMode="auto">
            <a:xfrm>
              <a:off x="4070" y="2685"/>
              <a:ext cx="1309" cy="1639"/>
            </a:xfrm>
            <a:custGeom>
              <a:avLst/>
              <a:gdLst/>
              <a:ahLst/>
              <a:cxnLst>
                <a:cxn ang="0">
                  <a:pos x="729" y="936"/>
                </a:cxn>
                <a:cxn ang="0">
                  <a:pos x="724" y="790"/>
                </a:cxn>
                <a:cxn ang="0">
                  <a:pos x="710" y="610"/>
                </a:cxn>
                <a:cxn ang="0">
                  <a:pos x="678" y="420"/>
                </a:cxn>
                <a:cxn ang="0">
                  <a:pos x="622" y="239"/>
                </a:cxn>
                <a:cxn ang="0">
                  <a:pos x="529" y="98"/>
                </a:cxn>
                <a:cxn ang="0">
                  <a:pos x="399" y="15"/>
                </a:cxn>
                <a:cxn ang="0">
                  <a:pos x="251" y="10"/>
                </a:cxn>
                <a:cxn ang="0">
                  <a:pos x="144" y="68"/>
                </a:cxn>
                <a:cxn ang="0">
                  <a:pos x="79" y="132"/>
                </a:cxn>
                <a:cxn ang="0">
                  <a:pos x="70" y="161"/>
                </a:cxn>
                <a:cxn ang="0">
                  <a:pos x="93" y="166"/>
                </a:cxn>
                <a:cxn ang="0">
                  <a:pos x="144" y="151"/>
                </a:cxn>
                <a:cxn ang="0">
                  <a:pos x="205" y="98"/>
                </a:cxn>
                <a:cxn ang="0">
                  <a:pos x="344" y="142"/>
                </a:cxn>
                <a:cxn ang="0">
                  <a:pos x="446" y="249"/>
                </a:cxn>
                <a:cxn ang="0">
                  <a:pos x="515" y="410"/>
                </a:cxn>
                <a:cxn ang="0">
                  <a:pos x="562" y="600"/>
                </a:cxn>
                <a:cxn ang="0">
                  <a:pos x="585" y="907"/>
                </a:cxn>
                <a:cxn ang="0">
                  <a:pos x="580" y="1195"/>
                </a:cxn>
                <a:cxn ang="0">
                  <a:pos x="576" y="1292"/>
                </a:cxn>
                <a:cxn ang="0">
                  <a:pos x="562" y="1322"/>
                </a:cxn>
                <a:cxn ang="0">
                  <a:pos x="501" y="1370"/>
                </a:cxn>
                <a:cxn ang="0">
                  <a:pos x="413" y="1434"/>
                </a:cxn>
                <a:cxn ang="0">
                  <a:pos x="321" y="1478"/>
                </a:cxn>
                <a:cxn ang="0">
                  <a:pos x="232" y="1483"/>
                </a:cxn>
                <a:cxn ang="0">
                  <a:pos x="135" y="1434"/>
                </a:cxn>
                <a:cxn ang="0">
                  <a:pos x="79" y="1331"/>
                </a:cxn>
                <a:cxn ang="0">
                  <a:pos x="70" y="1307"/>
                </a:cxn>
                <a:cxn ang="0">
                  <a:pos x="65" y="1297"/>
                </a:cxn>
                <a:cxn ang="0">
                  <a:pos x="38" y="1307"/>
                </a:cxn>
                <a:cxn ang="0">
                  <a:pos x="5" y="1375"/>
                </a:cxn>
                <a:cxn ang="0">
                  <a:pos x="5" y="1458"/>
                </a:cxn>
                <a:cxn ang="0">
                  <a:pos x="56" y="1561"/>
                </a:cxn>
                <a:cxn ang="0">
                  <a:pos x="163" y="1629"/>
                </a:cxn>
                <a:cxn ang="0">
                  <a:pos x="283" y="1629"/>
                </a:cxn>
                <a:cxn ang="0">
                  <a:pos x="413" y="1565"/>
                </a:cxn>
                <a:cxn ang="0">
                  <a:pos x="571" y="1439"/>
                </a:cxn>
                <a:cxn ang="0">
                  <a:pos x="747" y="1268"/>
                </a:cxn>
                <a:cxn ang="0">
                  <a:pos x="956" y="1019"/>
                </a:cxn>
                <a:cxn ang="0">
                  <a:pos x="1142" y="732"/>
                </a:cxn>
                <a:cxn ang="0">
                  <a:pos x="1253" y="488"/>
                </a:cxn>
                <a:cxn ang="0">
                  <a:pos x="1299" y="302"/>
                </a:cxn>
                <a:cxn ang="0">
                  <a:pos x="1299" y="161"/>
                </a:cxn>
                <a:cxn ang="0">
                  <a:pos x="1253" y="64"/>
                </a:cxn>
                <a:cxn ang="0">
                  <a:pos x="1188" y="15"/>
                </a:cxn>
                <a:cxn ang="0">
                  <a:pos x="1123" y="0"/>
                </a:cxn>
                <a:cxn ang="0">
                  <a:pos x="1077" y="34"/>
                </a:cxn>
                <a:cxn ang="0">
                  <a:pos x="1058" y="98"/>
                </a:cxn>
                <a:cxn ang="0">
                  <a:pos x="1054" y="137"/>
                </a:cxn>
                <a:cxn ang="0">
                  <a:pos x="1058" y="151"/>
                </a:cxn>
                <a:cxn ang="0">
                  <a:pos x="1072" y="156"/>
                </a:cxn>
                <a:cxn ang="0">
                  <a:pos x="1132" y="171"/>
                </a:cxn>
                <a:cxn ang="0">
                  <a:pos x="1202" y="224"/>
                </a:cxn>
                <a:cxn ang="0">
                  <a:pos x="1225" y="288"/>
                </a:cxn>
                <a:cxn ang="0">
                  <a:pos x="1230" y="322"/>
                </a:cxn>
                <a:cxn ang="0">
                  <a:pos x="1216" y="405"/>
                </a:cxn>
                <a:cxn ang="0">
                  <a:pos x="1156" y="556"/>
                </a:cxn>
                <a:cxn ang="0">
                  <a:pos x="1040" y="771"/>
                </a:cxn>
                <a:cxn ang="0">
                  <a:pos x="849" y="1029"/>
                </a:cxn>
              </a:cxnLst>
              <a:rect l="0" t="0" r="r" b="b"/>
              <a:pathLst>
                <a:path w="1309" h="1639">
                  <a:moveTo>
                    <a:pt x="720" y="1170"/>
                  </a:moveTo>
                  <a:lnTo>
                    <a:pt x="729" y="936"/>
                  </a:lnTo>
                  <a:lnTo>
                    <a:pt x="729" y="868"/>
                  </a:lnTo>
                  <a:lnTo>
                    <a:pt x="724" y="790"/>
                  </a:lnTo>
                  <a:lnTo>
                    <a:pt x="720" y="702"/>
                  </a:lnTo>
                  <a:lnTo>
                    <a:pt x="710" y="610"/>
                  </a:lnTo>
                  <a:lnTo>
                    <a:pt x="696" y="517"/>
                  </a:lnTo>
                  <a:lnTo>
                    <a:pt x="678" y="420"/>
                  </a:lnTo>
                  <a:lnTo>
                    <a:pt x="655" y="327"/>
                  </a:lnTo>
                  <a:lnTo>
                    <a:pt x="622" y="239"/>
                  </a:lnTo>
                  <a:lnTo>
                    <a:pt x="580" y="161"/>
                  </a:lnTo>
                  <a:lnTo>
                    <a:pt x="529" y="98"/>
                  </a:lnTo>
                  <a:lnTo>
                    <a:pt x="469" y="44"/>
                  </a:lnTo>
                  <a:lnTo>
                    <a:pt x="399" y="15"/>
                  </a:lnTo>
                  <a:lnTo>
                    <a:pt x="316" y="0"/>
                  </a:lnTo>
                  <a:lnTo>
                    <a:pt x="251" y="10"/>
                  </a:lnTo>
                  <a:lnTo>
                    <a:pt x="191" y="34"/>
                  </a:lnTo>
                  <a:lnTo>
                    <a:pt x="144" y="68"/>
                  </a:lnTo>
                  <a:lnTo>
                    <a:pt x="102" y="103"/>
                  </a:lnTo>
                  <a:lnTo>
                    <a:pt x="79" y="132"/>
                  </a:lnTo>
                  <a:lnTo>
                    <a:pt x="70" y="151"/>
                  </a:lnTo>
                  <a:lnTo>
                    <a:pt x="70" y="161"/>
                  </a:lnTo>
                  <a:lnTo>
                    <a:pt x="75" y="166"/>
                  </a:lnTo>
                  <a:lnTo>
                    <a:pt x="93" y="166"/>
                  </a:lnTo>
                  <a:lnTo>
                    <a:pt x="116" y="161"/>
                  </a:lnTo>
                  <a:lnTo>
                    <a:pt x="144" y="151"/>
                  </a:lnTo>
                  <a:lnTo>
                    <a:pt x="177" y="132"/>
                  </a:lnTo>
                  <a:lnTo>
                    <a:pt x="205" y="98"/>
                  </a:lnTo>
                  <a:lnTo>
                    <a:pt x="279" y="107"/>
                  </a:lnTo>
                  <a:lnTo>
                    <a:pt x="344" y="142"/>
                  </a:lnTo>
                  <a:lnTo>
                    <a:pt x="399" y="190"/>
                  </a:lnTo>
                  <a:lnTo>
                    <a:pt x="446" y="249"/>
                  </a:lnTo>
                  <a:lnTo>
                    <a:pt x="488" y="327"/>
                  </a:lnTo>
                  <a:lnTo>
                    <a:pt x="515" y="410"/>
                  </a:lnTo>
                  <a:lnTo>
                    <a:pt x="543" y="502"/>
                  </a:lnTo>
                  <a:lnTo>
                    <a:pt x="562" y="600"/>
                  </a:lnTo>
                  <a:lnTo>
                    <a:pt x="580" y="805"/>
                  </a:lnTo>
                  <a:lnTo>
                    <a:pt x="585" y="907"/>
                  </a:lnTo>
                  <a:lnTo>
                    <a:pt x="585" y="1127"/>
                  </a:lnTo>
                  <a:lnTo>
                    <a:pt x="580" y="1195"/>
                  </a:lnTo>
                  <a:lnTo>
                    <a:pt x="580" y="1249"/>
                  </a:lnTo>
                  <a:lnTo>
                    <a:pt x="576" y="1292"/>
                  </a:lnTo>
                  <a:lnTo>
                    <a:pt x="571" y="1312"/>
                  </a:lnTo>
                  <a:lnTo>
                    <a:pt x="562" y="1322"/>
                  </a:lnTo>
                  <a:lnTo>
                    <a:pt x="534" y="1341"/>
                  </a:lnTo>
                  <a:lnTo>
                    <a:pt x="501" y="1370"/>
                  </a:lnTo>
                  <a:lnTo>
                    <a:pt x="460" y="1400"/>
                  </a:lnTo>
                  <a:lnTo>
                    <a:pt x="413" y="1434"/>
                  </a:lnTo>
                  <a:lnTo>
                    <a:pt x="367" y="1458"/>
                  </a:lnTo>
                  <a:lnTo>
                    <a:pt x="321" y="1478"/>
                  </a:lnTo>
                  <a:lnTo>
                    <a:pt x="279" y="1487"/>
                  </a:lnTo>
                  <a:lnTo>
                    <a:pt x="232" y="1483"/>
                  </a:lnTo>
                  <a:lnTo>
                    <a:pt x="181" y="1463"/>
                  </a:lnTo>
                  <a:lnTo>
                    <a:pt x="135" y="1434"/>
                  </a:lnTo>
                  <a:lnTo>
                    <a:pt x="102" y="1390"/>
                  </a:lnTo>
                  <a:lnTo>
                    <a:pt x="79" y="1331"/>
                  </a:lnTo>
                  <a:lnTo>
                    <a:pt x="75" y="1317"/>
                  </a:lnTo>
                  <a:lnTo>
                    <a:pt x="70" y="1307"/>
                  </a:lnTo>
                  <a:lnTo>
                    <a:pt x="70" y="1297"/>
                  </a:lnTo>
                  <a:lnTo>
                    <a:pt x="65" y="1297"/>
                  </a:lnTo>
                  <a:lnTo>
                    <a:pt x="56" y="1292"/>
                  </a:lnTo>
                  <a:lnTo>
                    <a:pt x="38" y="1307"/>
                  </a:lnTo>
                  <a:lnTo>
                    <a:pt x="19" y="1336"/>
                  </a:lnTo>
                  <a:lnTo>
                    <a:pt x="5" y="1375"/>
                  </a:lnTo>
                  <a:lnTo>
                    <a:pt x="0" y="1414"/>
                  </a:lnTo>
                  <a:lnTo>
                    <a:pt x="5" y="1458"/>
                  </a:lnTo>
                  <a:lnTo>
                    <a:pt x="24" y="1512"/>
                  </a:lnTo>
                  <a:lnTo>
                    <a:pt x="56" y="1561"/>
                  </a:lnTo>
                  <a:lnTo>
                    <a:pt x="102" y="1600"/>
                  </a:lnTo>
                  <a:lnTo>
                    <a:pt x="163" y="1629"/>
                  </a:lnTo>
                  <a:lnTo>
                    <a:pt x="237" y="1639"/>
                  </a:lnTo>
                  <a:lnTo>
                    <a:pt x="283" y="1629"/>
                  </a:lnTo>
                  <a:lnTo>
                    <a:pt x="344" y="1604"/>
                  </a:lnTo>
                  <a:lnTo>
                    <a:pt x="413" y="1565"/>
                  </a:lnTo>
                  <a:lnTo>
                    <a:pt x="492" y="1507"/>
                  </a:lnTo>
                  <a:lnTo>
                    <a:pt x="571" y="1439"/>
                  </a:lnTo>
                  <a:lnTo>
                    <a:pt x="659" y="1361"/>
                  </a:lnTo>
                  <a:lnTo>
                    <a:pt x="747" y="1268"/>
                  </a:lnTo>
                  <a:lnTo>
                    <a:pt x="836" y="1170"/>
                  </a:lnTo>
                  <a:lnTo>
                    <a:pt x="956" y="1019"/>
                  </a:lnTo>
                  <a:lnTo>
                    <a:pt x="1058" y="873"/>
                  </a:lnTo>
                  <a:lnTo>
                    <a:pt x="1142" y="732"/>
                  </a:lnTo>
                  <a:lnTo>
                    <a:pt x="1207" y="605"/>
                  </a:lnTo>
                  <a:lnTo>
                    <a:pt x="1253" y="488"/>
                  </a:lnTo>
                  <a:lnTo>
                    <a:pt x="1286" y="385"/>
                  </a:lnTo>
                  <a:lnTo>
                    <a:pt x="1299" y="302"/>
                  </a:lnTo>
                  <a:lnTo>
                    <a:pt x="1309" y="234"/>
                  </a:lnTo>
                  <a:lnTo>
                    <a:pt x="1299" y="161"/>
                  </a:lnTo>
                  <a:lnTo>
                    <a:pt x="1281" y="107"/>
                  </a:lnTo>
                  <a:lnTo>
                    <a:pt x="1253" y="64"/>
                  </a:lnTo>
                  <a:lnTo>
                    <a:pt x="1221" y="34"/>
                  </a:lnTo>
                  <a:lnTo>
                    <a:pt x="1188" y="15"/>
                  </a:lnTo>
                  <a:lnTo>
                    <a:pt x="1151" y="5"/>
                  </a:lnTo>
                  <a:lnTo>
                    <a:pt x="1123" y="0"/>
                  </a:lnTo>
                  <a:lnTo>
                    <a:pt x="1100" y="10"/>
                  </a:lnTo>
                  <a:lnTo>
                    <a:pt x="1077" y="34"/>
                  </a:lnTo>
                  <a:lnTo>
                    <a:pt x="1063" y="68"/>
                  </a:lnTo>
                  <a:lnTo>
                    <a:pt x="1058" y="98"/>
                  </a:lnTo>
                  <a:lnTo>
                    <a:pt x="1054" y="122"/>
                  </a:lnTo>
                  <a:lnTo>
                    <a:pt x="1054" y="137"/>
                  </a:lnTo>
                  <a:lnTo>
                    <a:pt x="1058" y="146"/>
                  </a:lnTo>
                  <a:lnTo>
                    <a:pt x="1058" y="151"/>
                  </a:lnTo>
                  <a:lnTo>
                    <a:pt x="1063" y="151"/>
                  </a:lnTo>
                  <a:lnTo>
                    <a:pt x="1072" y="156"/>
                  </a:lnTo>
                  <a:lnTo>
                    <a:pt x="1077" y="156"/>
                  </a:lnTo>
                  <a:lnTo>
                    <a:pt x="1132" y="171"/>
                  </a:lnTo>
                  <a:lnTo>
                    <a:pt x="1174" y="195"/>
                  </a:lnTo>
                  <a:lnTo>
                    <a:pt x="1202" y="224"/>
                  </a:lnTo>
                  <a:lnTo>
                    <a:pt x="1221" y="259"/>
                  </a:lnTo>
                  <a:lnTo>
                    <a:pt x="1225" y="288"/>
                  </a:lnTo>
                  <a:lnTo>
                    <a:pt x="1230" y="312"/>
                  </a:lnTo>
                  <a:lnTo>
                    <a:pt x="1230" y="322"/>
                  </a:lnTo>
                  <a:lnTo>
                    <a:pt x="1225" y="351"/>
                  </a:lnTo>
                  <a:lnTo>
                    <a:pt x="1216" y="405"/>
                  </a:lnTo>
                  <a:lnTo>
                    <a:pt x="1193" y="473"/>
                  </a:lnTo>
                  <a:lnTo>
                    <a:pt x="1156" y="556"/>
                  </a:lnTo>
                  <a:lnTo>
                    <a:pt x="1109" y="658"/>
                  </a:lnTo>
                  <a:lnTo>
                    <a:pt x="1040" y="771"/>
                  </a:lnTo>
                  <a:lnTo>
                    <a:pt x="956" y="897"/>
                  </a:lnTo>
                  <a:lnTo>
                    <a:pt x="849" y="1029"/>
                  </a:lnTo>
                  <a:lnTo>
                    <a:pt x="720" y="11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66" name="Freeform 46"/>
            <p:cNvSpPr>
              <a:spLocks noEditPoints="1"/>
            </p:cNvSpPr>
            <p:nvPr/>
          </p:nvSpPr>
          <p:spPr bwMode="auto">
            <a:xfrm>
              <a:off x="6103" y="3319"/>
              <a:ext cx="1266" cy="468"/>
            </a:xfrm>
            <a:custGeom>
              <a:avLst/>
              <a:gdLst/>
              <a:ahLst/>
              <a:cxnLst>
                <a:cxn ang="0">
                  <a:pos x="1201" y="83"/>
                </a:cxn>
                <a:cxn ang="0">
                  <a:pos x="1229" y="83"/>
                </a:cxn>
                <a:cxn ang="0">
                  <a:pos x="1238" y="78"/>
                </a:cxn>
                <a:cxn ang="0">
                  <a:pos x="1252" y="73"/>
                </a:cxn>
                <a:cxn ang="0">
                  <a:pos x="1261" y="68"/>
                </a:cxn>
                <a:cxn ang="0">
                  <a:pos x="1266" y="54"/>
                </a:cxn>
                <a:cxn ang="0">
                  <a:pos x="1266" y="24"/>
                </a:cxn>
                <a:cxn ang="0">
                  <a:pos x="1261" y="15"/>
                </a:cxn>
                <a:cxn ang="0">
                  <a:pos x="1252" y="10"/>
                </a:cxn>
                <a:cxn ang="0">
                  <a:pos x="1238" y="5"/>
                </a:cxn>
                <a:cxn ang="0">
                  <a:pos x="1229" y="0"/>
                </a:cxn>
                <a:cxn ang="0">
                  <a:pos x="41" y="0"/>
                </a:cxn>
                <a:cxn ang="0">
                  <a:pos x="27" y="5"/>
                </a:cxn>
                <a:cxn ang="0">
                  <a:pos x="9" y="15"/>
                </a:cxn>
                <a:cxn ang="0">
                  <a:pos x="0" y="24"/>
                </a:cxn>
                <a:cxn ang="0">
                  <a:pos x="0" y="54"/>
                </a:cxn>
                <a:cxn ang="0">
                  <a:pos x="4" y="63"/>
                </a:cxn>
                <a:cxn ang="0">
                  <a:pos x="13" y="73"/>
                </a:cxn>
                <a:cxn ang="0">
                  <a:pos x="23" y="78"/>
                </a:cxn>
                <a:cxn ang="0">
                  <a:pos x="41" y="78"/>
                </a:cxn>
                <a:cxn ang="0">
                  <a:pos x="55" y="83"/>
                </a:cxn>
                <a:cxn ang="0">
                  <a:pos x="64" y="83"/>
                </a:cxn>
                <a:cxn ang="0">
                  <a:pos x="1201" y="83"/>
                </a:cxn>
                <a:cxn ang="0">
                  <a:pos x="1206" y="468"/>
                </a:cxn>
                <a:cxn ang="0">
                  <a:pos x="1243" y="468"/>
                </a:cxn>
                <a:cxn ang="0">
                  <a:pos x="1252" y="463"/>
                </a:cxn>
                <a:cxn ang="0">
                  <a:pos x="1261" y="454"/>
                </a:cxn>
                <a:cxn ang="0">
                  <a:pos x="1266" y="444"/>
                </a:cxn>
                <a:cxn ang="0">
                  <a:pos x="1266" y="415"/>
                </a:cxn>
                <a:cxn ang="0">
                  <a:pos x="1257" y="405"/>
                </a:cxn>
                <a:cxn ang="0">
                  <a:pos x="1252" y="395"/>
                </a:cxn>
                <a:cxn ang="0">
                  <a:pos x="1238" y="395"/>
                </a:cxn>
                <a:cxn ang="0">
                  <a:pos x="1229" y="390"/>
                </a:cxn>
                <a:cxn ang="0">
                  <a:pos x="41" y="390"/>
                </a:cxn>
                <a:cxn ang="0">
                  <a:pos x="27" y="395"/>
                </a:cxn>
                <a:cxn ang="0">
                  <a:pos x="18" y="395"/>
                </a:cxn>
                <a:cxn ang="0">
                  <a:pos x="0" y="415"/>
                </a:cxn>
                <a:cxn ang="0">
                  <a:pos x="0" y="444"/>
                </a:cxn>
                <a:cxn ang="0">
                  <a:pos x="18" y="463"/>
                </a:cxn>
                <a:cxn ang="0">
                  <a:pos x="27" y="468"/>
                </a:cxn>
                <a:cxn ang="0">
                  <a:pos x="64" y="468"/>
                </a:cxn>
                <a:cxn ang="0">
                  <a:pos x="1206" y="468"/>
                </a:cxn>
              </a:cxnLst>
              <a:rect l="0" t="0" r="r" b="b"/>
              <a:pathLst>
                <a:path w="1266" h="468">
                  <a:moveTo>
                    <a:pt x="1201" y="83"/>
                  </a:moveTo>
                  <a:lnTo>
                    <a:pt x="1229" y="83"/>
                  </a:lnTo>
                  <a:lnTo>
                    <a:pt x="1238" y="78"/>
                  </a:lnTo>
                  <a:lnTo>
                    <a:pt x="1252" y="73"/>
                  </a:lnTo>
                  <a:lnTo>
                    <a:pt x="1261" y="68"/>
                  </a:lnTo>
                  <a:lnTo>
                    <a:pt x="1266" y="54"/>
                  </a:lnTo>
                  <a:lnTo>
                    <a:pt x="1266" y="24"/>
                  </a:lnTo>
                  <a:lnTo>
                    <a:pt x="1261" y="15"/>
                  </a:lnTo>
                  <a:lnTo>
                    <a:pt x="1252" y="10"/>
                  </a:lnTo>
                  <a:lnTo>
                    <a:pt x="1238" y="5"/>
                  </a:lnTo>
                  <a:lnTo>
                    <a:pt x="1229" y="0"/>
                  </a:lnTo>
                  <a:lnTo>
                    <a:pt x="41" y="0"/>
                  </a:lnTo>
                  <a:lnTo>
                    <a:pt x="27" y="5"/>
                  </a:lnTo>
                  <a:lnTo>
                    <a:pt x="9" y="15"/>
                  </a:lnTo>
                  <a:lnTo>
                    <a:pt x="0" y="24"/>
                  </a:lnTo>
                  <a:lnTo>
                    <a:pt x="0" y="54"/>
                  </a:lnTo>
                  <a:lnTo>
                    <a:pt x="4" y="63"/>
                  </a:lnTo>
                  <a:lnTo>
                    <a:pt x="13" y="73"/>
                  </a:lnTo>
                  <a:lnTo>
                    <a:pt x="23" y="78"/>
                  </a:lnTo>
                  <a:lnTo>
                    <a:pt x="41" y="78"/>
                  </a:lnTo>
                  <a:lnTo>
                    <a:pt x="55" y="83"/>
                  </a:lnTo>
                  <a:lnTo>
                    <a:pt x="64" y="83"/>
                  </a:lnTo>
                  <a:lnTo>
                    <a:pt x="1201" y="83"/>
                  </a:lnTo>
                  <a:close/>
                  <a:moveTo>
                    <a:pt x="1206" y="468"/>
                  </a:moveTo>
                  <a:lnTo>
                    <a:pt x="1243" y="468"/>
                  </a:lnTo>
                  <a:lnTo>
                    <a:pt x="1252" y="463"/>
                  </a:lnTo>
                  <a:lnTo>
                    <a:pt x="1261" y="454"/>
                  </a:lnTo>
                  <a:lnTo>
                    <a:pt x="1266" y="444"/>
                  </a:lnTo>
                  <a:lnTo>
                    <a:pt x="1266" y="415"/>
                  </a:lnTo>
                  <a:lnTo>
                    <a:pt x="1257" y="405"/>
                  </a:lnTo>
                  <a:lnTo>
                    <a:pt x="1252" y="395"/>
                  </a:lnTo>
                  <a:lnTo>
                    <a:pt x="1238" y="395"/>
                  </a:lnTo>
                  <a:lnTo>
                    <a:pt x="1229" y="390"/>
                  </a:lnTo>
                  <a:lnTo>
                    <a:pt x="41" y="390"/>
                  </a:lnTo>
                  <a:lnTo>
                    <a:pt x="27" y="395"/>
                  </a:lnTo>
                  <a:lnTo>
                    <a:pt x="18" y="395"/>
                  </a:lnTo>
                  <a:lnTo>
                    <a:pt x="0" y="415"/>
                  </a:lnTo>
                  <a:lnTo>
                    <a:pt x="0" y="444"/>
                  </a:lnTo>
                  <a:lnTo>
                    <a:pt x="18" y="463"/>
                  </a:lnTo>
                  <a:lnTo>
                    <a:pt x="27" y="468"/>
                  </a:lnTo>
                  <a:lnTo>
                    <a:pt x="64" y="468"/>
                  </a:lnTo>
                  <a:lnTo>
                    <a:pt x="1206" y="4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67" name="Freeform 47"/>
            <p:cNvSpPr>
              <a:spLocks/>
            </p:cNvSpPr>
            <p:nvPr/>
          </p:nvSpPr>
          <p:spPr bwMode="auto">
            <a:xfrm>
              <a:off x="8125" y="2553"/>
              <a:ext cx="673" cy="2005"/>
            </a:xfrm>
            <a:custGeom>
              <a:avLst/>
              <a:gdLst/>
              <a:ahLst/>
              <a:cxnLst>
                <a:cxn ang="0">
                  <a:pos x="399" y="283"/>
                </a:cxn>
                <a:cxn ang="0">
                  <a:pos x="418" y="176"/>
                </a:cxn>
                <a:cxn ang="0">
                  <a:pos x="469" y="113"/>
                </a:cxn>
                <a:cxn ang="0">
                  <a:pos x="534" y="69"/>
                </a:cxn>
                <a:cxn ang="0">
                  <a:pos x="659" y="44"/>
                </a:cxn>
                <a:cxn ang="0">
                  <a:pos x="673" y="30"/>
                </a:cxn>
                <a:cxn ang="0">
                  <a:pos x="668" y="5"/>
                </a:cxn>
                <a:cxn ang="0">
                  <a:pos x="636" y="0"/>
                </a:cxn>
                <a:cxn ang="0">
                  <a:pos x="460" y="30"/>
                </a:cxn>
                <a:cxn ang="0">
                  <a:pos x="325" y="118"/>
                </a:cxn>
                <a:cxn ang="0">
                  <a:pos x="274" y="244"/>
                </a:cxn>
                <a:cxn ang="0">
                  <a:pos x="269" y="776"/>
                </a:cxn>
                <a:cxn ang="0">
                  <a:pos x="246" y="859"/>
                </a:cxn>
                <a:cxn ang="0">
                  <a:pos x="204" y="907"/>
                </a:cxn>
                <a:cxn ang="0">
                  <a:pos x="140" y="951"/>
                </a:cxn>
                <a:cxn ang="0">
                  <a:pos x="24" y="981"/>
                </a:cxn>
                <a:cxn ang="0">
                  <a:pos x="0" y="990"/>
                </a:cxn>
                <a:cxn ang="0">
                  <a:pos x="10" y="1020"/>
                </a:cxn>
                <a:cxn ang="0">
                  <a:pos x="28" y="1025"/>
                </a:cxn>
                <a:cxn ang="0">
                  <a:pos x="102" y="1039"/>
                </a:cxn>
                <a:cxn ang="0">
                  <a:pos x="181" y="1073"/>
                </a:cxn>
                <a:cxn ang="0">
                  <a:pos x="246" y="1151"/>
                </a:cxn>
                <a:cxn ang="0">
                  <a:pos x="274" y="1273"/>
                </a:cxn>
                <a:cxn ang="0">
                  <a:pos x="279" y="1790"/>
                </a:cxn>
                <a:cxn ang="0">
                  <a:pos x="325" y="1883"/>
                </a:cxn>
                <a:cxn ang="0">
                  <a:pos x="441" y="1966"/>
                </a:cxn>
                <a:cxn ang="0">
                  <a:pos x="580" y="2000"/>
                </a:cxn>
                <a:cxn ang="0">
                  <a:pos x="659" y="2005"/>
                </a:cxn>
                <a:cxn ang="0">
                  <a:pos x="673" y="1990"/>
                </a:cxn>
                <a:cxn ang="0">
                  <a:pos x="664" y="1961"/>
                </a:cxn>
                <a:cxn ang="0">
                  <a:pos x="576" y="1951"/>
                </a:cxn>
                <a:cxn ang="0">
                  <a:pos x="474" y="1897"/>
                </a:cxn>
                <a:cxn ang="0">
                  <a:pos x="418" y="1824"/>
                </a:cxn>
                <a:cxn ang="0">
                  <a:pos x="404" y="1771"/>
                </a:cxn>
                <a:cxn ang="0">
                  <a:pos x="399" y="1732"/>
                </a:cxn>
                <a:cxn ang="0">
                  <a:pos x="395" y="1210"/>
                </a:cxn>
                <a:cxn ang="0">
                  <a:pos x="344" y="1103"/>
                </a:cxn>
                <a:cxn ang="0">
                  <a:pos x="260" y="1034"/>
                </a:cxn>
                <a:cxn ang="0">
                  <a:pos x="177" y="1000"/>
                </a:cxn>
                <a:cxn ang="0">
                  <a:pos x="320" y="927"/>
                </a:cxn>
                <a:cxn ang="0">
                  <a:pos x="381" y="844"/>
                </a:cxn>
                <a:cxn ang="0">
                  <a:pos x="399" y="766"/>
                </a:cxn>
                <a:cxn ang="0">
                  <a:pos x="399" y="376"/>
                </a:cxn>
              </a:cxnLst>
              <a:rect l="0" t="0" r="r" b="b"/>
              <a:pathLst>
                <a:path w="673" h="2005">
                  <a:moveTo>
                    <a:pt x="399" y="376"/>
                  </a:moveTo>
                  <a:lnTo>
                    <a:pt x="399" y="283"/>
                  </a:lnTo>
                  <a:lnTo>
                    <a:pt x="404" y="220"/>
                  </a:lnTo>
                  <a:lnTo>
                    <a:pt x="418" y="176"/>
                  </a:lnTo>
                  <a:lnTo>
                    <a:pt x="446" y="137"/>
                  </a:lnTo>
                  <a:lnTo>
                    <a:pt x="469" y="113"/>
                  </a:lnTo>
                  <a:lnTo>
                    <a:pt x="497" y="88"/>
                  </a:lnTo>
                  <a:lnTo>
                    <a:pt x="534" y="69"/>
                  </a:lnTo>
                  <a:lnTo>
                    <a:pt x="590" y="54"/>
                  </a:lnTo>
                  <a:lnTo>
                    <a:pt x="659" y="44"/>
                  </a:lnTo>
                  <a:lnTo>
                    <a:pt x="668" y="39"/>
                  </a:lnTo>
                  <a:lnTo>
                    <a:pt x="673" y="30"/>
                  </a:lnTo>
                  <a:lnTo>
                    <a:pt x="673" y="10"/>
                  </a:lnTo>
                  <a:lnTo>
                    <a:pt x="668" y="5"/>
                  </a:lnTo>
                  <a:lnTo>
                    <a:pt x="659" y="0"/>
                  </a:lnTo>
                  <a:lnTo>
                    <a:pt x="636" y="0"/>
                  </a:lnTo>
                  <a:lnTo>
                    <a:pt x="543" y="10"/>
                  </a:lnTo>
                  <a:lnTo>
                    <a:pt x="460" y="30"/>
                  </a:lnTo>
                  <a:lnTo>
                    <a:pt x="385" y="69"/>
                  </a:lnTo>
                  <a:lnTo>
                    <a:pt x="325" y="118"/>
                  </a:lnTo>
                  <a:lnTo>
                    <a:pt x="288" y="176"/>
                  </a:lnTo>
                  <a:lnTo>
                    <a:pt x="274" y="244"/>
                  </a:lnTo>
                  <a:lnTo>
                    <a:pt x="274" y="708"/>
                  </a:lnTo>
                  <a:lnTo>
                    <a:pt x="269" y="776"/>
                  </a:lnTo>
                  <a:lnTo>
                    <a:pt x="260" y="820"/>
                  </a:lnTo>
                  <a:lnTo>
                    <a:pt x="246" y="859"/>
                  </a:lnTo>
                  <a:lnTo>
                    <a:pt x="223" y="888"/>
                  </a:lnTo>
                  <a:lnTo>
                    <a:pt x="204" y="907"/>
                  </a:lnTo>
                  <a:lnTo>
                    <a:pt x="177" y="932"/>
                  </a:lnTo>
                  <a:lnTo>
                    <a:pt x="140" y="951"/>
                  </a:lnTo>
                  <a:lnTo>
                    <a:pt x="89" y="971"/>
                  </a:lnTo>
                  <a:lnTo>
                    <a:pt x="24" y="981"/>
                  </a:lnTo>
                  <a:lnTo>
                    <a:pt x="10" y="981"/>
                  </a:lnTo>
                  <a:lnTo>
                    <a:pt x="0" y="990"/>
                  </a:lnTo>
                  <a:lnTo>
                    <a:pt x="0" y="1010"/>
                  </a:lnTo>
                  <a:lnTo>
                    <a:pt x="10" y="1020"/>
                  </a:lnTo>
                  <a:lnTo>
                    <a:pt x="19" y="1025"/>
                  </a:lnTo>
                  <a:lnTo>
                    <a:pt x="28" y="1025"/>
                  </a:lnTo>
                  <a:lnTo>
                    <a:pt x="61" y="1029"/>
                  </a:lnTo>
                  <a:lnTo>
                    <a:pt x="102" y="1039"/>
                  </a:lnTo>
                  <a:lnTo>
                    <a:pt x="144" y="1054"/>
                  </a:lnTo>
                  <a:lnTo>
                    <a:pt x="181" y="1073"/>
                  </a:lnTo>
                  <a:lnTo>
                    <a:pt x="218" y="1107"/>
                  </a:lnTo>
                  <a:lnTo>
                    <a:pt x="246" y="1151"/>
                  </a:lnTo>
                  <a:lnTo>
                    <a:pt x="265" y="1205"/>
                  </a:lnTo>
                  <a:lnTo>
                    <a:pt x="274" y="1273"/>
                  </a:lnTo>
                  <a:lnTo>
                    <a:pt x="274" y="1732"/>
                  </a:lnTo>
                  <a:lnTo>
                    <a:pt x="279" y="1790"/>
                  </a:lnTo>
                  <a:lnTo>
                    <a:pt x="293" y="1839"/>
                  </a:lnTo>
                  <a:lnTo>
                    <a:pt x="325" y="1883"/>
                  </a:lnTo>
                  <a:lnTo>
                    <a:pt x="372" y="1927"/>
                  </a:lnTo>
                  <a:lnTo>
                    <a:pt x="441" y="1966"/>
                  </a:lnTo>
                  <a:lnTo>
                    <a:pt x="515" y="1990"/>
                  </a:lnTo>
                  <a:lnTo>
                    <a:pt x="580" y="2000"/>
                  </a:lnTo>
                  <a:lnTo>
                    <a:pt x="636" y="2005"/>
                  </a:lnTo>
                  <a:lnTo>
                    <a:pt x="659" y="2005"/>
                  </a:lnTo>
                  <a:lnTo>
                    <a:pt x="668" y="2000"/>
                  </a:lnTo>
                  <a:lnTo>
                    <a:pt x="673" y="1990"/>
                  </a:lnTo>
                  <a:lnTo>
                    <a:pt x="673" y="1971"/>
                  </a:lnTo>
                  <a:lnTo>
                    <a:pt x="664" y="1961"/>
                  </a:lnTo>
                  <a:lnTo>
                    <a:pt x="645" y="1961"/>
                  </a:lnTo>
                  <a:lnTo>
                    <a:pt x="576" y="1951"/>
                  </a:lnTo>
                  <a:lnTo>
                    <a:pt x="520" y="1927"/>
                  </a:lnTo>
                  <a:lnTo>
                    <a:pt x="474" y="1897"/>
                  </a:lnTo>
                  <a:lnTo>
                    <a:pt x="441" y="1863"/>
                  </a:lnTo>
                  <a:lnTo>
                    <a:pt x="418" y="1824"/>
                  </a:lnTo>
                  <a:lnTo>
                    <a:pt x="409" y="1785"/>
                  </a:lnTo>
                  <a:lnTo>
                    <a:pt x="404" y="1771"/>
                  </a:lnTo>
                  <a:lnTo>
                    <a:pt x="404" y="1756"/>
                  </a:lnTo>
                  <a:lnTo>
                    <a:pt x="399" y="1732"/>
                  </a:lnTo>
                  <a:lnTo>
                    <a:pt x="399" y="1234"/>
                  </a:lnTo>
                  <a:lnTo>
                    <a:pt x="395" y="1210"/>
                  </a:lnTo>
                  <a:lnTo>
                    <a:pt x="376" y="1151"/>
                  </a:lnTo>
                  <a:lnTo>
                    <a:pt x="344" y="1103"/>
                  </a:lnTo>
                  <a:lnTo>
                    <a:pt x="307" y="1064"/>
                  </a:lnTo>
                  <a:lnTo>
                    <a:pt x="260" y="1034"/>
                  </a:lnTo>
                  <a:lnTo>
                    <a:pt x="218" y="1015"/>
                  </a:lnTo>
                  <a:lnTo>
                    <a:pt x="177" y="1000"/>
                  </a:lnTo>
                  <a:lnTo>
                    <a:pt x="260" y="966"/>
                  </a:lnTo>
                  <a:lnTo>
                    <a:pt x="320" y="927"/>
                  </a:lnTo>
                  <a:lnTo>
                    <a:pt x="358" y="883"/>
                  </a:lnTo>
                  <a:lnTo>
                    <a:pt x="381" y="844"/>
                  </a:lnTo>
                  <a:lnTo>
                    <a:pt x="395" y="800"/>
                  </a:lnTo>
                  <a:lnTo>
                    <a:pt x="399" y="766"/>
                  </a:lnTo>
                  <a:lnTo>
                    <a:pt x="399" y="737"/>
                  </a:lnTo>
                  <a:lnTo>
                    <a:pt x="399" y="3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68" name="Freeform 48"/>
            <p:cNvSpPr>
              <a:spLocks/>
            </p:cNvSpPr>
            <p:nvPr/>
          </p:nvSpPr>
          <p:spPr bwMode="auto">
            <a:xfrm>
              <a:off x="9109" y="2719"/>
              <a:ext cx="626" cy="1336"/>
            </a:xfrm>
            <a:custGeom>
              <a:avLst/>
              <a:gdLst/>
              <a:ahLst/>
              <a:cxnLst>
                <a:cxn ang="0">
                  <a:pos x="390" y="54"/>
                </a:cxn>
                <a:cxn ang="0">
                  <a:pos x="390" y="20"/>
                </a:cxn>
                <a:cxn ang="0">
                  <a:pos x="385" y="10"/>
                </a:cxn>
                <a:cxn ang="0">
                  <a:pos x="376" y="5"/>
                </a:cxn>
                <a:cxn ang="0">
                  <a:pos x="362" y="0"/>
                </a:cxn>
                <a:cxn ang="0">
                  <a:pos x="343" y="0"/>
                </a:cxn>
                <a:cxn ang="0">
                  <a:pos x="283" y="54"/>
                </a:cxn>
                <a:cxn ang="0">
                  <a:pos x="213" y="93"/>
                </a:cxn>
                <a:cxn ang="0">
                  <a:pos x="148" y="112"/>
                </a:cxn>
                <a:cxn ang="0">
                  <a:pos x="88" y="127"/>
                </a:cxn>
                <a:cxn ang="0">
                  <a:pos x="37" y="127"/>
                </a:cxn>
                <a:cxn ang="0">
                  <a:pos x="0" y="132"/>
                </a:cxn>
                <a:cxn ang="0">
                  <a:pos x="0" y="190"/>
                </a:cxn>
                <a:cxn ang="0">
                  <a:pos x="42" y="190"/>
                </a:cxn>
                <a:cxn ang="0">
                  <a:pos x="102" y="186"/>
                </a:cxn>
                <a:cxn ang="0">
                  <a:pos x="172" y="171"/>
                </a:cxn>
                <a:cxn ang="0">
                  <a:pos x="246" y="142"/>
                </a:cxn>
                <a:cxn ang="0">
                  <a:pos x="246" y="1210"/>
                </a:cxn>
                <a:cxn ang="0">
                  <a:pos x="241" y="1234"/>
                </a:cxn>
                <a:cxn ang="0">
                  <a:pos x="223" y="1254"/>
                </a:cxn>
                <a:cxn ang="0">
                  <a:pos x="195" y="1263"/>
                </a:cxn>
                <a:cxn ang="0">
                  <a:pos x="144" y="1273"/>
                </a:cxn>
                <a:cxn ang="0">
                  <a:pos x="9" y="1273"/>
                </a:cxn>
                <a:cxn ang="0">
                  <a:pos x="9" y="1336"/>
                </a:cxn>
                <a:cxn ang="0">
                  <a:pos x="60" y="1332"/>
                </a:cxn>
                <a:cxn ang="0">
                  <a:pos x="575" y="1332"/>
                </a:cxn>
                <a:cxn ang="0">
                  <a:pos x="626" y="1336"/>
                </a:cxn>
                <a:cxn ang="0">
                  <a:pos x="626" y="1273"/>
                </a:cxn>
                <a:cxn ang="0">
                  <a:pos x="492" y="1273"/>
                </a:cxn>
                <a:cxn ang="0">
                  <a:pos x="445" y="1263"/>
                </a:cxn>
                <a:cxn ang="0">
                  <a:pos x="413" y="1254"/>
                </a:cxn>
                <a:cxn ang="0">
                  <a:pos x="399" y="1234"/>
                </a:cxn>
                <a:cxn ang="0">
                  <a:pos x="390" y="1210"/>
                </a:cxn>
                <a:cxn ang="0">
                  <a:pos x="390" y="1180"/>
                </a:cxn>
                <a:cxn ang="0">
                  <a:pos x="390" y="54"/>
                </a:cxn>
              </a:cxnLst>
              <a:rect l="0" t="0" r="r" b="b"/>
              <a:pathLst>
                <a:path w="626" h="1336">
                  <a:moveTo>
                    <a:pt x="390" y="54"/>
                  </a:moveTo>
                  <a:lnTo>
                    <a:pt x="390" y="20"/>
                  </a:lnTo>
                  <a:lnTo>
                    <a:pt x="385" y="10"/>
                  </a:lnTo>
                  <a:lnTo>
                    <a:pt x="376" y="5"/>
                  </a:lnTo>
                  <a:lnTo>
                    <a:pt x="362" y="0"/>
                  </a:lnTo>
                  <a:lnTo>
                    <a:pt x="343" y="0"/>
                  </a:lnTo>
                  <a:lnTo>
                    <a:pt x="283" y="54"/>
                  </a:lnTo>
                  <a:lnTo>
                    <a:pt x="213" y="93"/>
                  </a:lnTo>
                  <a:lnTo>
                    <a:pt x="148" y="112"/>
                  </a:lnTo>
                  <a:lnTo>
                    <a:pt x="88" y="127"/>
                  </a:lnTo>
                  <a:lnTo>
                    <a:pt x="37" y="127"/>
                  </a:lnTo>
                  <a:lnTo>
                    <a:pt x="0" y="132"/>
                  </a:lnTo>
                  <a:lnTo>
                    <a:pt x="0" y="190"/>
                  </a:lnTo>
                  <a:lnTo>
                    <a:pt x="42" y="190"/>
                  </a:lnTo>
                  <a:lnTo>
                    <a:pt x="102" y="186"/>
                  </a:lnTo>
                  <a:lnTo>
                    <a:pt x="172" y="171"/>
                  </a:lnTo>
                  <a:lnTo>
                    <a:pt x="246" y="142"/>
                  </a:lnTo>
                  <a:lnTo>
                    <a:pt x="246" y="1210"/>
                  </a:lnTo>
                  <a:lnTo>
                    <a:pt x="241" y="1234"/>
                  </a:lnTo>
                  <a:lnTo>
                    <a:pt x="223" y="1254"/>
                  </a:lnTo>
                  <a:lnTo>
                    <a:pt x="195" y="1263"/>
                  </a:lnTo>
                  <a:lnTo>
                    <a:pt x="144" y="1273"/>
                  </a:lnTo>
                  <a:lnTo>
                    <a:pt x="9" y="1273"/>
                  </a:lnTo>
                  <a:lnTo>
                    <a:pt x="9" y="1336"/>
                  </a:lnTo>
                  <a:lnTo>
                    <a:pt x="60" y="1332"/>
                  </a:lnTo>
                  <a:lnTo>
                    <a:pt x="575" y="1332"/>
                  </a:lnTo>
                  <a:lnTo>
                    <a:pt x="626" y="1336"/>
                  </a:lnTo>
                  <a:lnTo>
                    <a:pt x="626" y="1273"/>
                  </a:lnTo>
                  <a:lnTo>
                    <a:pt x="492" y="1273"/>
                  </a:lnTo>
                  <a:lnTo>
                    <a:pt x="445" y="1263"/>
                  </a:lnTo>
                  <a:lnTo>
                    <a:pt x="413" y="1254"/>
                  </a:lnTo>
                  <a:lnTo>
                    <a:pt x="399" y="1234"/>
                  </a:lnTo>
                  <a:lnTo>
                    <a:pt x="390" y="1210"/>
                  </a:lnTo>
                  <a:lnTo>
                    <a:pt x="390" y="1180"/>
                  </a:lnTo>
                  <a:lnTo>
                    <a:pt x="390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69" name="Freeform 49"/>
            <p:cNvSpPr>
              <a:spLocks/>
            </p:cNvSpPr>
            <p:nvPr/>
          </p:nvSpPr>
          <p:spPr bwMode="auto">
            <a:xfrm>
              <a:off x="10051" y="3841"/>
              <a:ext cx="222" cy="600"/>
            </a:xfrm>
            <a:custGeom>
              <a:avLst/>
              <a:gdLst/>
              <a:ahLst/>
              <a:cxnLst>
                <a:cxn ang="0">
                  <a:pos x="222" y="214"/>
                </a:cxn>
                <a:cxn ang="0">
                  <a:pos x="218" y="141"/>
                </a:cxn>
                <a:cxn ang="0">
                  <a:pos x="204" y="83"/>
                </a:cxn>
                <a:cxn ang="0">
                  <a:pos x="176" y="39"/>
                </a:cxn>
                <a:cxn ang="0">
                  <a:pos x="144" y="10"/>
                </a:cxn>
                <a:cxn ang="0">
                  <a:pos x="102" y="0"/>
                </a:cxn>
                <a:cxn ang="0">
                  <a:pos x="60" y="10"/>
                </a:cxn>
                <a:cxn ang="0">
                  <a:pos x="28" y="34"/>
                </a:cxn>
                <a:cxn ang="0">
                  <a:pos x="9" y="68"/>
                </a:cxn>
                <a:cxn ang="0">
                  <a:pos x="0" y="107"/>
                </a:cxn>
                <a:cxn ang="0">
                  <a:pos x="9" y="146"/>
                </a:cxn>
                <a:cxn ang="0">
                  <a:pos x="28" y="180"/>
                </a:cxn>
                <a:cxn ang="0">
                  <a:pos x="60" y="205"/>
                </a:cxn>
                <a:cxn ang="0">
                  <a:pos x="102" y="214"/>
                </a:cxn>
                <a:cxn ang="0">
                  <a:pos x="120" y="214"/>
                </a:cxn>
                <a:cxn ang="0">
                  <a:pos x="139" y="210"/>
                </a:cxn>
                <a:cxn ang="0">
                  <a:pos x="153" y="200"/>
                </a:cxn>
                <a:cxn ang="0">
                  <a:pos x="171" y="190"/>
                </a:cxn>
                <a:cxn ang="0">
                  <a:pos x="181" y="180"/>
                </a:cxn>
                <a:cxn ang="0">
                  <a:pos x="181" y="214"/>
                </a:cxn>
                <a:cxn ang="0">
                  <a:pos x="171" y="317"/>
                </a:cxn>
                <a:cxn ang="0">
                  <a:pos x="139" y="409"/>
                </a:cxn>
                <a:cxn ang="0">
                  <a:pos x="102" y="487"/>
                </a:cxn>
                <a:cxn ang="0">
                  <a:pos x="51" y="546"/>
                </a:cxn>
                <a:cxn ang="0">
                  <a:pos x="42" y="556"/>
                </a:cxn>
                <a:cxn ang="0">
                  <a:pos x="37" y="566"/>
                </a:cxn>
                <a:cxn ang="0">
                  <a:pos x="32" y="570"/>
                </a:cxn>
                <a:cxn ang="0">
                  <a:pos x="32" y="590"/>
                </a:cxn>
                <a:cxn ang="0">
                  <a:pos x="37" y="595"/>
                </a:cxn>
                <a:cxn ang="0">
                  <a:pos x="46" y="600"/>
                </a:cxn>
                <a:cxn ang="0">
                  <a:pos x="51" y="600"/>
                </a:cxn>
                <a:cxn ang="0">
                  <a:pos x="69" y="590"/>
                </a:cxn>
                <a:cxn ang="0">
                  <a:pos x="93" y="566"/>
                </a:cxn>
                <a:cxn ang="0">
                  <a:pos x="130" y="522"/>
                </a:cxn>
                <a:cxn ang="0">
                  <a:pos x="162" y="463"/>
                </a:cxn>
                <a:cxn ang="0">
                  <a:pos x="195" y="390"/>
                </a:cxn>
                <a:cxn ang="0">
                  <a:pos x="218" y="307"/>
                </a:cxn>
                <a:cxn ang="0">
                  <a:pos x="222" y="214"/>
                </a:cxn>
              </a:cxnLst>
              <a:rect l="0" t="0" r="r" b="b"/>
              <a:pathLst>
                <a:path w="222" h="600">
                  <a:moveTo>
                    <a:pt x="222" y="214"/>
                  </a:moveTo>
                  <a:lnTo>
                    <a:pt x="218" y="141"/>
                  </a:lnTo>
                  <a:lnTo>
                    <a:pt x="204" y="83"/>
                  </a:lnTo>
                  <a:lnTo>
                    <a:pt x="176" y="39"/>
                  </a:lnTo>
                  <a:lnTo>
                    <a:pt x="144" y="10"/>
                  </a:lnTo>
                  <a:lnTo>
                    <a:pt x="102" y="0"/>
                  </a:lnTo>
                  <a:lnTo>
                    <a:pt x="60" y="10"/>
                  </a:lnTo>
                  <a:lnTo>
                    <a:pt x="28" y="34"/>
                  </a:lnTo>
                  <a:lnTo>
                    <a:pt x="9" y="68"/>
                  </a:lnTo>
                  <a:lnTo>
                    <a:pt x="0" y="107"/>
                  </a:lnTo>
                  <a:lnTo>
                    <a:pt x="9" y="146"/>
                  </a:lnTo>
                  <a:lnTo>
                    <a:pt x="28" y="180"/>
                  </a:lnTo>
                  <a:lnTo>
                    <a:pt x="60" y="205"/>
                  </a:lnTo>
                  <a:lnTo>
                    <a:pt x="102" y="214"/>
                  </a:lnTo>
                  <a:lnTo>
                    <a:pt x="120" y="214"/>
                  </a:lnTo>
                  <a:lnTo>
                    <a:pt x="139" y="210"/>
                  </a:lnTo>
                  <a:lnTo>
                    <a:pt x="153" y="200"/>
                  </a:lnTo>
                  <a:lnTo>
                    <a:pt x="171" y="190"/>
                  </a:lnTo>
                  <a:lnTo>
                    <a:pt x="181" y="180"/>
                  </a:lnTo>
                  <a:lnTo>
                    <a:pt x="181" y="214"/>
                  </a:lnTo>
                  <a:lnTo>
                    <a:pt x="171" y="317"/>
                  </a:lnTo>
                  <a:lnTo>
                    <a:pt x="139" y="409"/>
                  </a:lnTo>
                  <a:lnTo>
                    <a:pt x="102" y="487"/>
                  </a:lnTo>
                  <a:lnTo>
                    <a:pt x="51" y="546"/>
                  </a:lnTo>
                  <a:lnTo>
                    <a:pt x="42" y="556"/>
                  </a:lnTo>
                  <a:lnTo>
                    <a:pt x="37" y="566"/>
                  </a:lnTo>
                  <a:lnTo>
                    <a:pt x="32" y="570"/>
                  </a:lnTo>
                  <a:lnTo>
                    <a:pt x="32" y="590"/>
                  </a:lnTo>
                  <a:lnTo>
                    <a:pt x="37" y="595"/>
                  </a:lnTo>
                  <a:lnTo>
                    <a:pt x="46" y="600"/>
                  </a:lnTo>
                  <a:lnTo>
                    <a:pt x="51" y="600"/>
                  </a:lnTo>
                  <a:lnTo>
                    <a:pt x="69" y="590"/>
                  </a:lnTo>
                  <a:lnTo>
                    <a:pt x="93" y="566"/>
                  </a:lnTo>
                  <a:lnTo>
                    <a:pt x="130" y="522"/>
                  </a:lnTo>
                  <a:lnTo>
                    <a:pt x="162" y="463"/>
                  </a:lnTo>
                  <a:lnTo>
                    <a:pt x="195" y="390"/>
                  </a:lnTo>
                  <a:lnTo>
                    <a:pt x="218" y="307"/>
                  </a:lnTo>
                  <a:lnTo>
                    <a:pt x="222" y="2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0" name="Freeform 50"/>
            <p:cNvSpPr>
              <a:spLocks/>
            </p:cNvSpPr>
            <p:nvPr/>
          </p:nvSpPr>
          <p:spPr bwMode="auto">
            <a:xfrm>
              <a:off x="10835" y="2719"/>
              <a:ext cx="761" cy="1336"/>
            </a:xfrm>
            <a:custGeom>
              <a:avLst/>
              <a:gdLst/>
              <a:ahLst/>
              <a:cxnLst>
                <a:cxn ang="0">
                  <a:pos x="710" y="985"/>
                </a:cxn>
                <a:cxn ang="0">
                  <a:pos x="691" y="1088"/>
                </a:cxn>
                <a:cxn ang="0">
                  <a:pos x="668" y="1166"/>
                </a:cxn>
                <a:cxn ang="0">
                  <a:pos x="612" y="1180"/>
                </a:cxn>
                <a:cxn ang="0">
                  <a:pos x="348" y="976"/>
                </a:cxn>
                <a:cxn ang="0">
                  <a:pos x="538" y="795"/>
                </a:cxn>
                <a:cxn ang="0">
                  <a:pos x="663" y="654"/>
                </a:cxn>
                <a:cxn ang="0">
                  <a:pos x="738" y="527"/>
                </a:cxn>
                <a:cxn ang="0">
                  <a:pos x="761" y="390"/>
                </a:cxn>
                <a:cxn ang="0">
                  <a:pos x="719" y="215"/>
                </a:cxn>
                <a:cxn ang="0">
                  <a:pos x="612" y="83"/>
                </a:cxn>
                <a:cxn ang="0">
                  <a:pos x="450" y="10"/>
                </a:cxn>
                <a:cxn ang="0">
                  <a:pos x="264" y="10"/>
                </a:cxn>
                <a:cxn ang="0">
                  <a:pos x="125" y="88"/>
                </a:cxn>
                <a:cxn ang="0">
                  <a:pos x="32" y="215"/>
                </a:cxn>
                <a:cxn ang="0">
                  <a:pos x="0" y="366"/>
                </a:cxn>
                <a:cxn ang="0">
                  <a:pos x="23" y="444"/>
                </a:cxn>
                <a:cxn ang="0">
                  <a:pos x="69" y="473"/>
                </a:cxn>
                <a:cxn ang="0">
                  <a:pos x="97" y="478"/>
                </a:cxn>
                <a:cxn ang="0">
                  <a:pos x="148" y="464"/>
                </a:cxn>
                <a:cxn ang="0">
                  <a:pos x="190" y="415"/>
                </a:cxn>
                <a:cxn ang="0">
                  <a:pos x="190" y="332"/>
                </a:cxn>
                <a:cxn ang="0">
                  <a:pos x="139" y="273"/>
                </a:cxn>
                <a:cxn ang="0">
                  <a:pos x="74" y="268"/>
                </a:cxn>
                <a:cxn ang="0">
                  <a:pos x="148" y="142"/>
                </a:cxn>
                <a:cxn ang="0">
                  <a:pos x="264" y="73"/>
                </a:cxn>
                <a:cxn ang="0">
                  <a:pos x="399" y="73"/>
                </a:cxn>
                <a:cxn ang="0">
                  <a:pos x="501" y="142"/>
                </a:cxn>
                <a:cxn ang="0">
                  <a:pos x="566" y="254"/>
                </a:cxn>
                <a:cxn ang="0">
                  <a:pos x="584" y="390"/>
                </a:cxn>
                <a:cxn ang="0">
                  <a:pos x="524" y="624"/>
                </a:cxn>
                <a:cxn ang="0">
                  <a:pos x="385" y="834"/>
                </a:cxn>
                <a:cxn ang="0">
                  <a:pos x="9" y="1273"/>
                </a:cxn>
                <a:cxn ang="0">
                  <a:pos x="0" y="1288"/>
                </a:cxn>
                <a:cxn ang="0">
                  <a:pos x="705" y="1336"/>
                </a:cxn>
              </a:cxnLst>
              <a:rect l="0" t="0" r="r" b="b"/>
              <a:pathLst>
                <a:path w="761" h="1336">
                  <a:moveTo>
                    <a:pt x="761" y="985"/>
                  </a:moveTo>
                  <a:lnTo>
                    <a:pt x="710" y="985"/>
                  </a:lnTo>
                  <a:lnTo>
                    <a:pt x="700" y="1034"/>
                  </a:lnTo>
                  <a:lnTo>
                    <a:pt x="691" y="1088"/>
                  </a:lnTo>
                  <a:lnTo>
                    <a:pt x="682" y="1132"/>
                  </a:lnTo>
                  <a:lnTo>
                    <a:pt x="668" y="1166"/>
                  </a:lnTo>
                  <a:lnTo>
                    <a:pt x="649" y="1175"/>
                  </a:lnTo>
                  <a:lnTo>
                    <a:pt x="612" y="1180"/>
                  </a:lnTo>
                  <a:lnTo>
                    <a:pt x="144" y="1180"/>
                  </a:lnTo>
                  <a:lnTo>
                    <a:pt x="348" y="976"/>
                  </a:lnTo>
                  <a:lnTo>
                    <a:pt x="450" y="878"/>
                  </a:lnTo>
                  <a:lnTo>
                    <a:pt x="538" y="795"/>
                  </a:lnTo>
                  <a:lnTo>
                    <a:pt x="608" y="722"/>
                  </a:lnTo>
                  <a:lnTo>
                    <a:pt x="663" y="654"/>
                  </a:lnTo>
                  <a:lnTo>
                    <a:pt x="705" y="590"/>
                  </a:lnTo>
                  <a:lnTo>
                    <a:pt x="738" y="527"/>
                  </a:lnTo>
                  <a:lnTo>
                    <a:pt x="751" y="464"/>
                  </a:lnTo>
                  <a:lnTo>
                    <a:pt x="761" y="390"/>
                  </a:lnTo>
                  <a:lnTo>
                    <a:pt x="751" y="298"/>
                  </a:lnTo>
                  <a:lnTo>
                    <a:pt x="719" y="215"/>
                  </a:lnTo>
                  <a:lnTo>
                    <a:pt x="673" y="142"/>
                  </a:lnTo>
                  <a:lnTo>
                    <a:pt x="612" y="83"/>
                  </a:lnTo>
                  <a:lnTo>
                    <a:pt x="538" y="39"/>
                  </a:lnTo>
                  <a:lnTo>
                    <a:pt x="450" y="10"/>
                  </a:lnTo>
                  <a:lnTo>
                    <a:pt x="352" y="0"/>
                  </a:lnTo>
                  <a:lnTo>
                    <a:pt x="264" y="10"/>
                  </a:lnTo>
                  <a:lnTo>
                    <a:pt x="190" y="44"/>
                  </a:lnTo>
                  <a:lnTo>
                    <a:pt x="125" y="88"/>
                  </a:lnTo>
                  <a:lnTo>
                    <a:pt x="69" y="147"/>
                  </a:lnTo>
                  <a:lnTo>
                    <a:pt x="32" y="215"/>
                  </a:lnTo>
                  <a:lnTo>
                    <a:pt x="4" y="288"/>
                  </a:lnTo>
                  <a:lnTo>
                    <a:pt x="0" y="366"/>
                  </a:lnTo>
                  <a:lnTo>
                    <a:pt x="4" y="415"/>
                  </a:lnTo>
                  <a:lnTo>
                    <a:pt x="23" y="444"/>
                  </a:lnTo>
                  <a:lnTo>
                    <a:pt x="46" y="464"/>
                  </a:lnTo>
                  <a:lnTo>
                    <a:pt x="69" y="473"/>
                  </a:lnTo>
                  <a:lnTo>
                    <a:pt x="88" y="478"/>
                  </a:lnTo>
                  <a:lnTo>
                    <a:pt x="97" y="478"/>
                  </a:lnTo>
                  <a:lnTo>
                    <a:pt x="120" y="473"/>
                  </a:lnTo>
                  <a:lnTo>
                    <a:pt x="148" y="464"/>
                  </a:lnTo>
                  <a:lnTo>
                    <a:pt x="172" y="444"/>
                  </a:lnTo>
                  <a:lnTo>
                    <a:pt x="190" y="415"/>
                  </a:lnTo>
                  <a:lnTo>
                    <a:pt x="199" y="371"/>
                  </a:lnTo>
                  <a:lnTo>
                    <a:pt x="190" y="332"/>
                  </a:lnTo>
                  <a:lnTo>
                    <a:pt x="172" y="298"/>
                  </a:lnTo>
                  <a:lnTo>
                    <a:pt x="139" y="273"/>
                  </a:lnTo>
                  <a:lnTo>
                    <a:pt x="97" y="268"/>
                  </a:lnTo>
                  <a:lnTo>
                    <a:pt x="74" y="268"/>
                  </a:lnTo>
                  <a:lnTo>
                    <a:pt x="107" y="195"/>
                  </a:lnTo>
                  <a:lnTo>
                    <a:pt x="148" y="142"/>
                  </a:lnTo>
                  <a:lnTo>
                    <a:pt x="204" y="98"/>
                  </a:lnTo>
                  <a:lnTo>
                    <a:pt x="264" y="73"/>
                  </a:lnTo>
                  <a:lnTo>
                    <a:pt x="329" y="64"/>
                  </a:lnTo>
                  <a:lnTo>
                    <a:pt x="399" y="73"/>
                  </a:lnTo>
                  <a:lnTo>
                    <a:pt x="455" y="98"/>
                  </a:lnTo>
                  <a:lnTo>
                    <a:pt x="501" y="142"/>
                  </a:lnTo>
                  <a:lnTo>
                    <a:pt x="538" y="195"/>
                  </a:lnTo>
                  <a:lnTo>
                    <a:pt x="566" y="254"/>
                  </a:lnTo>
                  <a:lnTo>
                    <a:pt x="580" y="322"/>
                  </a:lnTo>
                  <a:lnTo>
                    <a:pt x="584" y="390"/>
                  </a:lnTo>
                  <a:lnTo>
                    <a:pt x="571" y="507"/>
                  </a:lnTo>
                  <a:lnTo>
                    <a:pt x="524" y="624"/>
                  </a:lnTo>
                  <a:lnTo>
                    <a:pt x="459" y="737"/>
                  </a:lnTo>
                  <a:lnTo>
                    <a:pt x="385" y="834"/>
                  </a:lnTo>
                  <a:lnTo>
                    <a:pt x="18" y="1263"/>
                  </a:lnTo>
                  <a:lnTo>
                    <a:pt x="9" y="1273"/>
                  </a:lnTo>
                  <a:lnTo>
                    <a:pt x="4" y="1283"/>
                  </a:lnTo>
                  <a:lnTo>
                    <a:pt x="0" y="1288"/>
                  </a:lnTo>
                  <a:lnTo>
                    <a:pt x="0" y="1336"/>
                  </a:lnTo>
                  <a:lnTo>
                    <a:pt x="705" y="1336"/>
                  </a:lnTo>
                  <a:lnTo>
                    <a:pt x="761" y="9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1" name="Freeform 51"/>
            <p:cNvSpPr>
              <a:spLocks/>
            </p:cNvSpPr>
            <p:nvPr/>
          </p:nvSpPr>
          <p:spPr bwMode="auto">
            <a:xfrm>
              <a:off x="11851" y="3841"/>
              <a:ext cx="223" cy="600"/>
            </a:xfrm>
            <a:custGeom>
              <a:avLst/>
              <a:gdLst/>
              <a:ahLst/>
              <a:cxnLst>
                <a:cxn ang="0">
                  <a:pos x="223" y="214"/>
                </a:cxn>
                <a:cxn ang="0">
                  <a:pos x="218" y="141"/>
                </a:cxn>
                <a:cxn ang="0">
                  <a:pos x="204" y="83"/>
                </a:cxn>
                <a:cxn ang="0">
                  <a:pos x="176" y="39"/>
                </a:cxn>
                <a:cxn ang="0">
                  <a:pos x="144" y="10"/>
                </a:cxn>
                <a:cxn ang="0">
                  <a:pos x="102" y="0"/>
                </a:cxn>
                <a:cxn ang="0">
                  <a:pos x="60" y="10"/>
                </a:cxn>
                <a:cxn ang="0">
                  <a:pos x="28" y="34"/>
                </a:cxn>
                <a:cxn ang="0">
                  <a:pos x="9" y="68"/>
                </a:cxn>
                <a:cxn ang="0">
                  <a:pos x="0" y="107"/>
                </a:cxn>
                <a:cxn ang="0">
                  <a:pos x="9" y="146"/>
                </a:cxn>
                <a:cxn ang="0">
                  <a:pos x="28" y="180"/>
                </a:cxn>
                <a:cxn ang="0">
                  <a:pos x="60" y="205"/>
                </a:cxn>
                <a:cxn ang="0">
                  <a:pos x="102" y="214"/>
                </a:cxn>
                <a:cxn ang="0">
                  <a:pos x="121" y="214"/>
                </a:cxn>
                <a:cxn ang="0">
                  <a:pos x="139" y="210"/>
                </a:cxn>
                <a:cxn ang="0">
                  <a:pos x="153" y="200"/>
                </a:cxn>
                <a:cxn ang="0">
                  <a:pos x="172" y="190"/>
                </a:cxn>
                <a:cxn ang="0">
                  <a:pos x="181" y="180"/>
                </a:cxn>
                <a:cxn ang="0">
                  <a:pos x="181" y="214"/>
                </a:cxn>
                <a:cxn ang="0">
                  <a:pos x="172" y="317"/>
                </a:cxn>
                <a:cxn ang="0">
                  <a:pos x="139" y="409"/>
                </a:cxn>
                <a:cxn ang="0">
                  <a:pos x="102" y="487"/>
                </a:cxn>
                <a:cxn ang="0">
                  <a:pos x="51" y="546"/>
                </a:cxn>
                <a:cxn ang="0">
                  <a:pos x="42" y="556"/>
                </a:cxn>
                <a:cxn ang="0">
                  <a:pos x="37" y="566"/>
                </a:cxn>
                <a:cxn ang="0">
                  <a:pos x="32" y="570"/>
                </a:cxn>
                <a:cxn ang="0">
                  <a:pos x="32" y="590"/>
                </a:cxn>
                <a:cxn ang="0">
                  <a:pos x="37" y="595"/>
                </a:cxn>
                <a:cxn ang="0">
                  <a:pos x="46" y="600"/>
                </a:cxn>
                <a:cxn ang="0">
                  <a:pos x="51" y="600"/>
                </a:cxn>
                <a:cxn ang="0">
                  <a:pos x="69" y="590"/>
                </a:cxn>
                <a:cxn ang="0">
                  <a:pos x="93" y="566"/>
                </a:cxn>
                <a:cxn ang="0">
                  <a:pos x="130" y="522"/>
                </a:cxn>
                <a:cxn ang="0">
                  <a:pos x="162" y="463"/>
                </a:cxn>
                <a:cxn ang="0">
                  <a:pos x="195" y="390"/>
                </a:cxn>
                <a:cxn ang="0">
                  <a:pos x="218" y="307"/>
                </a:cxn>
                <a:cxn ang="0">
                  <a:pos x="223" y="214"/>
                </a:cxn>
              </a:cxnLst>
              <a:rect l="0" t="0" r="r" b="b"/>
              <a:pathLst>
                <a:path w="223" h="600">
                  <a:moveTo>
                    <a:pt x="223" y="214"/>
                  </a:moveTo>
                  <a:lnTo>
                    <a:pt x="218" y="141"/>
                  </a:lnTo>
                  <a:lnTo>
                    <a:pt x="204" y="83"/>
                  </a:lnTo>
                  <a:lnTo>
                    <a:pt x="176" y="39"/>
                  </a:lnTo>
                  <a:lnTo>
                    <a:pt x="144" y="10"/>
                  </a:lnTo>
                  <a:lnTo>
                    <a:pt x="102" y="0"/>
                  </a:lnTo>
                  <a:lnTo>
                    <a:pt x="60" y="10"/>
                  </a:lnTo>
                  <a:lnTo>
                    <a:pt x="28" y="34"/>
                  </a:lnTo>
                  <a:lnTo>
                    <a:pt x="9" y="68"/>
                  </a:lnTo>
                  <a:lnTo>
                    <a:pt x="0" y="107"/>
                  </a:lnTo>
                  <a:lnTo>
                    <a:pt x="9" y="146"/>
                  </a:lnTo>
                  <a:lnTo>
                    <a:pt x="28" y="180"/>
                  </a:lnTo>
                  <a:lnTo>
                    <a:pt x="60" y="205"/>
                  </a:lnTo>
                  <a:lnTo>
                    <a:pt x="102" y="214"/>
                  </a:lnTo>
                  <a:lnTo>
                    <a:pt x="121" y="214"/>
                  </a:lnTo>
                  <a:lnTo>
                    <a:pt x="139" y="210"/>
                  </a:lnTo>
                  <a:lnTo>
                    <a:pt x="153" y="200"/>
                  </a:lnTo>
                  <a:lnTo>
                    <a:pt x="172" y="190"/>
                  </a:lnTo>
                  <a:lnTo>
                    <a:pt x="181" y="180"/>
                  </a:lnTo>
                  <a:lnTo>
                    <a:pt x="181" y="214"/>
                  </a:lnTo>
                  <a:lnTo>
                    <a:pt x="172" y="317"/>
                  </a:lnTo>
                  <a:lnTo>
                    <a:pt x="139" y="409"/>
                  </a:lnTo>
                  <a:lnTo>
                    <a:pt x="102" y="487"/>
                  </a:lnTo>
                  <a:lnTo>
                    <a:pt x="51" y="546"/>
                  </a:lnTo>
                  <a:lnTo>
                    <a:pt x="42" y="556"/>
                  </a:lnTo>
                  <a:lnTo>
                    <a:pt x="37" y="566"/>
                  </a:lnTo>
                  <a:lnTo>
                    <a:pt x="32" y="570"/>
                  </a:lnTo>
                  <a:lnTo>
                    <a:pt x="32" y="590"/>
                  </a:lnTo>
                  <a:lnTo>
                    <a:pt x="37" y="595"/>
                  </a:lnTo>
                  <a:lnTo>
                    <a:pt x="46" y="600"/>
                  </a:lnTo>
                  <a:lnTo>
                    <a:pt x="51" y="600"/>
                  </a:lnTo>
                  <a:lnTo>
                    <a:pt x="69" y="590"/>
                  </a:lnTo>
                  <a:lnTo>
                    <a:pt x="93" y="566"/>
                  </a:lnTo>
                  <a:lnTo>
                    <a:pt x="130" y="522"/>
                  </a:lnTo>
                  <a:lnTo>
                    <a:pt x="162" y="463"/>
                  </a:lnTo>
                  <a:lnTo>
                    <a:pt x="195" y="390"/>
                  </a:lnTo>
                  <a:lnTo>
                    <a:pt x="218" y="307"/>
                  </a:lnTo>
                  <a:lnTo>
                    <a:pt x="223" y="2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2" name="Freeform 52"/>
            <p:cNvSpPr>
              <a:spLocks/>
            </p:cNvSpPr>
            <p:nvPr/>
          </p:nvSpPr>
          <p:spPr bwMode="auto">
            <a:xfrm>
              <a:off x="12700" y="3841"/>
              <a:ext cx="204" cy="214"/>
            </a:xfrm>
            <a:custGeom>
              <a:avLst/>
              <a:gdLst/>
              <a:ahLst/>
              <a:cxnLst>
                <a:cxn ang="0">
                  <a:pos x="204" y="107"/>
                </a:cxn>
                <a:cxn ang="0">
                  <a:pos x="190" y="53"/>
                </a:cxn>
                <a:cxn ang="0">
                  <a:pos x="153" y="14"/>
                </a:cxn>
                <a:cxn ang="0">
                  <a:pos x="102" y="0"/>
                </a:cxn>
                <a:cxn ang="0">
                  <a:pos x="51" y="14"/>
                </a:cxn>
                <a:cxn ang="0">
                  <a:pos x="14" y="53"/>
                </a:cxn>
                <a:cxn ang="0">
                  <a:pos x="0" y="107"/>
                </a:cxn>
                <a:cxn ang="0">
                  <a:pos x="14" y="161"/>
                </a:cxn>
                <a:cxn ang="0">
                  <a:pos x="51" y="200"/>
                </a:cxn>
                <a:cxn ang="0">
                  <a:pos x="102" y="214"/>
                </a:cxn>
                <a:cxn ang="0">
                  <a:pos x="144" y="205"/>
                </a:cxn>
                <a:cxn ang="0">
                  <a:pos x="172" y="185"/>
                </a:cxn>
                <a:cxn ang="0">
                  <a:pos x="195" y="151"/>
                </a:cxn>
                <a:cxn ang="0">
                  <a:pos x="204" y="107"/>
                </a:cxn>
              </a:cxnLst>
              <a:rect l="0" t="0" r="r" b="b"/>
              <a:pathLst>
                <a:path w="204" h="214">
                  <a:moveTo>
                    <a:pt x="204" y="107"/>
                  </a:moveTo>
                  <a:lnTo>
                    <a:pt x="190" y="53"/>
                  </a:lnTo>
                  <a:lnTo>
                    <a:pt x="153" y="14"/>
                  </a:lnTo>
                  <a:lnTo>
                    <a:pt x="102" y="0"/>
                  </a:lnTo>
                  <a:lnTo>
                    <a:pt x="51" y="14"/>
                  </a:lnTo>
                  <a:lnTo>
                    <a:pt x="14" y="53"/>
                  </a:lnTo>
                  <a:lnTo>
                    <a:pt x="0" y="107"/>
                  </a:lnTo>
                  <a:lnTo>
                    <a:pt x="14" y="161"/>
                  </a:lnTo>
                  <a:lnTo>
                    <a:pt x="51" y="200"/>
                  </a:lnTo>
                  <a:lnTo>
                    <a:pt x="102" y="214"/>
                  </a:lnTo>
                  <a:lnTo>
                    <a:pt x="144" y="205"/>
                  </a:lnTo>
                  <a:lnTo>
                    <a:pt x="172" y="185"/>
                  </a:lnTo>
                  <a:lnTo>
                    <a:pt x="195" y="151"/>
                  </a:lnTo>
                  <a:lnTo>
                    <a:pt x="204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3" name="Freeform 53"/>
            <p:cNvSpPr>
              <a:spLocks/>
            </p:cNvSpPr>
            <p:nvPr/>
          </p:nvSpPr>
          <p:spPr bwMode="auto">
            <a:xfrm>
              <a:off x="13549" y="3841"/>
              <a:ext cx="204" cy="214"/>
            </a:xfrm>
            <a:custGeom>
              <a:avLst/>
              <a:gdLst/>
              <a:ahLst/>
              <a:cxnLst>
                <a:cxn ang="0">
                  <a:pos x="204" y="107"/>
                </a:cxn>
                <a:cxn ang="0">
                  <a:pos x="190" y="53"/>
                </a:cxn>
                <a:cxn ang="0">
                  <a:pos x="153" y="14"/>
                </a:cxn>
                <a:cxn ang="0">
                  <a:pos x="102" y="0"/>
                </a:cxn>
                <a:cxn ang="0">
                  <a:pos x="51" y="14"/>
                </a:cxn>
                <a:cxn ang="0">
                  <a:pos x="14" y="53"/>
                </a:cxn>
                <a:cxn ang="0">
                  <a:pos x="0" y="107"/>
                </a:cxn>
                <a:cxn ang="0">
                  <a:pos x="14" y="161"/>
                </a:cxn>
                <a:cxn ang="0">
                  <a:pos x="51" y="200"/>
                </a:cxn>
                <a:cxn ang="0">
                  <a:pos x="102" y="214"/>
                </a:cxn>
                <a:cxn ang="0">
                  <a:pos x="144" y="205"/>
                </a:cxn>
                <a:cxn ang="0">
                  <a:pos x="172" y="185"/>
                </a:cxn>
                <a:cxn ang="0">
                  <a:pos x="195" y="151"/>
                </a:cxn>
                <a:cxn ang="0">
                  <a:pos x="204" y="107"/>
                </a:cxn>
              </a:cxnLst>
              <a:rect l="0" t="0" r="r" b="b"/>
              <a:pathLst>
                <a:path w="204" h="214">
                  <a:moveTo>
                    <a:pt x="204" y="107"/>
                  </a:moveTo>
                  <a:lnTo>
                    <a:pt x="190" y="53"/>
                  </a:lnTo>
                  <a:lnTo>
                    <a:pt x="153" y="14"/>
                  </a:lnTo>
                  <a:lnTo>
                    <a:pt x="102" y="0"/>
                  </a:lnTo>
                  <a:lnTo>
                    <a:pt x="51" y="14"/>
                  </a:lnTo>
                  <a:lnTo>
                    <a:pt x="14" y="53"/>
                  </a:lnTo>
                  <a:lnTo>
                    <a:pt x="0" y="107"/>
                  </a:lnTo>
                  <a:lnTo>
                    <a:pt x="14" y="161"/>
                  </a:lnTo>
                  <a:lnTo>
                    <a:pt x="51" y="200"/>
                  </a:lnTo>
                  <a:lnTo>
                    <a:pt x="102" y="214"/>
                  </a:lnTo>
                  <a:lnTo>
                    <a:pt x="144" y="205"/>
                  </a:lnTo>
                  <a:lnTo>
                    <a:pt x="172" y="185"/>
                  </a:lnTo>
                  <a:lnTo>
                    <a:pt x="195" y="151"/>
                  </a:lnTo>
                  <a:lnTo>
                    <a:pt x="204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4" name="Freeform 54"/>
            <p:cNvSpPr>
              <a:spLocks/>
            </p:cNvSpPr>
            <p:nvPr/>
          </p:nvSpPr>
          <p:spPr bwMode="auto">
            <a:xfrm>
              <a:off x="14398" y="3841"/>
              <a:ext cx="204" cy="214"/>
            </a:xfrm>
            <a:custGeom>
              <a:avLst/>
              <a:gdLst/>
              <a:ahLst/>
              <a:cxnLst>
                <a:cxn ang="0">
                  <a:pos x="204" y="107"/>
                </a:cxn>
                <a:cxn ang="0">
                  <a:pos x="190" y="53"/>
                </a:cxn>
                <a:cxn ang="0">
                  <a:pos x="153" y="14"/>
                </a:cxn>
                <a:cxn ang="0">
                  <a:pos x="102" y="0"/>
                </a:cxn>
                <a:cxn ang="0">
                  <a:pos x="51" y="14"/>
                </a:cxn>
                <a:cxn ang="0">
                  <a:pos x="14" y="53"/>
                </a:cxn>
                <a:cxn ang="0">
                  <a:pos x="0" y="107"/>
                </a:cxn>
                <a:cxn ang="0">
                  <a:pos x="14" y="161"/>
                </a:cxn>
                <a:cxn ang="0">
                  <a:pos x="51" y="200"/>
                </a:cxn>
                <a:cxn ang="0">
                  <a:pos x="102" y="214"/>
                </a:cxn>
                <a:cxn ang="0">
                  <a:pos x="144" y="205"/>
                </a:cxn>
                <a:cxn ang="0">
                  <a:pos x="172" y="185"/>
                </a:cxn>
                <a:cxn ang="0">
                  <a:pos x="195" y="151"/>
                </a:cxn>
                <a:cxn ang="0">
                  <a:pos x="204" y="107"/>
                </a:cxn>
              </a:cxnLst>
              <a:rect l="0" t="0" r="r" b="b"/>
              <a:pathLst>
                <a:path w="204" h="214">
                  <a:moveTo>
                    <a:pt x="204" y="107"/>
                  </a:moveTo>
                  <a:lnTo>
                    <a:pt x="190" y="53"/>
                  </a:lnTo>
                  <a:lnTo>
                    <a:pt x="153" y="14"/>
                  </a:lnTo>
                  <a:lnTo>
                    <a:pt x="102" y="0"/>
                  </a:lnTo>
                  <a:lnTo>
                    <a:pt x="51" y="14"/>
                  </a:lnTo>
                  <a:lnTo>
                    <a:pt x="14" y="53"/>
                  </a:lnTo>
                  <a:lnTo>
                    <a:pt x="0" y="107"/>
                  </a:lnTo>
                  <a:lnTo>
                    <a:pt x="14" y="161"/>
                  </a:lnTo>
                  <a:lnTo>
                    <a:pt x="51" y="200"/>
                  </a:lnTo>
                  <a:lnTo>
                    <a:pt x="102" y="214"/>
                  </a:lnTo>
                  <a:lnTo>
                    <a:pt x="144" y="205"/>
                  </a:lnTo>
                  <a:lnTo>
                    <a:pt x="172" y="185"/>
                  </a:lnTo>
                  <a:lnTo>
                    <a:pt x="195" y="151"/>
                  </a:lnTo>
                  <a:lnTo>
                    <a:pt x="204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5" name="Freeform 55"/>
            <p:cNvSpPr>
              <a:spLocks/>
            </p:cNvSpPr>
            <p:nvPr/>
          </p:nvSpPr>
          <p:spPr bwMode="auto">
            <a:xfrm>
              <a:off x="15201" y="3841"/>
              <a:ext cx="222" cy="600"/>
            </a:xfrm>
            <a:custGeom>
              <a:avLst/>
              <a:gdLst/>
              <a:ahLst/>
              <a:cxnLst>
                <a:cxn ang="0">
                  <a:pos x="222" y="214"/>
                </a:cxn>
                <a:cxn ang="0">
                  <a:pos x="218" y="141"/>
                </a:cxn>
                <a:cxn ang="0">
                  <a:pos x="204" y="83"/>
                </a:cxn>
                <a:cxn ang="0">
                  <a:pos x="176" y="39"/>
                </a:cxn>
                <a:cxn ang="0">
                  <a:pos x="143" y="10"/>
                </a:cxn>
                <a:cxn ang="0">
                  <a:pos x="102" y="0"/>
                </a:cxn>
                <a:cxn ang="0">
                  <a:pos x="60" y="10"/>
                </a:cxn>
                <a:cxn ang="0">
                  <a:pos x="27" y="34"/>
                </a:cxn>
                <a:cxn ang="0">
                  <a:pos x="9" y="68"/>
                </a:cxn>
                <a:cxn ang="0">
                  <a:pos x="0" y="107"/>
                </a:cxn>
                <a:cxn ang="0">
                  <a:pos x="9" y="146"/>
                </a:cxn>
                <a:cxn ang="0">
                  <a:pos x="27" y="180"/>
                </a:cxn>
                <a:cxn ang="0">
                  <a:pos x="60" y="205"/>
                </a:cxn>
                <a:cxn ang="0">
                  <a:pos x="102" y="214"/>
                </a:cxn>
                <a:cxn ang="0">
                  <a:pos x="120" y="214"/>
                </a:cxn>
                <a:cxn ang="0">
                  <a:pos x="139" y="210"/>
                </a:cxn>
                <a:cxn ang="0">
                  <a:pos x="153" y="200"/>
                </a:cxn>
                <a:cxn ang="0">
                  <a:pos x="171" y="190"/>
                </a:cxn>
                <a:cxn ang="0">
                  <a:pos x="181" y="180"/>
                </a:cxn>
                <a:cxn ang="0">
                  <a:pos x="181" y="214"/>
                </a:cxn>
                <a:cxn ang="0">
                  <a:pos x="171" y="317"/>
                </a:cxn>
                <a:cxn ang="0">
                  <a:pos x="139" y="409"/>
                </a:cxn>
                <a:cxn ang="0">
                  <a:pos x="102" y="487"/>
                </a:cxn>
                <a:cxn ang="0">
                  <a:pos x="51" y="546"/>
                </a:cxn>
                <a:cxn ang="0">
                  <a:pos x="41" y="556"/>
                </a:cxn>
                <a:cxn ang="0">
                  <a:pos x="37" y="566"/>
                </a:cxn>
                <a:cxn ang="0">
                  <a:pos x="32" y="570"/>
                </a:cxn>
                <a:cxn ang="0">
                  <a:pos x="32" y="590"/>
                </a:cxn>
                <a:cxn ang="0">
                  <a:pos x="37" y="595"/>
                </a:cxn>
                <a:cxn ang="0">
                  <a:pos x="46" y="600"/>
                </a:cxn>
                <a:cxn ang="0">
                  <a:pos x="51" y="600"/>
                </a:cxn>
                <a:cxn ang="0">
                  <a:pos x="69" y="590"/>
                </a:cxn>
                <a:cxn ang="0">
                  <a:pos x="92" y="566"/>
                </a:cxn>
                <a:cxn ang="0">
                  <a:pos x="130" y="522"/>
                </a:cxn>
                <a:cxn ang="0">
                  <a:pos x="162" y="463"/>
                </a:cxn>
                <a:cxn ang="0">
                  <a:pos x="194" y="390"/>
                </a:cxn>
                <a:cxn ang="0">
                  <a:pos x="218" y="307"/>
                </a:cxn>
                <a:cxn ang="0">
                  <a:pos x="222" y="214"/>
                </a:cxn>
              </a:cxnLst>
              <a:rect l="0" t="0" r="r" b="b"/>
              <a:pathLst>
                <a:path w="222" h="600">
                  <a:moveTo>
                    <a:pt x="222" y="214"/>
                  </a:moveTo>
                  <a:lnTo>
                    <a:pt x="218" y="141"/>
                  </a:lnTo>
                  <a:lnTo>
                    <a:pt x="204" y="83"/>
                  </a:lnTo>
                  <a:lnTo>
                    <a:pt x="176" y="39"/>
                  </a:lnTo>
                  <a:lnTo>
                    <a:pt x="143" y="10"/>
                  </a:lnTo>
                  <a:lnTo>
                    <a:pt x="102" y="0"/>
                  </a:lnTo>
                  <a:lnTo>
                    <a:pt x="60" y="10"/>
                  </a:lnTo>
                  <a:lnTo>
                    <a:pt x="27" y="34"/>
                  </a:lnTo>
                  <a:lnTo>
                    <a:pt x="9" y="68"/>
                  </a:lnTo>
                  <a:lnTo>
                    <a:pt x="0" y="107"/>
                  </a:lnTo>
                  <a:lnTo>
                    <a:pt x="9" y="146"/>
                  </a:lnTo>
                  <a:lnTo>
                    <a:pt x="27" y="180"/>
                  </a:lnTo>
                  <a:lnTo>
                    <a:pt x="60" y="205"/>
                  </a:lnTo>
                  <a:lnTo>
                    <a:pt x="102" y="214"/>
                  </a:lnTo>
                  <a:lnTo>
                    <a:pt x="120" y="214"/>
                  </a:lnTo>
                  <a:lnTo>
                    <a:pt x="139" y="210"/>
                  </a:lnTo>
                  <a:lnTo>
                    <a:pt x="153" y="200"/>
                  </a:lnTo>
                  <a:lnTo>
                    <a:pt x="171" y="190"/>
                  </a:lnTo>
                  <a:lnTo>
                    <a:pt x="181" y="180"/>
                  </a:lnTo>
                  <a:lnTo>
                    <a:pt x="181" y="214"/>
                  </a:lnTo>
                  <a:lnTo>
                    <a:pt x="171" y="317"/>
                  </a:lnTo>
                  <a:lnTo>
                    <a:pt x="139" y="409"/>
                  </a:lnTo>
                  <a:lnTo>
                    <a:pt x="102" y="487"/>
                  </a:lnTo>
                  <a:lnTo>
                    <a:pt x="51" y="546"/>
                  </a:lnTo>
                  <a:lnTo>
                    <a:pt x="41" y="556"/>
                  </a:lnTo>
                  <a:lnTo>
                    <a:pt x="37" y="566"/>
                  </a:lnTo>
                  <a:lnTo>
                    <a:pt x="32" y="570"/>
                  </a:lnTo>
                  <a:lnTo>
                    <a:pt x="32" y="590"/>
                  </a:lnTo>
                  <a:lnTo>
                    <a:pt x="37" y="595"/>
                  </a:lnTo>
                  <a:lnTo>
                    <a:pt x="46" y="600"/>
                  </a:lnTo>
                  <a:lnTo>
                    <a:pt x="51" y="600"/>
                  </a:lnTo>
                  <a:lnTo>
                    <a:pt x="69" y="590"/>
                  </a:lnTo>
                  <a:lnTo>
                    <a:pt x="92" y="566"/>
                  </a:lnTo>
                  <a:lnTo>
                    <a:pt x="130" y="522"/>
                  </a:lnTo>
                  <a:lnTo>
                    <a:pt x="162" y="463"/>
                  </a:lnTo>
                  <a:lnTo>
                    <a:pt x="194" y="390"/>
                  </a:lnTo>
                  <a:lnTo>
                    <a:pt x="218" y="307"/>
                  </a:lnTo>
                  <a:lnTo>
                    <a:pt x="222" y="2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6" name="Freeform 56"/>
            <p:cNvSpPr>
              <a:spLocks/>
            </p:cNvSpPr>
            <p:nvPr/>
          </p:nvSpPr>
          <p:spPr bwMode="auto">
            <a:xfrm>
              <a:off x="15985" y="2641"/>
              <a:ext cx="1350" cy="1458"/>
            </a:xfrm>
            <a:custGeom>
              <a:avLst/>
              <a:gdLst/>
              <a:ahLst/>
              <a:cxnLst>
                <a:cxn ang="0">
                  <a:pos x="1350" y="10"/>
                </a:cxn>
                <a:cxn ang="0">
                  <a:pos x="1341" y="5"/>
                </a:cxn>
                <a:cxn ang="0">
                  <a:pos x="1327" y="0"/>
                </a:cxn>
                <a:cxn ang="0">
                  <a:pos x="1317" y="5"/>
                </a:cxn>
                <a:cxn ang="0">
                  <a:pos x="1303" y="25"/>
                </a:cxn>
                <a:cxn ang="0">
                  <a:pos x="1155" y="161"/>
                </a:cxn>
                <a:cxn ang="0">
                  <a:pos x="1104" y="98"/>
                </a:cxn>
                <a:cxn ang="0">
                  <a:pos x="1002" y="34"/>
                </a:cxn>
                <a:cxn ang="0">
                  <a:pos x="853" y="0"/>
                </a:cxn>
                <a:cxn ang="0">
                  <a:pos x="575" y="64"/>
                </a:cxn>
                <a:cxn ang="0">
                  <a:pos x="320" y="225"/>
                </a:cxn>
                <a:cxn ang="0">
                  <a:pos x="125" y="468"/>
                </a:cxn>
                <a:cxn ang="0">
                  <a:pos x="14" y="756"/>
                </a:cxn>
                <a:cxn ang="0">
                  <a:pos x="9" y="1024"/>
                </a:cxn>
                <a:cxn ang="0">
                  <a:pos x="83" y="1229"/>
                </a:cxn>
                <a:cxn ang="0">
                  <a:pos x="222" y="1371"/>
                </a:cxn>
                <a:cxn ang="0">
                  <a:pos x="408" y="1449"/>
                </a:cxn>
                <a:cxn ang="0">
                  <a:pos x="635" y="1444"/>
                </a:cxn>
                <a:cxn ang="0">
                  <a:pos x="844" y="1351"/>
                </a:cxn>
                <a:cxn ang="0">
                  <a:pos x="1002" y="1205"/>
                </a:cxn>
                <a:cxn ang="0">
                  <a:pos x="1099" y="1049"/>
                </a:cxn>
                <a:cxn ang="0">
                  <a:pos x="1136" y="932"/>
                </a:cxn>
                <a:cxn ang="0">
                  <a:pos x="1127" y="917"/>
                </a:cxn>
                <a:cxn ang="0">
                  <a:pos x="1104" y="912"/>
                </a:cxn>
                <a:cxn ang="0">
                  <a:pos x="1090" y="922"/>
                </a:cxn>
                <a:cxn ang="0">
                  <a:pos x="1076" y="976"/>
                </a:cxn>
                <a:cxn ang="0">
                  <a:pos x="1016" y="1107"/>
                </a:cxn>
                <a:cxn ang="0">
                  <a:pos x="895" y="1249"/>
                </a:cxn>
                <a:cxn ang="0">
                  <a:pos x="710" y="1366"/>
                </a:cxn>
                <a:cxn ang="0">
                  <a:pos x="543" y="1395"/>
                </a:cxn>
                <a:cxn ang="0">
                  <a:pos x="427" y="1380"/>
                </a:cxn>
                <a:cxn ang="0">
                  <a:pos x="320" y="1327"/>
                </a:cxn>
                <a:cxn ang="0">
                  <a:pos x="232" y="1224"/>
                </a:cxn>
                <a:cxn ang="0">
                  <a:pos x="176" y="1078"/>
                </a:cxn>
                <a:cxn ang="0">
                  <a:pos x="176" y="917"/>
                </a:cxn>
                <a:cxn ang="0">
                  <a:pos x="204" y="741"/>
                </a:cxn>
                <a:cxn ang="0">
                  <a:pos x="273" y="522"/>
                </a:cxn>
                <a:cxn ang="0">
                  <a:pos x="403" y="307"/>
                </a:cxn>
                <a:cxn ang="0">
                  <a:pos x="566" y="161"/>
                </a:cxn>
                <a:cxn ang="0">
                  <a:pos x="765" y="73"/>
                </a:cxn>
                <a:cxn ang="0">
                  <a:pos x="946" y="73"/>
                </a:cxn>
                <a:cxn ang="0">
                  <a:pos x="1071" y="142"/>
                </a:cxn>
                <a:cxn ang="0">
                  <a:pos x="1146" y="273"/>
                </a:cxn>
                <a:cxn ang="0">
                  <a:pos x="1174" y="449"/>
                </a:cxn>
                <a:cxn ang="0">
                  <a:pos x="1169" y="522"/>
                </a:cxn>
                <a:cxn ang="0">
                  <a:pos x="1178" y="571"/>
                </a:cxn>
                <a:cxn ang="0">
                  <a:pos x="1225" y="561"/>
                </a:cxn>
                <a:cxn ang="0">
                  <a:pos x="1229" y="532"/>
                </a:cxn>
              </a:cxnLst>
              <a:rect l="0" t="0" r="r" b="b"/>
              <a:pathLst>
                <a:path w="1350" h="1458">
                  <a:moveTo>
                    <a:pt x="1350" y="20"/>
                  </a:moveTo>
                  <a:lnTo>
                    <a:pt x="1350" y="10"/>
                  </a:lnTo>
                  <a:lnTo>
                    <a:pt x="1345" y="5"/>
                  </a:lnTo>
                  <a:lnTo>
                    <a:pt x="1341" y="5"/>
                  </a:lnTo>
                  <a:lnTo>
                    <a:pt x="1331" y="0"/>
                  </a:lnTo>
                  <a:lnTo>
                    <a:pt x="1327" y="0"/>
                  </a:lnTo>
                  <a:lnTo>
                    <a:pt x="1322" y="5"/>
                  </a:lnTo>
                  <a:lnTo>
                    <a:pt x="1317" y="5"/>
                  </a:lnTo>
                  <a:lnTo>
                    <a:pt x="1313" y="15"/>
                  </a:lnTo>
                  <a:lnTo>
                    <a:pt x="1303" y="25"/>
                  </a:lnTo>
                  <a:lnTo>
                    <a:pt x="1169" y="181"/>
                  </a:lnTo>
                  <a:lnTo>
                    <a:pt x="1155" y="161"/>
                  </a:lnTo>
                  <a:lnTo>
                    <a:pt x="1136" y="132"/>
                  </a:lnTo>
                  <a:lnTo>
                    <a:pt x="1104" y="98"/>
                  </a:lnTo>
                  <a:lnTo>
                    <a:pt x="1062" y="64"/>
                  </a:lnTo>
                  <a:lnTo>
                    <a:pt x="1002" y="34"/>
                  </a:lnTo>
                  <a:lnTo>
                    <a:pt x="937" y="10"/>
                  </a:lnTo>
                  <a:lnTo>
                    <a:pt x="853" y="0"/>
                  </a:lnTo>
                  <a:lnTo>
                    <a:pt x="710" y="15"/>
                  </a:lnTo>
                  <a:lnTo>
                    <a:pt x="575" y="64"/>
                  </a:lnTo>
                  <a:lnTo>
                    <a:pt x="440" y="132"/>
                  </a:lnTo>
                  <a:lnTo>
                    <a:pt x="320" y="225"/>
                  </a:lnTo>
                  <a:lnTo>
                    <a:pt x="213" y="342"/>
                  </a:lnTo>
                  <a:lnTo>
                    <a:pt x="125" y="468"/>
                  </a:lnTo>
                  <a:lnTo>
                    <a:pt x="55" y="605"/>
                  </a:lnTo>
                  <a:lnTo>
                    <a:pt x="14" y="756"/>
                  </a:lnTo>
                  <a:lnTo>
                    <a:pt x="0" y="907"/>
                  </a:lnTo>
                  <a:lnTo>
                    <a:pt x="9" y="1024"/>
                  </a:lnTo>
                  <a:lnTo>
                    <a:pt x="37" y="1132"/>
                  </a:lnTo>
                  <a:lnTo>
                    <a:pt x="83" y="1229"/>
                  </a:lnTo>
                  <a:lnTo>
                    <a:pt x="148" y="1307"/>
                  </a:lnTo>
                  <a:lnTo>
                    <a:pt x="222" y="1371"/>
                  </a:lnTo>
                  <a:lnTo>
                    <a:pt x="311" y="1419"/>
                  </a:lnTo>
                  <a:lnTo>
                    <a:pt x="408" y="1449"/>
                  </a:lnTo>
                  <a:lnTo>
                    <a:pt x="515" y="1458"/>
                  </a:lnTo>
                  <a:lnTo>
                    <a:pt x="635" y="1444"/>
                  </a:lnTo>
                  <a:lnTo>
                    <a:pt x="747" y="1405"/>
                  </a:lnTo>
                  <a:lnTo>
                    <a:pt x="844" y="1351"/>
                  </a:lnTo>
                  <a:lnTo>
                    <a:pt x="928" y="1288"/>
                  </a:lnTo>
                  <a:lnTo>
                    <a:pt x="1002" y="1205"/>
                  </a:lnTo>
                  <a:lnTo>
                    <a:pt x="1058" y="1122"/>
                  </a:lnTo>
                  <a:lnTo>
                    <a:pt x="1099" y="1049"/>
                  </a:lnTo>
                  <a:lnTo>
                    <a:pt x="1122" y="990"/>
                  </a:lnTo>
                  <a:lnTo>
                    <a:pt x="1136" y="932"/>
                  </a:lnTo>
                  <a:lnTo>
                    <a:pt x="1136" y="922"/>
                  </a:lnTo>
                  <a:lnTo>
                    <a:pt x="1127" y="917"/>
                  </a:lnTo>
                  <a:lnTo>
                    <a:pt x="1122" y="912"/>
                  </a:lnTo>
                  <a:lnTo>
                    <a:pt x="1104" y="912"/>
                  </a:lnTo>
                  <a:lnTo>
                    <a:pt x="1099" y="917"/>
                  </a:lnTo>
                  <a:lnTo>
                    <a:pt x="1090" y="922"/>
                  </a:lnTo>
                  <a:lnTo>
                    <a:pt x="1090" y="932"/>
                  </a:lnTo>
                  <a:lnTo>
                    <a:pt x="1076" y="976"/>
                  </a:lnTo>
                  <a:lnTo>
                    <a:pt x="1053" y="1034"/>
                  </a:lnTo>
                  <a:lnTo>
                    <a:pt x="1016" y="1107"/>
                  </a:lnTo>
                  <a:lnTo>
                    <a:pt x="965" y="1180"/>
                  </a:lnTo>
                  <a:lnTo>
                    <a:pt x="895" y="1249"/>
                  </a:lnTo>
                  <a:lnTo>
                    <a:pt x="798" y="1322"/>
                  </a:lnTo>
                  <a:lnTo>
                    <a:pt x="710" y="1366"/>
                  </a:lnTo>
                  <a:lnTo>
                    <a:pt x="621" y="1390"/>
                  </a:lnTo>
                  <a:lnTo>
                    <a:pt x="543" y="1395"/>
                  </a:lnTo>
                  <a:lnTo>
                    <a:pt x="487" y="1390"/>
                  </a:lnTo>
                  <a:lnTo>
                    <a:pt x="427" y="1380"/>
                  </a:lnTo>
                  <a:lnTo>
                    <a:pt x="371" y="1356"/>
                  </a:lnTo>
                  <a:lnTo>
                    <a:pt x="320" y="1327"/>
                  </a:lnTo>
                  <a:lnTo>
                    <a:pt x="269" y="1283"/>
                  </a:lnTo>
                  <a:lnTo>
                    <a:pt x="232" y="1224"/>
                  </a:lnTo>
                  <a:lnTo>
                    <a:pt x="199" y="1156"/>
                  </a:lnTo>
                  <a:lnTo>
                    <a:pt x="176" y="1078"/>
                  </a:lnTo>
                  <a:lnTo>
                    <a:pt x="171" y="980"/>
                  </a:lnTo>
                  <a:lnTo>
                    <a:pt x="176" y="917"/>
                  </a:lnTo>
                  <a:lnTo>
                    <a:pt x="185" y="839"/>
                  </a:lnTo>
                  <a:lnTo>
                    <a:pt x="204" y="741"/>
                  </a:lnTo>
                  <a:lnTo>
                    <a:pt x="232" y="634"/>
                  </a:lnTo>
                  <a:lnTo>
                    <a:pt x="273" y="522"/>
                  </a:lnTo>
                  <a:lnTo>
                    <a:pt x="329" y="410"/>
                  </a:lnTo>
                  <a:lnTo>
                    <a:pt x="403" y="307"/>
                  </a:lnTo>
                  <a:lnTo>
                    <a:pt x="478" y="225"/>
                  </a:lnTo>
                  <a:lnTo>
                    <a:pt x="566" y="161"/>
                  </a:lnTo>
                  <a:lnTo>
                    <a:pt x="663" y="108"/>
                  </a:lnTo>
                  <a:lnTo>
                    <a:pt x="765" y="73"/>
                  </a:lnTo>
                  <a:lnTo>
                    <a:pt x="867" y="64"/>
                  </a:lnTo>
                  <a:lnTo>
                    <a:pt x="946" y="73"/>
                  </a:lnTo>
                  <a:lnTo>
                    <a:pt x="1011" y="98"/>
                  </a:lnTo>
                  <a:lnTo>
                    <a:pt x="1071" y="142"/>
                  </a:lnTo>
                  <a:lnTo>
                    <a:pt x="1113" y="200"/>
                  </a:lnTo>
                  <a:lnTo>
                    <a:pt x="1146" y="273"/>
                  </a:lnTo>
                  <a:lnTo>
                    <a:pt x="1169" y="356"/>
                  </a:lnTo>
                  <a:lnTo>
                    <a:pt x="1174" y="449"/>
                  </a:lnTo>
                  <a:lnTo>
                    <a:pt x="1174" y="498"/>
                  </a:lnTo>
                  <a:lnTo>
                    <a:pt x="1169" y="522"/>
                  </a:lnTo>
                  <a:lnTo>
                    <a:pt x="1169" y="561"/>
                  </a:lnTo>
                  <a:lnTo>
                    <a:pt x="1178" y="571"/>
                  </a:lnTo>
                  <a:lnTo>
                    <a:pt x="1215" y="571"/>
                  </a:lnTo>
                  <a:lnTo>
                    <a:pt x="1225" y="561"/>
                  </a:lnTo>
                  <a:lnTo>
                    <a:pt x="1229" y="546"/>
                  </a:lnTo>
                  <a:lnTo>
                    <a:pt x="1229" y="532"/>
                  </a:lnTo>
                  <a:lnTo>
                    <a:pt x="135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77" name="Freeform 57"/>
            <p:cNvSpPr>
              <a:spLocks/>
            </p:cNvSpPr>
            <p:nvPr/>
          </p:nvSpPr>
          <p:spPr bwMode="auto">
            <a:xfrm>
              <a:off x="17530" y="2553"/>
              <a:ext cx="672" cy="2005"/>
            </a:xfrm>
            <a:custGeom>
              <a:avLst/>
              <a:gdLst/>
              <a:ahLst/>
              <a:cxnLst>
                <a:cxn ang="0">
                  <a:pos x="399" y="269"/>
                </a:cxn>
                <a:cxn ang="0">
                  <a:pos x="380" y="166"/>
                </a:cxn>
                <a:cxn ang="0">
                  <a:pos x="301" y="74"/>
                </a:cxn>
                <a:cxn ang="0">
                  <a:pos x="162" y="15"/>
                </a:cxn>
                <a:cxn ang="0">
                  <a:pos x="37" y="0"/>
                </a:cxn>
                <a:cxn ang="0">
                  <a:pos x="0" y="10"/>
                </a:cxn>
                <a:cxn ang="0">
                  <a:pos x="9" y="39"/>
                </a:cxn>
                <a:cxn ang="0">
                  <a:pos x="28" y="44"/>
                </a:cxn>
                <a:cxn ang="0">
                  <a:pos x="153" y="78"/>
                </a:cxn>
                <a:cxn ang="0">
                  <a:pos x="232" y="142"/>
                </a:cxn>
                <a:cxn ang="0">
                  <a:pos x="269" y="215"/>
                </a:cxn>
                <a:cxn ang="0">
                  <a:pos x="273" y="244"/>
                </a:cxn>
                <a:cxn ang="0">
                  <a:pos x="278" y="795"/>
                </a:cxn>
                <a:cxn ang="0">
                  <a:pos x="329" y="903"/>
                </a:cxn>
                <a:cxn ang="0">
                  <a:pos x="413" y="966"/>
                </a:cxn>
                <a:cxn ang="0">
                  <a:pos x="496" y="1000"/>
                </a:cxn>
                <a:cxn ang="0">
                  <a:pos x="352" y="1073"/>
                </a:cxn>
                <a:cxn ang="0">
                  <a:pos x="292" y="1161"/>
                </a:cxn>
                <a:cxn ang="0">
                  <a:pos x="273" y="1239"/>
                </a:cxn>
                <a:cxn ang="0">
                  <a:pos x="269" y="1785"/>
                </a:cxn>
                <a:cxn ang="0">
                  <a:pos x="227" y="1868"/>
                </a:cxn>
                <a:cxn ang="0">
                  <a:pos x="176" y="1912"/>
                </a:cxn>
                <a:cxn ang="0">
                  <a:pos x="83" y="1951"/>
                </a:cxn>
                <a:cxn ang="0">
                  <a:pos x="4" y="1966"/>
                </a:cxn>
                <a:cxn ang="0">
                  <a:pos x="0" y="1990"/>
                </a:cxn>
                <a:cxn ang="0">
                  <a:pos x="18" y="2005"/>
                </a:cxn>
                <a:cxn ang="0">
                  <a:pos x="130" y="1995"/>
                </a:cxn>
                <a:cxn ang="0">
                  <a:pos x="287" y="1936"/>
                </a:cxn>
                <a:cxn ang="0">
                  <a:pos x="385" y="1824"/>
                </a:cxn>
                <a:cxn ang="0">
                  <a:pos x="399" y="1293"/>
                </a:cxn>
                <a:cxn ang="0">
                  <a:pos x="413" y="1181"/>
                </a:cxn>
                <a:cxn ang="0">
                  <a:pos x="450" y="1112"/>
                </a:cxn>
                <a:cxn ang="0">
                  <a:pos x="496" y="1073"/>
                </a:cxn>
                <a:cxn ang="0">
                  <a:pos x="584" y="1034"/>
                </a:cxn>
                <a:cxn ang="0">
                  <a:pos x="658" y="1025"/>
                </a:cxn>
                <a:cxn ang="0">
                  <a:pos x="668" y="1020"/>
                </a:cxn>
                <a:cxn ang="0">
                  <a:pos x="672" y="990"/>
                </a:cxn>
                <a:cxn ang="0">
                  <a:pos x="645" y="981"/>
                </a:cxn>
                <a:cxn ang="0">
                  <a:pos x="570" y="966"/>
                </a:cxn>
                <a:cxn ang="0">
                  <a:pos x="491" y="927"/>
                </a:cxn>
                <a:cxn ang="0">
                  <a:pos x="427" y="854"/>
                </a:cxn>
                <a:cxn ang="0">
                  <a:pos x="399" y="732"/>
                </a:cxn>
              </a:cxnLst>
              <a:rect l="0" t="0" r="r" b="b"/>
              <a:pathLst>
                <a:path w="672" h="2005">
                  <a:moveTo>
                    <a:pt x="399" y="332"/>
                  </a:moveTo>
                  <a:lnTo>
                    <a:pt x="399" y="269"/>
                  </a:lnTo>
                  <a:lnTo>
                    <a:pt x="394" y="215"/>
                  </a:lnTo>
                  <a:lnTo>
                    <a:pt x="380" y="166"/>
                  </a:lnTo>
                  <a:lnTo>
                    <a:pt x="348" y="118"/>
                  </a:lnTo>
                  <a:lnTo>
                    <a:pt x="301" y="74"/>
                  </a:lnTo>
                  <a:lnTo>
                    <a:pt x="232" y="39"/>
                  </a:lnTo>
                  <a:lnTo>
                    <a:pt x="162" y="15"/>
                  </a:lnTo>
                  <a:lnTo>
                    <a:pt x="92" y="5"/>
                  </a:lnTo>
                  <a:lnTo>
                    <a:pt x="37" y="0"/>
                  </a:lnTo>
                  <a:lnTo>
                    <a:pt x="9" y="0"/>
                  </a:lnTo>
                  <a:lnTo>
                    <a:pt x="0" y="10"/>
                  </a:lnTo>
                  <a:lnTo>
                    <a:pt x="0" y="30"/>
                  </a:lnTo>
                  <a:lnTo>
                    <a:pt x="9" y="39"/>
                  </a:lnTo>
                  <a:lnTo>
                    <a:pt x="18" y="44"/>
                  </a:lnTo>
                  <a:lnTo>
                    <a:pt x="28" y="44"/>
                  </a:lnTo>
                  <a:lnTo>
                    <a:pt x="97" y="54"/>
                  </a:lnTo>
                  <a:lnTo>
                    <a:pt x="153" y="78"/>
                  </a:lnTo>
                  <a:lnTo>
                    <a:pt x="199" y="108"/>
                  </a:lnTo>
                  <a:lnTo>
                    <a:pt x="232" y="142"/>
                  </a:lnTo>
                  <a:lnTo>
                    <a:pt x="255" y="181"/>
                  </a:lnTo>
                  <a:lnTo>
                    <a:pt x="269" y="215"/>
                  </a:lnTo>
                  <a:lnTo>
                    <a:pt x="269" y="230"/>
                  </a:lnTo>
                  <a:lnTo>
                    <a:pt x="273" y="244"/>
                  </a:lnTo>
                  <a:lnTo>
                    <a:pt x="273" y="766"/>
                  </a:lnTo>
                  <a:lnTo>
                    <a:pt x="278" y="795"/>
                  </a:lnTo>
                  <a:lnTo>
                    <a:pt x="297" y="854"/>
                  </a:lnTo>
                  <a:lnTo>
                    <a:pt x="329" y="903"/>
                  </a:lnTo>
                  <a:lnTo>
                    <a:pt x="366" y="942"/>
                  </a:lnTo>
                  <a:lnTo>
                    <a:pt x="413" y="966"/>
                  </a:lnTo>
                  <a:lnTo>
                    <a:pt x="459" y="986"/>
                  </a:lnTo>
                  <a:lnTo>
                    <a:pt x="496" y="1000"/>
                  </a:lnTo>
                  <a:lnTo>
                    <a:pt x="413" y="1034"/>
                  </a:lnTo>
                  <a:lnTo>
                    <a:pt x="352" y="1073"/>
                  </a:lnTo>
                  <a:lnTo>
                    <a:pt x="315" y="1117"/>
                  </a:lnTo>
                  <a:lnTo>
                    <a:pt x="292" y="1161"/>
                  </a:lnTo>
                  <a:lnTo>
                    <a:pt x="278" y="1200"/>
                  </a:lnTo>
                  <a:lnTo>
                    <a:pt x="273" y="1239"/>
                  </a:lnTo>
                  <a:lnTo>
                    <a:pt x="273" y="1722"/>
                  </a:lnTo>
                  <a:lnTo>
                    <a:pt x="269" y="1785"/>
                  </a:lnTo>
                  <a:lnTo>
                    <a:pt x="255" y="1829"/>
                  </a:lnTo>
                  <a:lnTo>
                    <a:pt x="227" y="1868"/>
                  </a:lnTo>
                  <a:lnTo>
                    <a:pt x="204" y="1893"/>
                  </a:lnTo>
                  <a:lnTo>
                    <a:pt x="176" y="1912"/>
                  </a:lnTo>
                  <a:lnTo>
                    <a:pt x="139" y="1932"/>
                  </a:lnTo>
                  <a:lnTo>
                    <a:pt x="83" y="1951"/>
                  </a:lnTo>
                  <a:lnTo>
                    <a:pt x="14" y="1961"/>
                  </a:lnTo>
                  <a:lnTo>
                    <a:pt x="4" y="1966"/>
                  </a:lnTo>
                  <a:lnTo>
                    <a:pt x="0" y="1971"/>
                  </a:lnTo>
                  <a:lnTo>
                    <a:pt x="0" y="1990"/>
                  </a:lnTo>
                  <a:lnTo>
                    <a:pt x="9" y="2000"/>
                  </a:lnTo>
                  <a:lnTo>
                    <a:pt x="18" y="2005"/>
                  </a:lnTo>
                  <a:lnTo>
                    <a:pt x="37" y="2005"/>
                  </a:lnTo>
                  <a:lnTo>
                    <a:pt x="130" y="1995"/>
                  </a:lnTo>
                  <a:lnTo>
                    <a:pt x="213" y="1971"/>
                  </a:lnTo>
                  <a:lnTo>
                    <a:pt x="287" y="1936"/>
                  </a:lnTo>
                  <a:lnTo>
                    <a:pt x="348" y="1883"/>
                  </a:lnTo>
                  <a:lnTo>
                    <a:pt x="385" y="1824"/>
                  </a:lnTo>
                  <a:lnTo>
                    <a:pt x="399" y="1756"/>
                  </a:lnTo>
                  <a:lnTo>
                    <a:pt x="399" y="1293"/>
                  </a:lnTo>
                  <a:lnTo>
                    <a:pt x="403" y="1229"/>
                  </a:lnTo>
                  <a:lnTo>
                    <a:pt x="413" y="1181"/>
                  </a:lnTo>
                  <a:lnTo>
                    <a:pt x="427" y="1146"/>
                  </a:lnTo>
                  <a:lnTo>
                    <a:pt x="450" y="1112"/>
                  </a:lnTo>
                  <a:lnTo>
                    <a:pt x="468" y="1093"/>
                  </a:lnTo>
                  <a:lnTo>
                    <a:pt x="496" y="1073"/>
                  </a:lnTo>
                  <a:lnTo>
                    <a:pt x="533" y="1049"/>
                  </a:lnTo>
                  <a:lnTo>
                    <a:pt x="584" y="1034"/>
                  </a:lnTo>
                  <a:lnTo>
                    <a:pt x="649" y="1025"/>
                  </a:lnTo>
                  <a:lnTo>
                    <a:pt x="658" y="1025"/>
                  </a:lnTo>
                  <a:lnTo>
                    <a:pt x="663" y="1020"/>
                  </a:lnTo>
                  <a:lnTo>
                    <a:pt x="668" y="1020"/>
                  </a:lnTo>
                  <a:lnTo>
                    <a:pt x="672" y="1010"/>
                  </a:lnTo>
                  <a:lnTo>
                    <a:pt x="672" y="990"/>
                  </a:lnTo>
                  <a:lnTo>
                    <a:pt x="663" y="981"/>
                  </a:lnTo>
                  <a:lnTo>
                    <a:pt x="645" y="981"/>
                  </a:lnTo>
                  <a:lnTo>
                    <a:pt x="612" y="976"/>
                  </a:lnTo>
                  <a:lnTo>
                    <a:pt x="570" y="966"/>
                  </a:lnTo>
                  <a:lnTo>
                    <a:pt x="533" y="951"/>
                  </a:lnTo>
                  <a:lnTo>
                    <a:pt x="491" y="927"/>
                  </a:lnTo>
                  <a:lnTo>
                    <a:pt x="454" y="898"/>
                  </a:lnTo>
                  <a:lnTo>
                    <a:pt x="427" y="854"/>
                  </a:lnTo>
                  <a:lnTo>
                    <a:pt x="408" y="800"/>
                  </a:lnTo>
                  <a:lnTo>
                    <a:pt x="399" y="732"/>
                  </a:lnTo>
                  <a:lnTo>
                    <a:pt x="399" y="3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393" name="Group 73"/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6215073" y="4420654"/>
            <a:ext cx="2157147" cy="391068"/>
            <a:chOff x="4336" y="3029"/>
            <a:chExt cx="11865" cy="2151"/>
          </a:xfrm>
        </p:grpSpPr>
        <p:sp>
          <p:nvSpPr>
            <p:cNvPr id="56395" name="Freeform 75"/>
            <p:cNvSpPr>
              <a:spLocks/>
            </p:cNvSpPr>
            <p:nvPr/>
          </p:nvSpPr>
          <p:spPr bwMode="auto">
            <a:xfrm>
              <a:off x="4336" y="3308"/>
              <a:ext cx="952" cy="1782"/>
            </a:xfrm>
            <a:custGeom>
              <a:avLst/>
              <a:gdLst/>
              <a:ahLst/>
              <a:cxnLst>
                <a:cxn ang="0">
                  <a:pos x="791" y="598"/>
                </a:cxn>
                <a:cxn ang="0">
                  <a:pos x="810" y="590"/>
                </a:cxn>
                <a:cxn ang="0">
                  <a:pos x="822" y="559"/>
                </a:cxn>
                <a:cxn ang="0">
                  <a:pos x="806" y="539"/>
                </a:cxn>
                <a:cxn ang="0">
                  <a:pos x="784" y="535"/>
                </a:cxn>
                <a:cxn ang="0">
                  <a:pos x="619" y="488"/>
                </a:cxn>
                <a:cxn ang="0">
                  <a:pos x="634" y="397"/>
                </a:cxn>
                <a:cxn ang="0">
                  <a:pos x="650" y="315"/>
                </a:cxn>
                <a:cxn ang="0">
                  <a:pos x="665" y="248"/>
                </a:cxn>
                <a:cxn ang="0">
                  <a:pos x="688" y="130"/>
                </a:cxn>
                <a:cxn ang="0">
                  <a:pos x="719" y="75"/>
                </a:cxn>
                <a:cxn ang="0">
                  <a:pos x="787" y="43"/>
                </a:cxn>
                <a:cxn ang="0">
                  <a:pos x="822" y="47"/>
                </a:cxn>
                <a:cxn ang="0">
                  <a:pos x="879" y="79"/>
                </a:cxn>
                <a:cxn ang="0">
                  <a:pos x="806" y="110"/>
                </a:cxn>
                <a:cxn ang="0">
                  <a:pos x="780" y="161"/>
                </a:cxn>
                <a:cxn ang="0">
                  <a:pos x="784" y="212"/>
                </a:cxn>
                <a:cxn ang="0">
                  <a:pos x="822" y="248"/>
                </a:cxn>
                <a:cxn ang="0">
                  <a:pos x="879" y="248"/>
                </a:cxn>
                <a:cxn ang="0">
                  <a:pos x="929" y="208"/>
                </a:cxn>
                <a:cxn ang="0">
                  <a:pos x="952" y="134"/>
                </a:cxn>
                <a:cxn ang="0">
                  <a:pos x="925" y="59"/>
                </a:cxn>
                <a:cxn ang="0">
                  <a:pos x="864" y="16"/>
                </a:cxn>
                <a:cxn ang="0">
                  <a:pos x="787" y="0"/>
                </a:cxn>
                <a:cxn ang="0">
                  <a:pos x="719" y="12"/>
                </a:cxn>
                <a:cxn ang="0">
                  <a:pos x="642" y="55"/>
                </a:cxn>
                <a:cxn ang="0">
                  <a:pos x="573" y="153"/>
                </a:cxn>
                <a:cxn ang="0">
                  <a:pos x="535" y="260"/>
                </a:cxn>
                <a:cxn ang="0">
                  <a:pos x="524" y="307"/>
                </a:cxn>
                <a:cxn ang="0">
                  <a:pos x="508" y="389"/>
                </a:cxn>
                <a:cxn ang="0">
                  <a:pos x="481" y="535"/>
                </a:cxn>
                <a:cxn ang="0">
                  <a:pos x="313" y="539"/>
                </a:cxn>
                <a:cxn ang="0">
                  <a:pos x="298" y="551"/>
                </a:cxn>
                <a:cxn ang="0">
                  <a:pos x="294" y="582"/>
                </a:cxn>
                <a:cxn ang="0">
                  <a:pos x="306" y="594"/>
                </a:cxn>
                <a:cxn ang="0">
                  <a:pos x="470" y="598"/>
                </a:cxn>
                <a:cxn ang="0">
                  <a:pos x="313" y="1452"/>
                </a:cxn>
                <a:cxn ang="0">
                  <a:pos x="279" y="1597"/>
                </a:cxn>
                <a:cxn ang="0">
                  <a:pos x="233" y="1699"/>
                </a:cxn>
                <a:cxn ang="0">
                  <a:pos x="164" y="1739"/>
                </a:cxn>
                <a:cxn ang="0">
                  <a:pos x="111" y="1727"/>
                </a:cxn>
                <a:cxn ang="0">
                  <a:pos x="111" y="1695"/>
                </a:cxn>
                <a:cxn ang="0">
                  <a:pos x="156" y="1660"/>
                </a:cxn>
                <a:cxn ang="0">
                  <a:pos x="176" y="1617"/>
                </a:cxn>
                <a:cxn ang="0">
                  <a:pos x="172" y="1570"/>
                </a:cxn>
                <a:cxn ang="0">
                  <a:pos x="133" y="1534"/>
                </a:cxn>
                <a:cxn ang="0">
                  <a:pos x="76" y="1534"/>
                </a:cxn>
                <a:cxn ang="0">
                  <a:pos x="23" y="1573"/>
                </a:cxn>
                <a:cxn ang="0">
                  <a:pos x="0" y="1648"/>
                </a:cxn>
                <a:cxn ang="0">
                  <a:pos x="34" y="1735"/>
                </a:cxn>
                <a:cxn ang="0">
                  <a:pos x="114" y="1778"/>
                </a:cxn>
                <a:cxn ang="0">
                  <a:pos x="214" y="1774"/>
                </a:cxn>
                <a:cxn ang="0">
                  <a:pos x="298" y="1715"/>
                </a:cxn>
                <a:cxn ang="0">
                  <a:pos x="359" y="1632"/>
                </a:cxn>
                <a:cxn ang="0">
                  <a:pos x="401" y="1542"/>
                </a:cxn>
                <a:cxn ang="0">
                  <a:pos x="455" y="1365"/>
                </a:cxn>
                <a:cxn ang="0">
                  <a:pos x="478" y="1267"/>
                </a:cxn>
                <a:cxn ang="0">
                  <a:pos x="485" y="1219"/>
                </a:cxn>
              </a:cxnLst>
              <a:rect l="0" t="0" r="r" b="b"/>
              <a:pathLst>
                <a:path w="952" h="1782">
                  <a:moveTo>
                    <a:pt x="600" y="598"/>
                  </a:moveTo>
                  <a:lnTo>
                    <a:pt x="791" y="598"/>
                  </a:lnTo>
                  <a:lnTo>
                    <a:pt x="803" y="594"/>
                  </a:lnTo>
                  <a:lnTo>
                    <a:pt x="810" y="590"/>
                  </a:lnTo>
                  <a:lnTo>
                    <a:pt x="814" y="582"/>
                  </a:lnTo>
                  <a:lnTo>
                    <a:pt x="822" y="559"/>
                  </a:lnTo>
                  <a:lnTo>
                    <a:pt x="814" y="543"/>
                  </a:lnTo>
                  <a:lnTo>
                    <a:pt x="806" y="539"/>
                  </a:lnTo>
                  <a:lnTo>
                    <a:pt x="795" y="539"/>
                  </a:lnTo>
                  <a:lnTo>
                    <a:pt x="784" y="535"/>
                  </a:lnTo>
                  <a:lnTo>
                    <a:pt x="611" y="535"/>
                  </a:lnTo>
                  <a:lnTo>
                    <a:pt x="619" y="488"/>
                  </a:lnTo>
                  <a:lnTo>
                    <a:pt x="627" y="452"/>
                  </a:lnTo>
                  <a:lnTo>
                    <a:pt x="634" y="397"/>
                  </a:lnTo>
                  <a:lnTo>
                    <a:pt x="642" y="362"/>
                  </a:lnTo>
                  <a:lnTo>
                    <a:pt x="650" y="315"/>
                  </a:lnTo>
                  <a:lnTo>
                    <a:pt x="654" y="287"/>
                  </a:lnTo>
                  <a:lnTo>
                    <a:pt x="665" y="248"/>
                  </a:lnTo>
                  <a:lnTo>
                    <a:pt x="680" y="161"/>
                  </a:lnTo>
                  <a:lnTo>
                    <a:pt x="688" y="130"/>
                  </a:lnTo>
                  <a:lnTo>
                    <a:pt x="696" y="110"/>
                  </a:lnTo>
                  <a:lnTo>
                    <a:pt x="719" y="75"/>
                  </a:lnTo>
                  <a:lnTo>
                    <a:pt x="749" y="51"/>
                  </a:lnTo>
                  <a:lnTo>
                    <a:pt x="787" y="43"/>
                  </a:lnTo>
                  <a:lnTo>
                    <a:pt x="799" y="43"/>
                  </a:lnTo>
                  <a:lnTo>
                    <a:pt x="822" y="47"/>
                  </a:lnTo>
                  <a:lnTo>
                    <a:pt x="852" y="59"/>
                  </a:lnTo>
                  <a:lnTo>
                    <a:pt x="879" y="79"/>
                  </a:lnTo>
                  <a:lnTo>
                    <a:pt x="837" y="90"/>
                  </a:lnTo>
                  <a:lnTo>
                    <a:pt x="806" y="110"/>
                  </a:lnTo>
                  <a:lnTo>
                    <a:pt x="787" y="138"/>
                  </a:lnTo>
                  <a:lnTo>
                    <a:pt x="780" y="161"/>
                  </a:lnTo>
                  <a:lnTo>
                    <a:pt x="776" y="185"/>
                  </a:lnTo>
                  <a:lnTo>
                    <a:pt x="784" y="212"/>
                  </a:lnTo>
                  <a:lnTo>
                    <a:pt x="799" y="236"/>
                  </a:lnTo>
                  <a:lnTo>
                    <a:pt x="822" y="248"/>
                  </a:lnTo>
                  <a:lnTo>
                    <a:pt x="849" y="252"/>
                  </a:lnTo>
                  <a:lnTo>
                    <a:pt x="879" y="248"/>
                  </a:lnTo>
                  <a:lnTo>
                    <a:pt x="906" y="232"/>
                  </a:lnTo>
                  <a:lnTo>
                    <a:pt x="929" y="208"/>
                  </a:lnTo>
                  <a:lnTo>
                    <a:pt x="944" y="177"/>
                  </a:lnTo>
                  <a:lnTo>
                    <a:pt x="952" y="134"/>
                  </a:lnTo>
                  <a:lnTo>
                    <a:pt x="944" y="94"/>
                  </a:lnTo>
                  <a:lnTo>
                    <a:pt x="925" y="59"/>
                  </a:lnTo>
                  <a:lnTo>
                    <a:pt x="898" y="31"/>
                  </a:lnTo>
                  <a:lnTo>
                    <a:pt x="864" y="16"/>
                  </a:lnTo>
                  <a:lnTo>
                    <a:pt x="826" y="4"/>
                  </a:lnTo>
                  <a:lnTo>
                    <a:pt x="787" y="0"/>
                  </a:lnTo>
                  <a:lnTo>
                    <a:pt x="757" y="4"/>
                  </a:lnTo>
                  <a:lnTo>
                    <a:pt x="719" y="12"/>
                  </a:lnTo>
                  <a:lnTo>
                    <a:pt x="680" y="27"/>
                  </a:lnTo>
                  <a:lnTo>
                    <a:pt x="642" y="55"/>
                  </a:lnTo>
                  <a:lnTo>
                    <a:pt x="604" y="98"/>
                  </a:lnTo>
                  <a:lnTo>
                    <a:pt x="573" y="153"/>
                  </a:lnTo>
                  <a:lnTo>
                    <a:pt x="543" y="228"/>
                  </a:lnTo>
                  <a:lnTo>
                    <a:pt x="535" y="260"/>
                  </a:lnTo>
                  <a:lnTo>
                    <a:pt x="531" y="279"/>
                  </a:lnTo>
                  <a:lnTo>
                    <a:pt x="524" y="307"/>
                  </a:lnTo>
                  <a:lnTo>
                    <a:pt x="520" y="342"/>
                  </a:lnTo>
                  <a:lnTo>
                    <a:pt x="508" y="389"/>
                  </a:lnTo>
                  <a:lnTo>
                    <a:pt x="497" y="452"/>
                  </a:lnTo>
                  <a:lnTo>
                    <a:pt x="481" y="535"/>
                  </a:lnTo>
                  <a:lnTo>
                    <a:pt x="325" y="535"/>
                  </a:lnTo>
                  <a:lnTo>
                    <a:pt x="313" y="539"/>
                  </a:lnTo>
                  <a:lnTo>
                    <a:pt x="306" y="543"/>
                  </a:lnTo>
                  <a:lnTo>
                    <a:pt x="298" y="551"/>
                  </a:lnTo>
                  <a:lnTo>
                    <a:pt x="294" y="559"/>
                  </a:lnTo>
                  <a:lnTo>
                    <a:pt x="294" y="582"/>
                  </a:lnTo>
                  <a:lnTo>
                    <a:pt x="298" y="590"/>
                  </a:lnTo>
                  <a:lnTo>
                    <a:pt x="306" y="594"/>
                  </a:lnTo>
                  <a:lnTo>
                    <a:pt x="317" y="598"/>
                  </a:lnTo>
                  <a:lnTo>
                    <a:pt x="470" y="598"/>
                  </a:lnTo>
                  <a:lnTo>
                    <a:pt x="328" y="1373"/>
                  </a:lnTo>
                  <a:lnTo>
                    <a:pt x="313" y="1452"/>
                  </a:lnTo>
                  <a:lnTo>
                    <a:pt x="298" y="1526"/>
                  </a:lnTo>
                  <a:lnTo>
                    <a:pt x="279" y="1597"/>
                  </a:lnTo>
                  <a:lnTo>
                    <a:pt x="260" y="1656"/>
                  </a:lnTo>
                  <a:lnTo>
                    <a:pt x="233" y="1699"/>
                  </a:lnTo>
                  <a:lnTo>
                    <a:pt x="202" y="1731"/>
                  </a:lnTo>
                  <a:lnTo>
                    <a:pt x="164" y="1739"/>
                  </a:lnTo>
                  <a:lnTo>
                    <a:pt x="145" y="1739"/>
                  </a:lnTo>
                  <a:lnTo>
                    <a:pt x="111" y="1727"/>
                  </a:lnTo>
                  <a:lnTo>
                    <a:pt x="72" y="1703"/>
                  </a:lnTo>
                  <a:lnTo>
                    <a:pt x="111" y="1695"/>
                  </a:lnTo>
                  <a:lnTo>
                    <a:pt x="137" y="1680"/>
                  </a:lnTo>
                  <a:lnTo>
                    <a:pt x="156" y="1660"/>
                  </a:lnTo>
                  <a:lnTo>
                    <a:pt x="168" y="1636"/>
                  </a:lnTo>
                  <a:lnTo>
                    <a:pt x="176" y="1617"/>
                  </a:lnTo>
                  <a:lnTo>
                    <a:pt x="176" y="1597"/>
                  </a:lnTo>
                  <a:lnTo>
                    <a:pt x="172" y="1570"/>
                  </a:lnTo>
                  <a:lnTo>
                    <a:pt x="156" y="1546"/>
                  </a:lnTo>
                  <a:lnTo>
                    <a:pt x="133" y="1534"/>
                  </a:lnTo>
                  <a:lnTo>
                    <a:pt x="107" y="1530"/>
                  </a:lnTo>
                  <a:lnTo>
                    <a:pt x="76" y="1534"/>
                  </a:lnTo>
                  <a:lnTo>
                    <a:pt x="49" y="1550"/>
                  </a:lnTo>
                  <a:lnTo>
                    <a:pt x="23" y="1573"/>
                  </a:lnTo>
                  <a:lnTo>
                    <a:pt x="7" y="1605"/>
                  </a:lnTo>
                  <a:lnTo>
                    <a:pt x="0" y="1648"/>
                  </a:lnTo>
                  <a:lnTo>
                    <a:pt x="11" y="1695"/>
                  </a:lnTo>
                  <a:lnTo>
                    <a:pt x="34" y="1735"/>
                  </a:lnTo>
                  <a:lnTo>
                    <a:pt x="72" y="1758"/>
                  </a:lnTo>
                  <a:lnTo>
                    <a:pt x="114" y="1778"/>
                  </a:lnTo>
                  <a:lnTo>
                    <a:pt x="164" y="1782"/>
                  </a:lnTo>
                  <a:lnTo>
                    <a:pt x="214" y="1774"/>
                  </a:lnTo>
                  <a:lnTo>
                    <a:pt x="260" y="1751"/>
                  </a:lnTo>
                  <a:lnTo>
                    <a:pt x="298" y="1715"/>
                  </a:lnTo>
                  <a:lnTo>
                    <a:pt x="332" y="1676"/>
                  </a:lnTo>
                  <a:lnTo>
                    <a:pt x="359" y="1632"/>
                  </a:lnTo>
                  <a:lnTo>
                    <a:pt x="378" y="1593"/>
                  </a:lnTo>
                  <a:lnTo>
                    <a:pt x="401" y="1542"/>
                  </a:lnTo>
                  <a:lnTo>
                    <a:pt x="439" y="1424"/>
                  </a:lnTo>
                  <a:lnTo>
                    <a:pt x="455" y="1365"/>
                  </a:lnTo>
                  <a:lnTo>
                    <a:pt x="466" y="1310"/>
                  </a:lnTo>
                  <a:lnTo>
                    <a:pt x="478" y="1267"/>
                  </a:lnTo>
                  <a:lnTo>
                    <a:pt x="481" y="1231"/>
                  </a:lnTo>
                  <a:lnTo>
                    <a:pt x="485" y="1219"/>
                  </a:lnTo>
                  <a:lnTo>
                    <a:pt x="600" y="5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96" name="Freeform 76"/>
            <p:cNvSpPr>
              <a:spLocks/>
            </p:cNvSpPr>
            <p:nvPr/>
          </p:nvSpPr>
          <p:spPr bwMode="auto">
            <a:xfrm>
              <a:off x="5563" y="3217"/>
              <a:ext cx="444" cy="1963"/>
            </a:xfrm>
            <a:custGeom>
              <a:avLst/>
              <a:gdLst/>
              <a:ahLst/>
              <a:cxnLst>
                <a:cxn ang="0">
                  <a:pos x="444" y="1944"/>
                </a:cxn>
                <a:cxn ang="0">
                  <a:pos x="444" y="1936"/>
                </a:cxn>
                <a:cxn ang="0">
                  <a:pos x="436" y="1928"/>
                </a:cxn>
                <a:cxn ang="0">
                  <a:pos x="432" y="1920"/>
                </a:cxn>
                <a:cxn ang="0">
                  <a:pos x="425" y="1912"/>
                </a:cxn>
                <a:cxn ang="0">
                  <a:pos x="409" y="1901"/>
                </a:cxn>
                <a:cxn ang="0">
                  <a:pos x="329" y="1802"/>
                </a:cxn>
                <a:cxn ang="0">
                  <a:pos x="264" y="1696"/>
                </a:cxn>
                <a:cxn ang="0">
                  <a:pos x="210" y="1578"/>
                </a:cxn>
                <a:cxn ang="0">
                  <a:pos x="172" y="1460"/>
                </a:cxn>
                <a:cxn ang="0">
                  <a:pos x="145" y="1338"/>
                </a:cxn>
                <a:cxn ang="0">
                  <a:pos x="126" y="1216"/>
                </a:cxn>
                <a:cxn ang="0">
                  <a:pos x="115" y="1098"/>
                </a:cxn>
                <a:cxn ang="0">
                  <a:pos x="111" y="980"/>
                </a:cxn>
                <a:cxn ang="0">
                  <a:pos x="115" y="854"/>
                </a:cxn>
                <a:cxn ang="0">
                  <a:pos x="126" y="728"/>
                </a:cxn>
                <a:cxn ang="0">
                  <a:pos x="145" y="602"/>
                </a:cxn>
                <a:cxn ang="0">
                  <a:pos x="176" y="480"/>
                </a:cxn>
                <a:cxn ang="0">
                  <a:pos x="218" y="366"/>
                </a:cxn>
                <a:cxn ang="0">
                  <a:pos x="272" y="256"/>
                </a:cxn>
                <a:cxn ang="0">
                  <a:pos x="337" y="150"/>
                </a:cxn>
                <a:cxn ang="0">
                  <a:pos x="417" y="56"/>
                </a:cxn>
                <a:cxn ang="0">
                  <a:pos x="428" y="48"/>
                </a:cxn>
                <a:cxn ang="0">
                  <a:pos x="432" y="40"/>
                </a:cxn>
                <a:cxn ang="0">
                  <a:pos x="440" y="36"/>
                </a:cxn>
                <a:cxn ang="0">
                  <a:pos x="440" y="28"/>
                </a:cxn>
                <a:cxn ang="0">
                  <a:pos x="444" y="28"/>
                </a:cxn>
                <a:cxn ang="0">
                  <a:pos x="444" y="12"/>
                </a:cxn>
                <a:cxn ang="0">
                  <a:pos x="440" y="8"/>
                </a:cxn>
                <a:cxn ang="0">
                  <a:pos x="425" y="0"/>
                </a:cxn>
                <a:cxn ang="0">
                  <a:pos x="409" y="8"/>
                </a:cxn>
                <a:cxn ang="0">
                  <a:pos x="386" y="28"/>
                </a:cxn>
                <a:cxn ang="0">
                  <a:pos x="348" y="56"/>
                </a:cxn>
                <a:cxn ang="0">
                  <a:pos x="306" y="99"/>
                </a:cxn>
                <a:cxn ang="0">
                  <a:pos x="260" y="154"/>
                </a:cxn>
                <a:cxn ang="0">
                  <a:pos x="214" y="221"/>
                </a:cxn>
                <a:cxn ang="0">
                  <a:pos x="165" y="295"/>
                </a:cxn>
                <a:cxn ang="0">
                  <a:pos x="122" y="386"/>
                </a:cxn>
                <a:cxn ang="0">
                  <a:pos x="61" y="547"/>
                </a:cxn>
                <a:cxn ang="0">
                  <a:pos x="27" y="701"/>
                </a:cxn>
                <a:cxn ang="0">
                  <a:pos x="8" y="850"/>
                </a:cxn>
                <a:cxn ang="0">
                  <a:pos x="0" y="980"/>
                </a:cxn>
                <a:cxn ang="0">
                  <a:pos x="4" y="1082"/>
                </a:cxn>
                <a:cxn ang="0">
                  <a:pos x="15" y="1200"/>
                </a:cxn>
                <a:cxn ang="0">
                  <a:pos x="38" y="1326"/>
                </a:cxn>
                <a:cxn ang="0">
                  <a:pos x="73" y="1460"/>
                </a:cxn>
                <a:cxn ang="0">
                  <a:pos x="126" y="1594"/>
                </a:cxn>
                <a:cxn ang="0">
                  <a:pos x="172" y="1680"/>
                </a:cxn>
                <a:cxn ang="0">
                  <a:pos x="218" y="1751"/>
                </a:cxn>
                <a:cxn ang="0">
                  <a:pos x="268" y="1814"/>
                </a:cxn>
                <a:cxn ang="0">
                  <a:pos x="310" y="1869"/>
                </a:cxn>
                <a:cxn ang="0">
                  <a:pos x="352" y="1908"/>
                </a:cxn>
                <a:cxn ang="0">
                  <a:pos x="386" y="1940"/>
                </a:cxn>
                <a:cxn ang="0">
                  <a:pos x="409" y="1956"/>
                </a:cxn>
                <a:cxn ang="0">
                  <a:pos x="425" y="1963"/>
                </a:cxn>
                <a:cxn ang="0">
                  <a:pos x="440" y="1956"/>
                </a:cxn>
                <a:cxn ang="0">
                  <a:pos x="444" y="1952"/>
                </a:cxn>
                <a:cxn ang="0">
                  <a:pos x="444" y="1944"/>
                </a:cxn>
              </a:cxnLst>
              <a:rect l="0" t="0" r="r" b="b"/>
              <a:pathLst>
                <a:path w="444" h="1963">
                  <a:moveTo>
                    <a:pt x="444" y="1944"/>
                  </a:moveTo>
                  <a:lnTo>
                    <a:pt x="444" y="1936"/>
                  </a:lnTo>
                  <a:lnTo>
                    <a:pt x="436" y="1928"/>
                  </a:lnTo>
                  <a:lnTo>
                    <a:pt x="432" y="1920"/>
                  </a:lnTo>
                  <a:lnTo>
                    <a:pt x="425" y="1912"/>
                  </a:lnTo>
                  <a:lnTo>
                    <a:pt x="409" y="1901"/>
                  </a:lnTo>
                  <a:lnTo>
                    <a:pt x="329" y="1802"/>
                  </a:lnTo>
                  <a:lnTo>
                    <a:pt x="264" y="1696"/>
                  </a:lnTo>
                  <a:lnTo>
                    <a:pt x="210" y="1578"/>
                  </a:lnTo>
                  <a:lnTo>
                    <a:pt x="172" y="1460"/>
                  </a:lnTo>
                  <a:lnTo>
                    <a:pt x="145" y="1338"/>
                  </a:lnTo>
                  <a:lnTo>
                    <a:pt x="126" y="1216"/>
                  </a:lnTo>
                  <a:lnTo>
                    <a:pt x="115" y="1098"/>
                  </a:lnTo>
                  <a:lnTo>
                    <a:pt x="111" y="980"/>
                  </a:lnTo>
                  <a:lnTo>
                    <a:pt x="115" y="854"/>
                  </a:lnTo>
                  <a:lnTo>
                    <a:pt x="126" y="728"/>
                  </a:lnTo>
                  <a:lnTo>
                    <a:pt x="145" y="602"/>
                  </a:lnTo>
                  <a:lnTo>
                    <a:pt x="176" y="480"/>
                  </a:lnTo>
                  <a:lnTo>
                    <a:pt x="218" y="366"/>
                  </a:lnTo>
                  <a:lnTo>
                    <a:pt x="272" y="256"/>
                  </a:lnTo>
                  <a:lnTo>
                    <a:pt x="337" y="150"/>
                  </a:lnTo>
                  <a:lnTo>
                    <a:pt x="417" y="56"/>
                  </a:lnTo>
                  <a:lnTo>
                    <a:pt x="428" y="48"/>
                  </a:lnTo>
                  <a:lnTo>
                    <a:pt x="432" y="40"/>
                  </a:lnTo>
                  <a:lnTo>
                    <a:pt x="440" y="36"/>
                  </a:lnTo>
                  <a:lnTo>
                    <a:pt x="440" y="28"/>
                  </a:lnTo>
                  <a:lnTo>
                    <a:pt x="444" y="28"/>
                  </a:lnTo>
                  <a:lnTo>
                    <a:pt x="444" y="12"/>
                  </a:lnTo>
                  <a:lnTo>
                    <a:pt x="440" y="8"/>
                  </a:lnTo>
                  <a:lnTo>
                    <a:pt x="425" y="0"/>
                  </a:lnTo>
                  <a:lnTo>
                    <a:pt x="409" y="8"/>
                  </a:lnTo>
                  <a:lnTo>
                    <a:pt x="386" y="28"/>
                  </a:lnTo>
                  <a:lnTo>
                    <a:pt x="348" y="56"/>
                  </a:lnTo>
                  <a:lnTo>
                    <a:pt x="306" y="99"/>
                  </a:lnTo>
                  <a:lnTo>
                    <a:pt x="260" y="154"/>
                  </a:lnTo>
                  <a:lnTo>
                    <a:pt x="214" y="221"/>
                  </a:lnTo>
                  <a:lnTo>
                    <a:pt x="165" y="295"/>
                  </a:lnTo>
                  <a:lnTo>
                    <a:pt x="122" y="386"/>
                  </a:lnTo>
                  <a:lnTo>
                    <a:pt x="61" y="547"/>
                  </a:lnTo>
                  <a:lnTo>
                    <a:pt x="27" y="701"/>
                  </a:lnTo>
                  <a:lnTo>
                    <a:pt x="8" y="850"/>
                  </a:lnTo>
                  <a:lnTo>
                    <a:pt x="0" y="980"/>
                  </a:lnTo>
                  <a:lnTo>
                    <a:pt x="4" y="1082"/>
                  </a:lnTo>
                  <a:lnTo>
                    <a:pt x="15" y="1200"/>
                  </a:lnTo>
                  <a:lnTo>
                    <a:pt x="38" y="1326"/>
                  </a:lnTo>
                  <a:lnTo>
                    <a:pt x="73" y="1460"/>
                  </a:lnTo>
                  <a:lnTo>
                    <a:pt x="126" y="1594"/>
                  </a:lnTo>
                  <a:lnTo>
                    <a:pt x="172" y="1680"/>
                  </a:lnTo>
                  <a:lnTo>
                    <a:pt x="218" y="1751"/>
                  </a:lnTo>
                  <a:lnTo>
                    <a:pt x="268" y="1814"/>
                  </a:lnTo>
                  <a:lnTo>
                    <a:pt x="310" y="1869"/>
                  </a:lnTo>
                  <a:lnTo>
                    <a:pt x="352" y="1908"/>
                  </a:lnTo>
                  <a:lnTo>
                    <a:pt x="386" y="1940"/>
                  </a:lnTo>
                  <a:lnTo>
                    <a:pt x="409" y="1956"/>
                  </a:lnTo>
                  <a:lnTo>
                    <a:pt x="425" y="1963"/>
                  </a:lnTo>
                  <a:lnTo>
                    <a:pt x="440" y="1956"/>
                  </a:lnTo>
                  <a:lnTo>
                    <a:pt x="444" y="1952"/>
                  </a:lnTo>
                  <a:lnTo>
                    <a:pt x="444" y="19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97" name="Freeform 77"/>
            <p:cNvSpPr>
              <a:spLocks/>
            </p:cNvSpPr>
            <p:nvPr/>
          </p:nvSpPr>
          <p:spPr bwMode="auto">
            <a:xfrm>
              <a:off x="6160" y="3819"/>
              <a:ext cx="1070" cy="870"/>
            </a:xfrm>
            <a:custGeom>
              <a:avLst/>
              <a:gdLst/>
              <a:ahLst/>
              <a:cxnLst>
                <a:cxn ang="0">
                  <a:pos x="615" y="386"/>
                </a:cxn>
                <a:cxn ang="0">
                  <a:pos x="841" y="134"/>
                </a:cxn>
                <a:cxn ang="0">
                  <a:pos x="852" y="122"/>
                </a:cxn>
                <a:cxn ang="0">
                  <a:pos x="868" y="110"/>
                </a:cxn>
                <a:cxn ang="0">
                  <a:pos x="887" y="103"/>
                </a:cxn>
                <a:cxn ang="0">
                  <a:pos x="917" y="95"/>
                </a:cxn>
                <a:cxn ang="0">
                  <a:pos x="967" y="95"/>
                </a:cxn>
                <a:cxn ang="0">
                  <a:pos x="1032" y="91"/>
                </a:cxn>
                <a:cxn ang="0">
                  <a:pos x="1032" y="0"/>
                </a:cxn>
                <a:cxn ang="0">
                  <a:pos x="990" y="0"/>
                </a:cxn>
                <a:cxn ang="0">
                  <a:pos x="944" y="4"/>
                </a:cxn>
                <a:cxn ang="0">
                  <a:pos x="764" y="4"/>
                </a:cxn>
                <a:cxn ang="0">
                  <a:pos x="707" y="0"/>
                </a:cxn>
                <a:cxn ang="0">
                  <a:pos x="661" y="0"/>
                </a:cxn>
                <a:cxn ang="0">
                  <a:pos x="661" y="91"/>
                </a:cxn>
                <a:cxn ang="0">
                  <a:pos x="699" y="95"/>
                </a:cxn>
                <a:cxn ang="0">
                  <a:pos x="734" y="110"/>
                </a:cxn>
                <a:cxn ang="0">
                  <a:pos x="730" y="118"/>
                </a:cxn>
                <a:cxn ang="0">
                  <a:pos x="722" y="126"/>
                </a:cxn>
                <a:cxn ang="0">
                  <a:pos x="718" y="134"/>
                </a:cxn>
                <a:cxn ang="0">
                  <a:pos x="558" y="319"/>
                </a:cxn>
                <a:cxn ang="0">
                  <a:pos x="374" y="91"/>
                </a:cxn>
                <a:cxn ang="0">
                  <a:pos x="451" y="91"/>
                </a:cxn>
                <a:cxn ang="0">
                  <a:pos x="451" y="0"/>
                </a:cxn>
                <a:cxn ang="0">
                  <a:pos x="401" y="0"/>
                </a:cxn>
                <a:cxn ang="0">
                  <a:pos x="340" y="4"/>
                </a:cxn>
                <a:cxn ang="0">
                  <a:pos x="153" y="4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91"/>
                </a:cxn>
                <a:cxn ang="0">
                  <a:pos x="145" y="91"/>
                </a:cxn>
                <a:cxn ang="0">
                  <a:pos x="443" y="453"/>
                </a:cxn>
                <a:cxn ang="0">
                  <a:pos x="191" y="740"/>
                </a:cxn>
                <a:cxn ang="0">
                  <a:pos x="160" y="764"/>
                </a:cxn>
                <a:cxn ang="0">
                  <a:pos x="118" y="771"/>
                </a:cxn>
                <a:cxn ang="0">
                  <a:pos x="65" y="775"/>
                </a:cxn>
                <a:cxn ang="0">
                  <a:pos x="0" y="779"/>
                </a:cxn>
                <a:cxn ang="0">
                  <a:pos x="0" y="870"/>
                </a:cxn>
                <a:cxn ang="0">
                  <a:pos x="42" y="866"/>
                </a:cxn>
                <a:cxn ang="0">
                  <a:pos x="275" y="866"/>
                </a:cxn>
                <a:cxn ang="0">
                  <a:pos x="332" y="870"/>
                </a:cxn>
                <a:cxn ang="0">
                  <a:pos x="371" y="870"/>
                </a:cxn>
                <a:cxn ang="0">
                  <a:pos x="371" y="779"/>
                </a:cxn>
                <a:cxn ang="0">
                  <a:pos x="336" y="775"/>
                </a:cxn>
                <a:cxn ang="0">
                  <a:pos x="309" y="767"/>
                </a:cxn>
                <a:cxn ang="0">
                  <a:pos x="302" y="756"/>
                </a:cxn>
                <a:cxn ang="0">
                  <a:pos x="302" y="748"/>
                </a:cxn>
                <a:cxn ang="0">
                  <a:pos x="313" y="736"/>
                </a:cxn>
                <a:cxn ang="0">
                  <a:pos x="497" y="524"/>
                </a:cxn>
                <a:cxn ang="0">
                  <a:pos x="707" y="779"/>
                </a:cxn>
                <a:cxn ang="0">
                  <a:pos x="634" y="779"/>
                </a:cxn>
                <a:cxn ang="0">
                  <a:pos x="634" y="870"/>
                </a:cxn>
                <a:cxn ang="0">
                  <a:pos x="680" y="870"/>
                </a:cxn>
                <a:cxn ang="0">
                  <a:pos x="741" y="866"/>
                </a:cxn>
                <a:cxn ang="0">
                  <a:pos x="1001" y="866"/>
                </a:cxn>
                <a:cxn ang="0">
                  <a:pos x="1070" y="870"/>
                </a:cxn>
                <a:cxn ang="0">
                  <a:pos x="1070" y="779"/>
                </a:cxn>
                <a:cxn ang="0">
                  <a:pos x="936" y="779"/>
                </a:cxn>
                <a:cxn ang="0">
                  <a:pos x="615" y="386"/>
                </a:cxn>
              </a:cxnLst>
              <a:rect l="0" t="0" r="r" b="b"/>
              <a:pathLst>
                <a:path w="1070" h="870">
                  <a:moveTo>
                    <a:pt x="615" y="386"/>
                  </a:moveTo>
                  <a:lnTo>
                    <a:pt x="841" y="134"/>
                  </a:lnTo>
                  <a:lnTo>
                    <a:pt x="852" y="122"/>
                  </a:lnTo>
                  <a:lnTo>
                    <a:pt x="868" y="110"/>
                  </a:lnTo>
                  <a:lnTo>
                    <a:pt x="887" y="103"/>
                  </a:lnTo>
                  <a:lnTo>
                    <a:pt x="917" y="95"/>
                  </a:lnTo>
                  <a:lnTo>
                    <a:pt x="967" y="95"/>
                  </a:lnTo>
                  <a:lnTo>
                    <a:pt x="1032" y="91"/>
                  </a:lnTo>
                  <a:lnTo>
                    <a:pt x="1032" y="0"/>
                  </a:lnTo>
                  <a:lnTo>
                    <a:pt x="990" y="0"/>
                  </a:lnTo>
                  <a:lnTo>
                    <a:pt x="944" y="4"/>
                  </a:lnTo>
                  <a:lnTo>
                    <a:pt x="764" y="4"/>
                  </a:lnTo>
                  <a:lnTo>
                    <a:pt x="707" y="0"/>
                  </a:lnTo>
                  <a:lnTo>
                    <a:pt x="661" y="0"/>
                  </a:lnTo>
                  <a:lnTo>
                    <a:pt x="661" y="91"/>
                  </a:lnTo>
                  <a:lnTo>
                    <a:pt x="699" y="95"/>
                  </a:lnTo>
                  <a:lnTo>
                    <a:pt x="734" y="110"/>
                  </a:lnTo>
                  <a:lnTo>
                    <a:pt x="730" y="118"/>
                  </a:lnTo>
                  <a:lnTo>
                    <a:pt x="722" y="126"/>
                  </a:lnTo>
                  <a:lnTo>
                    <a:pt x="718" y="134"/>
                  </a:lnTo>
                  <a:lnTo>
                    <a:pt x="558" y="319"/>
                  </a:lnTo>
                  <a:lnTo>
                    <a:pt x="374" y="91"/>
                  </a:lnTo>
                  <a:lnTo>
                    <a:pt x="451" y="91"/>
                  </a:lnTo>
                  <a:lnTo>
                    <a:pt x="451" y="0"/>
                  </a:lnTo>
                  <a:lnTo>
                    <a:pt x="401" y="0"/>
                  </a:lnTo>
                  <a:lnTo>
                    <a:pt x="340" y="4"/>
                  </a:lnTo>
                  <a:lnTo>
                    <a:pt x="153" y="4"/>
                  </a:lnTo>
                  <a:lnTo>
                    <a:pt x="76" y="0"/>
                  </a:lnTo>
                  <a:lnTo>
                    <a:pt x="7" y="0"/>
                  </a:lnTo>
                  <a:lnTo>
                    <a:pt x="7" y="91"/>
                  </a:lnTo>
                  <a:lnTo>
                    <a:pt x="145" y="91"/>
                  </a:lnTo>
                  <a:lnTo>
                    <a:pt x="443" y="453"/>
                  </a:lnTo>
                  <a:lnTo>
                    <a:pt x="191" y="740"/>
                  </a:lnTo>
                  <a:lnTo>
                    <a:pt x="160" y="764"/>
                  </a:lnTo>
                  <a:lnTo>
                    <a:pt x="118" y="771"/>
                  </a:lnTo>
                  <a:lnTo>
                    <a:pt x="65" y="775"/>
                  </a:lnTo>
                  <a:lnTo>
                    <a:pt x="0" y="779"/>
                  </a:lnTo>
                  <a:lnTo>
                    <a:pt x="0" y="870"/>
                  </a:lnTo>
                  <a:lnTo>
                    <a:pt x="42" y="866"/>
                  </a:lnTo>
                  <a:lnTo>
                    <a:pt x="275" y="866"/>
                  </a:lnTo>
                  <a:lnTo>
                    <a:pt x="332" y="870"/>
                  </a:lnTo>
                  <a:lnTo>
                    <a:pt x="371" y="870"/>
                  </a:lnTo>
                  <a:lnTo>
                    <a:pt x="371" y="779"/>
                  </a:lnTo>
                  <a:lnTo>
                    <a:pt x="336" y="775"/>
                  </a:lnTo>
                  <a:lnTo>
                    <a:pt x="309" y="767"/>
                  </a:lnTo>
                  <a:lnTo>
                    <a:pt x="302" y="756"/>
                  </a:lnTo>
                  <a:lnTo>
                    <a:pt x="302" y="748"/>
                  </a:lnTo>
                  <a:lnTo>
                    <a:pt x="313" y="736"/>
                  </a:lnTo>
                  <a:lnTo>
                    <a:pt x="497" y="524"/>
                  </a:lnTo>
                  <a:lnTo>
                    <a:pt x="707" y="779"/>
                  </a:lnTo>
                  <a:lnTo>
                    <a:pt x="634" y="779"/>
                  </a:lnTo>
                  <a:lnTo>
                    <a:pt x="634" y="870"/>
                  </a:lnTo>
                  <a:lnTo>
                    <a:pt x="680" y="870"/>
                  </a:lnTo>
                  <a:lnTo>
                    <a:pt x="741" y="866"/>
                  </a:lnTo>
                  <a:lnTo>
                    <a:pt x="1001" y="866"/>
                  </a:lnTo>
                  <a:lnTo>
                    <a:pt x="1070" y="870"/>
                  </a:lnTo>
                  <a:lnTo>
                    <a:pt x="1070" y="779"/>
                  </a:lnTo>
                  <a:lnTo>
                    <a:pt x="936" y="779"/>
                  </a:lnTo>
                  <a:lnTo>
                    <a:pt x="615" y="38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98" name="Freeform 78"/>
            <p:cNvSpPr>
              <a:spLocks/>
            </p:cNvSpPr>
            <p:nvPr/>
          </p:nvSpPr>
          <p:spPr bwMode="auto">
            <a:xfrm>
              <a:off x="7379" y="3217"/>
              <a:ext cx="444" cy="1963"/>
            </a:xfrm>
            <a:custGeom>
              <a:avLst/>
              <a:gdLst/>
              <a:ahLst/>
              <a:cxnLst>
                <a:cxn ang="0">
                  <a:pos x="444" y="980"/>
                </a:cxn>
                <a:cxn ang="0">
                  <a:pos x="440" y="882"/>
                </a:cxn>
                <a:cxn ang="0">
                  <a:pos x="429" y="764"/>
                </a:cxn>
                <a:cxn ang="0">
                  <a:pos x="406" y="638"/>
                </a:cxn>
                <a:cxn ang="0">
                  <a:pos x="371" y="504"/>
                </a:cxn>
                <a:cxn ang="0">
                  <a:pos x="318" y="370"/>
                </a:cxn>
                <a:cxn ang="0">
                  <a:pos x="272" y="284"/>
                </a:cxn>
                <a:cxn ang="0">
                  <a:pos x="226" y="213"/>
                </a:cxn>
                <a:cxn ang="0">
                  <a:pos x="180" y="146"/>
                </a:cxn>
                <a:cxn ang="0">
                  <a:pos x="134" y="95"/>
                </a:cxn>
                <a:cxn ang="0">
                  <a:pos x="92" y="56"/>
                </a:cxn>
                <a:cxn ang="0">
                  <a:pos x="58" y="24"/>
                </a:cxn>
                <a:cxn ang="0">
                  <a:pos x="35" y="8"/>
                </a:cxn>
                <a:cxn ang="0">
                  <a:pos x="20" y="0"/>
                </a:cxn>
                <a:cxn ang="0">
                  <a:pos x="12" y="4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8" y="32"/>
                </a:cxn>
                <a:cxn ang="0">
                  <a:pos x="12" y="40"/>
                </a:cxn>
                <a:cxn ang="0">
                  <a:pos x="39" y="67"/>
                </a:cxn>
                <a:cxn ang="0">
                  <a:pos x="115" y="158"/>
                </a:cxn>
                <a:cxn ang="0">
                  <a:pos x="180" y="260"/>
                </a:cxn>
                <a:cxn ang="0">
                  <a:pos x="234" y="378"/>
                </a:cxn>
                <a:cxn ang="0">
                  <a:pos x="276" y="512"/>
                </a:cxn>
                <a:cxn ang="0">
                  <a:pos x="306" y="653"/>
                </a:cxn>
                <a:cxn ang="0">
                  <a:pos x="325" y="811"/>
                </a:cxn>
                <a:cxn ang="0">
                  <a:pos x="333" y="980"/>
                </a:cxn>
                <a:cxn ang="0">
                  <a:pos x="329" y="1106"/>
                </a:cxn>
                <a:cxn ang="0">
                  <a:pos x="318" y="1232"/>
                </a:cxn>
                <a:cxn ang="0">
                  <a:pos x="299" y="1358"/>
                </a:cxn>
                <a:cxn ang="0">
                  <a:pos x="268" y="1480"/>
                </a:cxn>
                <a:cxn ang="0">
                  <a:pos x="226" y="1594"/>
                </a:cxn>
                <a:cxn ang="0">
                  <a:pos x="172" y="1708"/>
                </a:cxn>
                <a:cxn ang="0">
                  <a:pos x="107" y="1810"/>
                </a:cxn>
                <a:cxn ang="0">
                  <a:pos x="27" y="1908"/>
                </a:cxn>
                <a:cxn ang="0">
                  <a:pos x="4" y="1932"/>
                </a:cxn>
                <a:cxn ang="0">
                  <a:pos x="4" y="1936"/>
                </a:cxn>
                <a:cxn ang="0">
                  <a:pos x="0" y="1940"/>
                </a:cxn>
                <a:cxn ang="0">
                  <a:pos x="0" y="1944"/>
                </a:cxn>
                <a:cxn ang="0">
                  <a:pos x="4" y="1952"/>
                </a:cxn>
                <a:cxn ang="0">
                  <a:pos x="12" y="1960"/>
                </a:cxn>
                <a:cxn ang="0">
                  <a:pos x="20" y="1963"/>
                </a:cxn>
                <a:cxn ang="0">
                  <a:pos x="35" y="1956"/>
                </a:cxn>
                <a:cxn ang="0">
                  <a:pos x="62" y="1936"/>
                </a:cxn>
                <a:cxn ang="0">
                  <a:pos x="96" y="1908"/>
                </a:cxn>
                <a:cxn ang="0">
                  <a:pos x="138" y="1865"/>
                </a:cxn>
                <a:cxn ang="0">
                  <a:pos x="184" y="1810"/>
                </a:cxn>
                <a:cxn ang="0">
                  <a:pos x="230" y="1743"/>
                </a:cxn>
                <a:cxn ang="0">
                  <a:pos x="280" y="1668"/>
                </a:cxn>
                <a:cxn ang="0">
                  <a:pos x="325" y="1578"/>
                </a:cxn>
                <a:cxn ang="0">
                  <a:pos x="383" y="1417"/>
                </a:cxn>
                <a:cxn ang="0">
                  <a:pos x="421" y="1263"/>
                </a:cxn>
                <a:cxn ang="0">
                  <a:pos x="440" y="1114"/>
                </a:cxn>
                <a:cxn ang="0">
                  <a:pos x="444" y="980"/>
                </a:cxn>
              </a:cxnLst>
              <a:rect l="0" t="0" r="r" b="b"/>
              <a:pathLst>
                <a:path w="444" h="1963">
                  <a:moveTo>
                    <a:pt x="444" y="980"/>
                  </a:moveTo>
                  <a:lnTo>
                    <a:pt x="440" y="882"/>
                  </a:lnTo>
                  <a:lnTo>
                    <a:pt x="429" y="764"/>
                  </a:lnTo>
                  <a:lnTo>
                    <a:pt x="406" y="638"/>
                  </a:lnTo>
                  <a:lnTo>
                    <a:pt x="371" y="504"/>
                  </a:lnTo>
                  <a:lnTo>
                    <a:pt x="318" y="370"/>
                  </a:lnTo>
                  <a:lnTo>
                    <a:pt x="272" y="284"/>
                  </a:lnTo>
                  <a:lnTo>
                    <a:pt x="226" y="213"/>
                  </a:lnTo>
                  <a:lnTo>
                    <a:pt x="180" y="146"/>
                  </a:lnTo>
                  <a:lnTo>
                    <a:pt x="134" y="95"/>
                  </a:lnTo>
                  <a:lnTo>
                    <a:pt x="92" y="56"/>
                  </a:lnTo>
                  <a:lnTo>
                    <a:pt x="58" y="24"/>
                  </a:lnTo>
                  <a:lnTo>
                    <a:pt x="35" y="8"/>
                  </a:lnTo>
                  <a:lnTo>
                    <a:pt x="20" y="0"/>
                  </a:lnTo>
                  <a:lnTo>
                    <a:pt x="12" y="4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2" y="40"/>
                  </a:lnTo>
                  <a:lnTo>
                    <a:pt x="39" y="67"/>
                  </a:lnTo>
                  <a:lnTo>
                    <a:pt x="115" y="158"/>
                  </a:lnTo>
                  <a:lnTo>
                    <a:pt x="180" y="260"/>
                  </a:lnTo>
                  <a:lnTo>
                    <a:pt x="234" y="378"/>
                  </a:lnTo>
                  <a:lnTo>
                    <a:pt x="276" y="512"/>
                  </a:lnTo>
                  <a:lnTo>
                    <a:pt x="306" y="653"/>
                  </a:lnTo>
                  <a:lnTo>
                    <a:pt x="325" y="811"/>
                  </a:lnTo>
                  <a:lnTo>
                    <a:pt x="333" y="980"/>
                  </a:lnTo>
                  <a:lnTo>
                    <a:pt x="329" y="1106"/>
                  </a:lnTo>
                  <a:lnTo>
                    <a:pt x="318" y="1232"/>
                  </a:lnTo>
                  <a:lnTo>
                    <a:pt x="299" y="1358"/>
                  </a:lnTo>
                  <a:lnTo>
                    <a:pt x="268" y="1480"/>
                  </a:lnTo>
                  <a:lnTo>
                    <a:pt x="226" y="1594"/>
                  </a:lnTo>
                  <a:lnTo>
                    <a:pt x="172" y="1708"/>
                  </a:lnTo>
                  <a:lnTo>
                    <a:pt x="107" y="1810"/>
                  </a:lnTo>
                  <a:lnTo>
                    <a:pt x="27" y="1908"/>
                  </a:lnTo>
                  <a:lnTo>
                    <a:pt x="4" y="1932"/>
                  </a:lnTo>
                  <a:lnTo>
                    <a:pt x="4" y="1936"/>
                  </a:lnTo>
                  <a:lnTo>
                    <a:pt x="0" y="1940"/>
                  </a:lnTo>
                  <a:lnTo>
                    <a:pt x="0" y="1944"/>
                  </a:lnTo>
                  <a:lnTo>
                    <a:pt x="4" y="1952"/>
                  </a:lnTo>
                  <a:lnTo>
                    <a:pt x="12" y="1960"/>
                  </a:lnTo>
                  <a:lnTo>
                    <a:pt x="20" y="1963"/>
                  </a:lnTo>
                  <a:lnTo>
                    <a:pt x="35" y="1956"/>
                  </a:lnTo>
                  <a:lnTo>
                    <a:pt x="62" y="1936"/>
                  </a:lnTo>
                  <a:lnTo>
                    <a:pt x="96" y="1908"/>
                  </a:lnTo>
                  <a:lnTo>
                    <a:pt x="138" y="1865"/>
                  </a:lnTo>
                  <a:lnTo>
                    <a:pt x="184" y="1810"/>
                  </a:lnTo>
                  <a:lnTo>
                    <a:pt x="230" y="1743"/>
                  </a:lnTo>
                  <a:lnTo>
                    <a:pt x="280" y="1668"/>
                  </a:lnTo>
                  <a:lnTo>
                    <a:pt x="325" y="1578"/>
                  </a:lnTo>
                  <a:lnTo>
                    <a:pt x="383" y="1417"/>
                  </a:lnTo>
                  <a:lnTo>
                    <a:pt x="421" y="1263"/>
                  </a:lnTo>
                  <a:lnTo>
                    <a:pt x="440" y="1114"/>
                  </a:lnTo>
                  <a:lnTo>
                    <a:pt x="444" y="9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99" name="Freeform 79"/>
            <p:cNvSpPr>
              <a:spLocks noEditPoints="1"/>
            </p:cNvSpPr>
            <p:nvPr/>
          </p:nvSpPr>
          <p:spPr bwMode="auto">
            <a:xfrm>
              <a:off x="8729" y="3843"/>
              <a:ext cx="203" cy="846"/>
            </a:xfrm>
            <a:custGeom>
              <a:avLst/>
              <a:gdLst/>
              <a:ahLst/>
              <a:cxnLst>
                <a:cxn ang="0">
                  <a:pos x="203" y="106"/>
                </a:cxn>
                <a:cxn ang="0">
                  <a:pos x="195" y="67"/>
                </a:cxn>
                <a:cxn ang="0">
                  <a:pos x="172" y="31"/>
                </a:cxn>
                <a:cxn ang="0">
                  <a:pos x="138" y="8"/>
                </a:cxn>
                <a:cxn ang="0">
                  <a:pos x="100" y="0"/>
                </a:cxn>
                <a:cxn ang="0">
                  <a:pos x="61" y="8"/>
                </a:cxn>
                <a:cxn ang="0">
                  <a:pos x="31" y="31"/>
                </a:cxn>
                <a:cxn ang="0">
                  <a:pos x="8" y="63"/>
                </a:cxn>
                <a:cxn ang="0">
                  <a:pos x="0" y="106"/>
                </a:cxn>
                <a:cxn ang="0">
                  <a:pos x="8" y="145"/>
                </a:cxn>
                <a:cxn ang="0">
                  <a:pos x="31" y="177"/>
                </a:cxn>
                <a:cxn ang="0">
                  <a:pos x="61" y="201"/>
                </a:cxn>
                <a:cxn ang="0">
                  <a:pos x="100" y="208"/>
                </a:cxn>
                <a:cxn ang="0">
                  <a:pos x="138" y="201"/>
                </a:cxn>
                <a:cxn ang="0">
                  <a:pos x="172" y="177"/>
                </a:cxn>
                <a:cxn ang="0">
                  <a:pos x="195" y="145"/>
                </a:cxn>
                <a:cxn ang="0">
                  <a:pos x="203" y="106"/>
                </a:cxn>
                <a:cxn ang="0">
                  <a:pos x="203" y="743"/>
                </a:cxn>
                <a:cxn ang="0">
                  <a:pos x="195" y="704"/>
                </a:cxn>
                <a:cxn ang="0">
                  <a:pos x="172" y="669"/>
                </a:cxn>
                <a:cxn ang="0">
                  <a:pos x="138" y="645"/>
                </a:cxn>
                <a:cxn ang="0">
                  <a:pos x="100" y="637"/>
                </a:cxn>
                <a:cxn ang="0">
                  <a:pos x="61" y="645"/>
                </a:cxn>
                <a:cxn ang="0">
                  <a:pos x="31" y="669"/>
                </a:cxn>
                <a:cxn ang="0">
                  <a:pos x="8" y="700"/>
                </a:cxn>
                <a:cxn ang="0">
                  <a:pos x="0" y="743"/>
                </a:cxn>
                <a:cxn ang="0">
                  <a:pos x="8" y="783"/>
                </a:cxn>
                <a:cxn ang="0">
                  <a:pos x="31" y="814"/>
                </a:cxn>
                <a:cxn ang="0">
                  <a:pos x="61" y="838"/>
                </a:cxn>
                <a:cxn ang="0">
                  <a:pos x="100" y="846"/>
                </a:cxn>
                <a:cxn ang="0">
                  <a:pos x="138" y="838"/>
                </a:cxn>
                <a:cxn ang="0">
                  <a:pos x="172" y="814"/>
                </a:cxn>
                <a:cxn ang="0">
                  <a:pos x="195" y="783"/>
                </a:cxn>
                <a:cxn ang="0">
                  <a:pos x="203" y="743"/>
                </a:cxn>
              </a:cxnLst>
              <a:rect l="0" t="0" r="r" b="b"/>
              <a:pathLst>
                <a:path w="203" h="846">
                  <a:moveTo>
                    <a:pt x="203" y="106"/>
                  </a:moveTo>
                  <a:lnTo>
                    <a:pt x="195" y="67"/>
                  </a:lnTo>
                  <a:lnTo>
                    <a:pt x="172" y="31"/>
                  </a:lnTo>
                  <a:lnTo>
                    <a:pt x="138" y="8"/>
                  </a:lnTo>
                  <a:lnTo>
                    <a:pt x="100" y="0"/>
                  </a:lnTo>
                  <a:lnTo>
                    <a:pt x="61" y="8"/>
                  </a:lnTo>
                  <a:lnTo>
                    <a:pt x="31" y="31"/>
                  </a:lnTo>
                  <a:lnTo>
                    <a:pt x="8" y="63"/>
                  </a:lnTo>
                  <a:lnTo>
                    <a:pt x="0" y="106"/>
                  </a:lnTo>
                  <a:lnTo>
                    <a:pt x="8" y="145"/>
                  </a:lnTo>
                  <a:lnTo>
                    <a:pt x="31" y="177"/>
                  </a:lnTo>
                  <a:lnTo>
                    <a:pt x="61" y="201"/>
                  </a:lnTo>
                  <a:lnTo>
                    <a:pt x="100" y="208"/>
                  </a:lnTo>
                  <a:lnTo>
                    <a:pt x="138" y="201"/>
                  </a:lnTo>
                  <a:lnTo>
                    <a:pt x="172" y="177"/>
                  </a:lnTo>
                  <a:lnTo>
                    <a:pt x="195" y="145"/>
                  </a:lnTo>
                  <a:lnTo>
                    <a:pt x="203" y="106"/>
                  </a:lnTo>
                  <a:close/>
                  <a:moveTo>
                    <a:pt x="203" y="743"/>
                  </a:moveTo>
                  <a:lnTo>
                    <a:pt x="195" y="704"/>
                  </a:lnTo>
                  <a:lnTo>
                    <a:pt x="172" y="669"/>
                  </a:lnTo>
                  <a:lnTo>
                    <a:pt x="138" y="645"/>
                  </a:lnTo>
                  <a:lnTo>
                    <a:pt x="100" y="637"/>
                  </a:lnTo>
                  <a:lnTo>
                    <a:pt x="61" y="645"/>
                  </a:lnTo>
                  <a:lnTo>
                    <a:pt x="31" y="669"/>
                  </a:lnTo>
                  <a:lnTo>
                    <a:pt x="8" y="700"/>
                  </a:lnTo>
                  <a:lnTo>
                    <a:pt x="0" y="743"/>
                  </a:lnTo>
                  <a:lnTo>
                    <a:pt x="8" y="783"/>
                  </a:lnTo>
                  <a:lnTo>
                    <a:pt x="31" y="814"/>
                  </a:lnTo>
                  <a:lnTo>
                    <a:pt x="61" y="838"/>
                  </a:lnTo>
                  <a:lnTo>
                    <a:pt x="100" y="846"/>
                  </a:lnTo>
                  <a:lnTo>
                    <a:pt x="138" y="838"/>
                  </a:lnTo>
                  <a:lnTo>
                    <a:pt x="172" y="814"/>
                  </a:lnTo>
                  <a:lnTo>
                    <a:pt x="195" y="783"/>
                  </a:lnTo>
                  <a:lnTo>
                    <a:pt x="203" y="7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00" name="Freeform 80"/>
            <p:cNvSpPr>
              <a:spLocks noEditPoints="1"/>
            </p:cNvSpPr>
            <p:nvPr/>
          </p:nvSpPr>
          <p:spPr bwMode="auto">
            <a:xfrm>
              <a:off x="9651" y="3347"/>
              <a:ext cx="1307" cy="1342"/>
            </a:xfrm>
            <a:custGeom>
              <a:avLst/>
              <a:gdLst/>
              <a:ahLst/>
              <a:cxnLst>
                <a:cxn ang="0">
                  <a:pos x="558" y="748"/>
                </a:cxn>
                <a:cxn ang="0">
                  <a:pos x="692" y="952"/>
                </a:cxn>
                <a:cxn ang="0">
                  <a:pos x="852" y="1212"/>
                </a:cxn>
                <a:cxn ang="0">
                  <a:pos x="933" y="1334"/>
                </a:cxn>
                <a:cxn ang="0">
                  <a:pos x="1288" y="1338"/>
                </a:cxn>
                <a:cxn ang="0">
                  <a:pos x="1307" y="1295"/>
                </a:cxn>
                <a:cxn ang="0">
                  <a:pos x="1242" y="1259"/>
                </a:cxn>
                <a:cxn ang="0">
                  <a:pos x="1128" y="1145"/>
                </a:cxn>
                <a:cxn ang="0">
                  <a:pos x="1059" y="1051"/>
                </a:cxn>
                <a:cxn ang="0">
                  <a:pos x="975" y="929"/>
                </a:cxn>
                <a:cxn ang="0">
                  <a:pos x="833" y="704"/>
                </a:cxn>
                <a:cxn ang="0">
                  <a:pos x="1013" y="645"/>
                </a:cxn>
                <a:cxn ang="0">
                  <a:pos x="1139" y="512"/>
                </a:cxn>
                <a:cxn ang="0">
                  <a:pos x="1158" y="291"/>
                </a:cxn>
                <a:cxn ang="0">
                  <a:pos x="1055" y="118"/>
                </a:cxn>
                <a:cxn ang="0">
                  <a:pos x="872" y="28"/>
                </a:cxn>
                <a:cxn ang="0">
                  <a:pos x="661" y="0"/>
                </a:cxn>
                <a:cxn ang="0">
                  <a:pos x="4" y="16"/>
                </a:cxn>
                <a:cxn ang="0">
                  <a:pos x="11" y="59"/>
                </a:cxn>
                <a:cxn ang="0">
                  <a:pos x="103" y="71"/>
                </a:cxn>
                <a:cxn ang="0">
                  <a:pos x="168" y="130"/>
                </a:cxn>
                <a:cxn ang="0">
                  <a:pos x="141" y="1263"/>
                </a:cxn>
                <a:cxn ang="0">
                  <a:pos x="27" y="1275"/>
                </a:cxn>
                <a:cxn ang="0">
                  <a:pos x="0" y="1306"/>
                </a:cxn>
                <a:cxn ang="0">
                  <a:pos x="38" y="1342"/>
                </a:cxn>
                <a:cxn ang="0">
                  <a:pos x="646" y="1326"/>
                </a:cxn>
                <a:cxn ang="0">
                  <a:pos x="638" y="1283"/>
                </a:cxn>
                <a:cxn ang="0">
                  <a:pos x="543" y="1271"/>
                </a:cxn>
                <a:cxn ang="0">
                  <a:pos x="482" y="1212"/>
                </a:cxn>
                <a:cxn ang="0">
                  <a:pos x="849" y="630"/>
                </a:cxn>
                <a:cxn ang="0">
                  <a:pos x="906" y="437"/>
                </a:cxn>
                <a:cxn ang="0">
                  <a:pos x="895" y="225"/>
                </a:cxn>
                <a:cxn ang="0">
                  <a:pos x="868" y="99"/>
                </a:cxn>
                <a:cxn ang="0">
                  <a:pos x="998" y="162"/>
                </a:cxn>
                <a:cxn ang="0">
                  <a:pos x="1093" y="299"/>
                </a:cxn>
                <a:cxn ang="0">
                  <a:pos x="1086" y="468"/>
                </a:cxn>
                <a:cxn ang="0">
                  <a:pos x="982" y="582"/>
                </a:cxn>
                <a:cxn ang="0">
                  <a:pos x="478" y="173"/>
                </a:cxn>
                <a:cxn ang="0">
                  <a:pos x="493" y="106"/>
                </a:cxn>
                <a:cxn ang="0">
                  <a:pos x="596" y="67"/>
                </a:cxn>
                <a:cxn ang="0">
                  <a:pos x="761" y="114"/>
                </a:cxn>
                <a:cxn ang="0">
                  <a:pos x="833" y="280"/>
                </a:cxn>
                <a:cxn ang="0">
                  <a:pos x="826" y="520"/>
                </a:cxn>
                <a:cxn ang="0">
                  <a:pos x="726" y="634"/>
                </a:cxn>
                <a:cxn ang="0">
                  <a:pos x="478" y="657"/>
                </a:cxn>
                <a:cxn ang="0">
                  <a:pos x="233" y="1236"/>
                </a:cxn>
                <a:cxn ang="0">
                  <a:pos x="233" y="106"/>
                </a:cxn>
                <a:cxn ang="0">
                  <a:pos x="420" y="103"/>
                </a:cxn>
                <a:cxn ang="0">
                  <a:pos x="417" y="1236"/>
                </a:cxn>
                <a:cxn ang="0">
                  <a:pos x="627" y="728"/>
                </a:cxn>
                <a:cxn ang="0">
                  <a:pos x="761" y="716"/>
                </a:cxn>
                <a:cxn ang="0">
                  <a:pos x="868" y="885"/>
                </a:cxn>
                <a:cxn ang="0">
                  <a:pos x="1005" y="1090"/>
                </a:cxn>
                <a:cxn ang="0">
                  <a:pos x="1155" y="1275"/>
                </a:cxn>
              </a:cxnLst>
              <a:rect l="0" t="0" r="r" b="b"/>
              <a:pathLst>
                <a:path w="1307" h="1342">
                  <a:moveTo>
                    <a:pt x="478" y="728"/>
                  </a:moveTo>
                  <a:lnTo>
                    <a:pt x="547" y="728"/>
                  </a:lnTo>
                  <a:lnTo>
                    <a:pt x="558" y="748"/>
                  </a:lnTo>
                  <a:lnTo>
                    <a:pt x="612" y="830"/>
                  </a:lnTo>
                  <a:lnTo>
                    <a:pt x="650" y="885"/>
                  </a:lnTo>
                  <a:lnTo>
                    <a:pt x="692" y="952"/>
                  </a:lnTo>
                  <a:lnTo>
                    <a:pt x="784" y="1102"/>
                  </a:lnTo>
                  <a:lnTo>
                    <a:pt x="833" y="1180"/>
                  </a:lnTo>
                  <a:lnTo>
                    <a:pt x="852" y="1212"/>
                  </a:lnTo>
                  <a:lnTo>
                    <a:pt x="898" y="1291"/>
                  </a:lnTo>
                  <a:lnTo>
                    <a:pt x="921" y="1318"/>
                  </a:lnTo>
                  <a:lnTo>
                    <a:pt x="933" y="1334"/>
                  </a:lnTo>
                  <a:lnTo>
                    <a:pt x="948" y="1342"/>
                  </a:lnTo>
                  <a:lnTo>
                    <a:pt x="1269" y="1342"/>
                  </a:lnTo>
                  <a:lnTo>
                    <a:pt x="1288" y="1338"/>
                  </a:lnTo>
                  <a:lnTo>
                    <a:pt x="1304" y="1326"/>
                  </a:lnTo>
                  <a:lnTo>
                    <a:pt x="1307" y="1306"/>
                  </a:lnTo>
                  <a:lnTo>
                    <a:pt x="1307" y="1295"/>
                  </a:lnTo>
                  <a:lnTo>
                    <a:pt x="1292" y="1279"/>
                  </a:lnTo>
                  <a:lnTo>
                    <a:pt x="1281" y="1275"/>
                  </a:lnTo>
                  <a:lnTo>
                    <a:pt x="1242" y="1259"/>
                  </a:lnTo>
                  <a:lnTo>
                    <a:pt x="1204" y="1228"/>
                  </a:lnTo>
                  <a:lnTo>
                    <a:pt x="1166" y="1188"/>
                  </a:lnTo>
                  <a:lnTo>
                    <a:pt x="1128" y="1145"/>
                  </a:lnTo>
                  <a:lnTo>
                    <a:pt x="1097" y="1102"/>
                  </a:lnTo>
                  <a:lnTo>
                    <a:pt x="1070" y="1066"/>
                  </a:lnTo>
                  <a:lnTo>
                    <a:pt x="1059" y="1051"/>
                  </a:lnTo>
                  <a:lnTo>
                    <a:pt x="1040" y="1023"/>
                  </a:lnTo>
                  <a:lnTo>
                    <a:pt x="1013" y="984"/>
                  </a:lnTo>
                  <a:lnTo>
                    <a:pt x="975" y="929"/>
                  </a:lnTo>
                  <a:lnTo>
                    <a:pt x="933" y="866"/>
                  </a:lnTo>
                  <a:lnTo>
                    <a:pt x="887" y="791"/>
                  </a:lnTo>
                  <a:lnTo>
                    <a:pt x="833" y="704"/>
                  </a:lnTo>
                  <a:lnTo>
                    <a:pt x="898" y="689"/>
                  </a:lnTo>
                  <a:lnTo>
                    <a:pt x="956" y="673"/>
                  </a:lnTo>
                  <a:lnTo>
                    <a:pt x="1013" y="645"/>
                  </a:lnTo>
                  <a:lnTo>
                    <a:pt x="1063" y="610"/>
                  </a:lnTo>
                  <a:lnTo>
                    <a:pt x="1105" y="567"/>
                  </a:lnTo>
                  <a:lnTo>
                    <a:pt x="1139" y="512"/>
                  </a:lnTo>
                  <a:lnTo>
                    <a:pt x="1158" y="445"/>
                  </a:lnTo>
                  <a:lnTo>
                    <a:pt x="1166" y="366"/>
                  </a:lnTo>
                  <a:lnTo>
                    <a:pt x="1158" y="291"/>
                  </a:lnTo>
                  <a:lnTo>
                    <a:pt x="1135" y="225"/>
                  </a:lnTo>
                  <a:lnTo>
                    <a:pt x="1101" y="165"/>
                  </a:lnTo>
                  <a:lnTo>
                    <a:pt x="1055" y="118"/>
                  </a:lnTo>
                  <a:lnTo>
                    <a:pt x="998" y="79"/>
                  </a:lnTo>
                  <a:lnTo>
                    <a:pt x="937" y="51"/>
                  </a:lnTo>
                  <a:lnTo>
                    <a:pt x="872" y="28"/>
                  </a:lnTo>
                  <a:lnTo>
                    <a:pt x="803" y="12"/>
                  </a:lnTo>
                  <a:lnTo>
                    <a:pt x="730" y="4"/>
                  </a:lnTo>
                  <a:lnTo>
                    <a:pt x="661" y="0"/>
                  </a:lnTo>
                  <a:lnTo>
                    <a:pt x="42" y="0"/>
                  </a:lnTo>
                  <a:lnTo>
                    <a:pt x="19" y="4"/>
                  </a:lnTo>
                  <a:lnTo>
                    <a:pt x="4" y="16"/>
                  </a:lnTo>
                  <a:lnTo>
                    <a:pt x="0" y="36"/>
                  </a:lnTo>
                  <a:lnTo>
                    <a:pt x="0" y="47"/>
                  </a:lnTo>
                  <a:lnTo>
                    <a:pt x="11" y="59"/>
                  </a:lnTo>
                  <a:lnTo>
                    <a:pt x="27" y="67"/>
                  </a:lnTo>
                  <a:lnTo>
                    <a:pt x="49" y="67"/>
                  </a:lnTo>
                  <a:lnTo>
                    <a:pt x="103" y="71"/>
                  </a:lnTo>
                  <a:lnTo>
                    <a:pt x="137" y="79"/>
                  </a:lnTo>
                  <a:lnTo>
                    <a:pt x="160" y="99"/>
                  </a:lnTo>
                  <a:lnTo>
                    <a:pt x="168" y="130"/>
                  </a:lnTo>
                  <a:lnTo>
                    <a:pt x="168" y="1212"/>
                  </a:lnTo>
                  <a:lnTo>
                    <a:pt x="160" y="1243"/>
                  </a:lnTo>
                  <a:lnTo>
                    <a:pt x="141" y="1263"/>
                  </a:lnTo>
                  <a:lnTo>
                    <a:pt x="107" y="1271"/>
                  </a:lnTo>
                  <a:lnTo>
                    <a:pt x="49" y="1275"/>
                  </a:lnTo>
                  <a:lnTo>
                    <a:pt x="27" y="1275"/>
                  </a:lnTo>
                  <a:lnTo>
                    <a:pt x="11" y="1283"/>
                  </a:lnTo>
                  <a:lnTo>
                    <a:pt x="0" y="1295"/>
                  </a:lnTo>
                  <a:lnTo>
                    <a:pt x="0" y="1306"/>
                  </a:lnTo>
                  <a:lnTo>
                    <a:pt x="4" y="1326"/>
                  </a:lnTo>
                  <a:lnTo>
                    <a:pt x="19" y="1338"/>
                  </a:lnTo>
                  <a:lnTo>
                    <a:pt x="38" y="1342"/>
                  </a:lnTo>
                  <a:lnTo>
                    <a:pt x="612" y="1342"/>
                  </a:lnTo>
                  <a:lnTo>
                    <a:pt x="631" y="1338"/>
                  </a:lnTo>
                  <a:lnTo>
                    <a:pt x="646" y="1326"/>
                  </a:lnTo>
                  <a:lnTo>
                    <a:pt x="650" y="1306"/>
                  </a:lnTo>
                  <a:lnTo>
                    <a:pt x="650" y="1295"/>
                  </a:lnTo>
                  <a:lnTo>
                    <a:pt x="638" y="1283"/>
                  </a:lnTo>
                  <a:lnTo>
                    <a:pt x="623" y="1275"/>
                  </a:lnTo>
                  <a:lnTo>
                    <a:pt x="596" y="1275"/>
                  </a:lnTo>
                  <a:lnTo>
                    <a:pt x="543" y="1271"/>
                  </a:lnTo>
                  <a:lnTo>
                    <a:pt x="508" y="1263"/>
                  </a:lnTo>
                  <a:lnTo>
                    <a:pt x="489" y="1243"/>
                  </a:lnTo>
                  <a:lnTo>
                    <a:pt x="482" y="1212"/>
                  </a:lnTo>
                  <a:lnTo>
                    <a:pt x="478" y="1161"/>
                  </a:lnTo>
                  <a:lnTo>
                    <a:pt x="478" y="728"/>
                  </a:lnTo>
                  <a:close/>
                  <a:moveTo>
                    <a:pt x="849" y="630"/>
                  </a:moveTo>
                  <a:lnTo>
                    <a:pt x="879" y="571"/>
                  </a:lnTo>
                  <a:lnTo>
                    <a:pt x="898" y="504"/>
                  </a:lnTo>
                  <a:lnTo>
                    <a:pt x="906" y="437"/>
                  </a:lnTo>
                  <a:lnTo>
                    <a:pt x="906" y="366"/>
                  </a:lnTo>
                  <a:lnTo>
                    <a:pt x="902" y="295"/>
                  </a:lnTo>
                  <a:lnTo>
                    <a:pt x="895" y="225"/>
                  </a:lnTo>
                  <a:lnTo>
                    <a:pt x="872" y="154"/>
                  </a:lnTo>
                  <a:lnTo>
                    <a:pt x="833" y="91"/>
                  </a:lnTo>
                  <a:lnTo>
                    <a:pt x="868" y="99"/>
                  </a:lnTo>
                  <a:lnTo>
                    <a:pt x="910" y="114"/>
                  </a:lnTo>
                  <a:lnTo>
                    <a:pt x="952" y="134"/>
                  </a:lnTo>
                  <a:lnTo>
                    <a:pt x="998" y="162"/>
                  </a:lnTo>
                  <a:lnTo>
                    <a:pt x="1036" y="197"/>
                  </a:lnTo>
                  <a:lnTo>
                    <a:pt x="1070" y="240"/>
                  </a:lnTo>
                  <a:lnTo>
                    <a:pt x="1093" y="299"/>
                  </a:lnTo>
                  <a:lnTo>
                    <a:pt x="1101" y="366"/>
                  </a:lnTo>
                  <a:lnTo>
                    <a:pt x="1097" y="417"/>
                  </a:lnTo>
                  <a:lnTo>
                    <a:pt x="1086" y="468"/>
                  </a:lnTo>
                  <a:lnTo>
                    <a:pt x="1063" y="512"/>
                  </a:lnTo>
                  <a:lnTo>
                    <a:pt x="1028" y="551"/>
                  </a:lnTo>
                  <a:lnTo>
                    <a:pt x="982" y="582"/>
                  </a:lnTo>
                  <a:lnTo>
                    <a:pt x="921" y="610"/>
                  </a:lnTo>
                  <a:lnTo>
                    <a:pt x="849" y="630"/>
                  </a:lnTo>
                  <a:close/>
                  <a:moveTo>
                    <a:pt x="478" y="173"/>
                  </a:moveTo>
                  <a:lnTo>
                    <a:pt x="478" y="150"/>
                  </a:lnTo>
                  <a:lnTo>
                    <a:pt x="482" y="126"/>
                  </a:lnTo>
                  <a:lnTo>
                    <a:pt x="493" y="106"/>
                  </a:lnTo>
                  <a:lnTo>
                    <a:pt x="516" y="87"/>
                  </a:lnTo>
                  <a:lnTo>
                    <a:pt x="547" y="71"/>
                  </a:lnTo>
                  <a:lnTo>
                    <a:pt x="596" y="67"/>
                  </a:lnTo>
                  <a:lnTo>
                    <a:pt x="661" y="71"/>
                  </a:lnTo>
                  <a:lnTo>
                    <a:pt x="715" y="87"/>
                  </a:lnTo>
                  <a:lnTo>
                    <a:pt x="761" y="114"/>
                  </a:lnTo>
                  <a:lnTo>
                    <a:pt x="795" y="154"/>
                  </a:lnTo>
                  <a:lnTo>
                    <a:pt x="822" y="209"/>
                  </a:lnTo>
                  <a:lnTo>
                    <a:pt x="833" y="280"/>
                  </a:lnTo>
                  <a:lnTo>
                    <a:pt x="841" y="366"/>
                  </a:lnTo>
                  <a:lnTo>
                    <a:pt x="837" y="453"/>
                  </a:lnTo>
                  <a:lnTo>
                    <a:pt x="826" y="520"/>
                  </a:lnTo>
                  <a:lnTo>
                    <a:pt x="807" y="571"/>
                  </a:lnTo>
                  <a:lnTo>
                    <a:pt x="772" y="606"/>
                  </a:lnTo>
                  <a:lnTo>
                    <a:pt x="726" y="634"/>
                  </a:lnTo>
                  <a:lnTo>
                    <a:pt x="661" y="649"/>
                  </a:lnTo>
                  <a:lnTo>
                    <a:pt x="581" y="657"/>
                  </a:lnTo>
                  <a:lnTo>
                    <a:pt x="478" y="657"/>
                  </a:lnTo>
                  <a:lnTo>
                    <a:pt x="478" y="173"/>
                  </a:lnTo>
                  <a:close/>
                  <a:moveTo>
                    <a:pt x="222" y="1275"/>
                  </a:moveTo>
                  <a:lnTo>
                    <a:pt x="233" y="1236"/>
                  </a:lnTo>
                  <a:lnTo>
                    <a:pt x="237" y="1192"/>
                  </a:lnTo>
                  <a:lnTo>
                    <a:pt x="237" y="146"/>
                  </a:lnTo>
                  <a:lnTo>
                    <a:pt x="233" y="106"/>
                  </a:lnTo>
                  <a:lnTo>
                    <a:pt x="222" y="67"/>
                  </a:lnTo>
                  <a:lnTo>
                    <a:pt x="439" y="67"/>
                  </a:lnTo>
                  <a:lnTo>
                    <a:pt x="420" y="103"/>
                  </a:lnTo>
                  <a:lnTo>
                    <a:pt x="413" y="134"/>
                  </a:lnTo>
                  <a:lnTo>
                    <a:pt x="413" y="1192"/>
                  </a:lnTo>
                  <a:lnTo>
                    <a:pt x="417" y="1236"/>
                  </a:lnTo>
                  <a:lnTo>
                    <a:pt x="428" y="1275"/>
                  </a:lnTo>
                  <a:lnTo>
                    <a:pt x="222" y="1275"/>
                  </a:lnTo>
                  <a:close/>
                  <a:moveTo>
                    <a:pt x="627" y="728"/>
                  </a:moveTo>
                  <a:lnTo>
                    <a:pt x="638" y="724"/>
                  </a:lnTo>
                  <a:lnTo>
                    <a:pt x="661" y="724"/>
                  </a:lnTo>
                  <a:lnTo>
                    <a:pt x="761" y="716"/>
                  </a:lnTo>
                  <a:lnTo>
                    <a:pt x="799" y="775"/>
                  </a:lnTo>
                  <a:lnTo>
                    <a:pt x="830" y="826"/>
                  </a:lnTo>
                  <a:lnTo>
                    <a:pt x="868" y="885"/>
                  </a:lnTo>
                  <a:lnTo>
                    <a:pt x="910" y="952"/>
                  </a:lnTo>
                  <a:lnTo>
                    <a:pt x="956" y="1019"/>
                  </a:lnTo>
                  <a:lnTo>
                    <a:pt x="1005" y="1090"/>
                  </a:lnTo>
                  <a:lnTo>
                    <a:pt x="1055" y="1157"/>
                  </a:lnTo>
                  <a:lnTo>
                    <a:pt x="1105" y="1220"/>
                  </a:lnTo>
                  <a:lnTo>
                    <a:pt x="1155" y="1275"/>
                  </a:lnTo>
                  <a:lnTo>
                    <a:pt x="971" y="1275"/>
                  </a:lnTo>
                  <a:lnTo>
                    <a:pt x="627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01" name="Freeform 81"/>
            <p:cNvSpPr>
              <a:spLocks noEditPoints="1"/>
            </p:cNvSpPr>
            <p:nvPr/>
          </p:nvSpPr>
          <p:spPr bwMode="auto">
            <a:xfrm>
              <a:off x="11062" y="3029"/>
              <a:ext cx="684" cy="963"/>
            </a:xfrm>
            <a:custGeom>
              <a:avLst/>
              <a:gdLst/>
              <a:ahLst/>
              <a:cxnLst>
                <a:cxn ang="0">
                  <a:pos x="680" y="35"/>
                </a:cxn>
                <a:cxn ang="0">
                  <a:pos x="684" y="7"/>
                </a:cxn>
                <a:cxn ang="0">
                  <a:pos x="673" y="0"/>
                </a:cxn>
                <a:cxn ang="0">
                  <a:pos x="604" y="4"/>
                </a:cxn>
                <a:cxn ang="0">
                  <a:pos x="524" y="11"/>
                </a:cxn>
                <a:cxn ang="0">
                  <a:pos x="474" y="19"/>
                </a:cxn>
                <a:cxn ang="0">
                  <a:pos x="466" y="31"/>
                </a:cxn>
                <a:cxn ang="0">
                  <a:pos x="470" y="59"/>
                </a:cxn>
                <a:cxn ang="0">
                  <a:pos x="501" y="63"/>
                </a:cxn>
                <a:cxn ang="0">
                  <a:pos x="554" y="70"/>
                </a:cxn>
                <a:cxn ang="0">
                  <a:pos x="562" y="98"/>
                </a:cxn>
                <a:cxn ang="0">
                  <a:pos x="459" y="397"/>
                </a:cxn>
                <a:cxn ang="0">
                  <a:pos x="390" y="354"/>
                </a:cxn>
                <a:cxn ang="0">
                  <a:pos x="271" y="358"/>
                </a:cxn>
                <a:cxn ang="0">
                  <a:pos x="137" y="436"/>
                </a:cxn>
                <a:cxn ang="0">
                  <a:pos x="38" y="574"/>
                </a:cxn>
                <a:cxn ang="0">
                  <a:pos x="0" y="739"/>
                </a:cxn>
                <a:cxn ang="0">
                  <a:pos x="38" y="877"/>
                </a:cxn>
                <a:cxn ang="0">
                  <a:pos x="137" y="956"/>
                </a:cxn>
                <a:cxn ang="0">
                  <a:pos x="256" y="956"/>
                </a:cxn>
                <a:cxn ang="0">
                  <a:pos x="348" y="908"/>
                </a:cxn>
                <a:cxn ang="0">
                  <a:pos x="413" y="912"/>
                </a:cxn>
                <a:cxn ang="0">
                  <a:pos x="474" y="956"/>
                </a:cxn>
                <a:cxn ang="0">
                  <a:pos x="527" y="963"/>
                </a:cxn>
                <a:cxn ang="0">
                  <a:pos x="589" y="944"/>
                </a:cxn>
                <a:cxn ang="0">
                  <a:pos x="634" y="893"/>
                </a:cxn>
                <a:cxn ang="0">
                  <a:pos x="673" y="790"/>
                </a:cxn>
                <a:cxn ang="0">
                  <a:pos x="680" y="747"/>
                </a:cxn>
                <a:cxn ang="0">
                  <a:pos x="646" y="739"/>
                </a:cxn>
                <a:cxn ang="0">
                  <a:pos x="638" y="751"/>
                </a:cxn>
                <a:cxn ang="0">
                  <a:pos x="631" y="779"/>
                </a:cxn>
                <a:cxn ang="0">
                  <a:pos x="604" y="861"/>
                </a:cxn>
                <a:cxn ang="0">
                  <a:pos x="562" y="916"/>
                </a:cxn>
                <a:cxn ang="0">
                  <a:pos x="512" y="920"/>
                </a:cxn>
                <a:cxn ang="0">
                  <a:pos x="489" y="885"/>
                </a:cxn>
                <a:cxn ang="0">
                  <a:pos x="493" y="818"/>
                </a:cxn>
                <a:cxn ang="0">
                  <a:pos x="680" y="39"/>
                </a:cxn>
                <a:cxn ang="0">
                  <a:pos x="382" y="814"/>
                </a:cxn>
                <a:cxn ang="0">
                  <a:pos x="329" y="873"/>
                </a:cxn>
                <a:cxn ang="0">
                  <a:pos x="283" y="904"/>
                </a:cxn>
                <a:cxn ang="0">
                  <a:pos x="206" y="928"/>
                </a:cxn>
                <a:cxn ang="0">
                  <a:pos x="149" y="908"/>
                </a:cxn>
                <a:cxn ang="0">
                  <a:pos x="114" y="845"/>
                </a:cxn>
                <a:cxn ang="0">
                  <a:pos x="114" y="743"/>
                </a:cxn>
                <a:cxn ang="0">
                  <a:pos x="141" y="617"/>
                </a:cxn>
                <a:cxn ang="0">
                  <a:pos x="179" y="515"/>
                </a:cxn>
                <a:cxn ang="0">
                  <a:pos x="252" y="421"/>
                </a:cxn>
                <a:cxn ang="0">
                  <a:pos x="317" y="389"/>
                </a:cxn>
                <a:cxn ang="0">
                  <a:pos x="386" y="393"/>
                </a:cxn>
                <a:cxn ang="0">
                  <a:pos x="439" y="440"/>
                </a:cxn>
                <a:cxn ang="0">
                  <a:pos x="462" y="491"/>
                </a:cxn>
                <a:cxn ang="0">
                  <a:pos x="459" y="523"/>
                </a:cxn>
              </a:cxnLst>
              <a:rect l="0" t="0" r="r" b="b"/>
              <a:pathLst>
                <a:path w="684" h="963">
                  <a:moveTo>
                    <a:pt x="680" y="39"/>
                  </a:moveTo>
                  <a:lnTo>
                    <a:pt x="680" y="35"/>
                  </a:lnTo>
                  <a:lnTo>
                    <a:pt x="684" y="27"/>
                  </a:lnTo>
                  <a:lnTo>
                    <a:pt x="684" y="7"/>
                  </a:lnTo>
                  <a:lnTo>
                    <a:pt x="680" y="4"/>
                  </a:lnTo>
                  <a:lnTo>
                    <a:pt x="673" y="0"/>
                  </a:lnTo>
                  <a:lnTo>
                    <a:pt x="638" y="0"/>
                  </a:lnTo>
                  <a:lnTo>
                    <a:pt x="604" y="4"/>
                  </a:lnTo>
                  <a:lnTo>
                    <a:pt x="562" y="7"/>
                  </a:lnTo>
                  <a:lnTo>
                    <a:pt x="524" y="11"/>
                  </a:lnTo>
                  <a:lnTo>
                    <a:pt x="489" y="11"/>
                  </a:lnTo>
                  <a:lnTo>
                    <a:pt x="474" y="19"/>
                  </a:lnTo>
                  <a:lnTo>
                    <a:pt x="470" y="23"/>
                  </a:lnTo>
                  <a:lnTo>
                    <a:pt x="466" y="31"/>
                  </a:lnTo>
                  <a:lnTo>
                    <a:pt x="466" y="55"/>
                  </a:lnTo>
                  <a:lnTo>
                    <a:pt x="470" y="59"/>
                  </a:lnTo>
                  <a:lnTo>
                    <a:pt x="478" y="63"/>
                  </a:lnTo>
                  <a:lnTo>
                    <a:pt x="501" y="63"/>
                  </a:lnTo>
                  <a:lnTo>
                    <a:pt x="535" y="67"/>
                  </a:lnTo>
                  <a:lnTo>
                    <a:pt x="554" y="70"/>
                  </a:lnTo>
                  <a:lnTo>
                    <a:pt x="562" y="78"/>
                  </a:lnTo>
                  <a:lnTo>
                    <a:pt x="562" y="98"/>
                  </a:lnTo>
                  <a:lnTo>
                    <a:pt x="482" y="428"/>
                  </a:lnTo>
                  <a:lnTo>
                    <a:pt x="459" y="397"/>
                  </a:lnTo>
                  <a:lnTo>
                    <a:pt x="428" y="369"/>
                  </a:lnTo>
                  <a:lnTo>
                    <a:pt x="390" y="354"/>
                  </a:lnTo>
                  <a:lnTo>
                    <a:pt x="344" y="346"/>
                  </a:lnTo>
                  <a:lnTo>
                    <a:pt x="271" y="358"/>
                  </a:lnTo>
                  <a:lnTo>
                    <a:pt x="202" y="389"/>
                  </a:lnTo>
                  <a:lnTo>
                    <a:pt x="137" y="436"/>
                  </a:lnTo>
                  <a:lnTo>
                    <a:pt x="84" y="499"/>
                  </a:lnTo>
                  <a:lnTo>
                    <a:pt x="38" y="574"/>
                  </a:lnTo>
                  <a:lnTo>
                    <a:pt x="11" y="653"/>
                  </a:lnTo>
                  <a:lnTo>
                    <a:pt x="0" y="739"/>
                  </a:lnTo>
                  <a:lnTo>
                    <a:pt x="11" y="814"/>
                  </a:lnTo>
                  <a:lnTo>
                    <a:pt x="38" y="877"/>
                  </a:lnTo>
                  <a:lnTo>
                    <a:pt x="80" y="924"/>
                  </a:lnTo>
                  <a:lnTo>
                    <a:pt x="137" y="956"/>
                  </a:lnTo>
                  <a:lnTo>
                    <a:pt x="202" y="963"/>
                  </a:lnTo>
                  <a:lnTo>
                    <a:pt x="256" y="956"/>
                  </a:lnTo>
                  <a:lnTo>
                    <a:pt x="306" y="936"/>
                  </a:lnTo>
                  <a:lnTo>
                    <a:pt x="348" y="908"/>
                  </a:lnTo>
                  <a:lnTo>
                    <a:pt x="390" y="869"/>
                  </a:lnTo>
                  <a:lnTo>
                    <a:pt x="413" y="912"/>
                  </a:lnTo>
                  <a:lnTo>
                    <a:pt x="439" y="940"/>
                  </a:lnTo>
                  <a:lnTo>
                    <a:pt x="474" y="956"/>
                  </a:lnTo>
                  <a:lnTo>
                    <a:pt x="504" y="963"/>
                  </a:lnTo>
                  <a:lnTo>
                    <a:pt x="527" y="963"/>
                  </a:lnTo>
                  <a:lnTo>
                    <a:pt x="562" y="959"/>
                  </a:lnTo>
                  <a:lnTo>
                    <a:pt x="589" y="944"/>
                  </a:lnTo>
                  <a:lnTo>
                    <a:pt x="615" y="920"/>
                  </a:lnTo>
                  <a:lnTo>
                    <a:pt x="634" y="893"/>
                  </a:lnTo>
                  <a:lnTo>
                    <a:pt x="665" y="822"/>
                  </a:lnTo>
                  <a:lnTo>
                    <a:pt x="673" y="790"/>
                  </a:lnTo>
                  <a:lnTo>
                    <a:pt x="680" y="767"/>
                  </a:lnTo>
                  <a:lnTo>
                    <a:pt x="680" y="747"/>
                  </a:lnTo>
                  <a:lnTo>
                    <a:pt x="673" y="739"/>
                  </a:lnTo>
                  <a:lnTo>
                    <a:pt x="646" y="739"/>
                  </a:lnTo>
                  <a:lnTo>
                    <a:pt x="642" y="747"/>
                  </a:lnTo>
                  <a:lnTo>
                    <a:pt x="638" y="751"/>
                  </a:lnTo>
                  <a:lnTo>
                    <a:pt x="634" y="763"/>
                  </a:lnTo>
                  <a:lnTo>
                    <a:pt x="631" y="779"/>
                  </a:lnTo>
                  <a:lnTo>
                    <a:pt x="619" y="822"/>
                  </a:lnTo>
                  <a:lnTo>
                    <a:pt x="604" y="861"/>
                  </a:lnTo>
                  <a:lnTo>
                    <a:pt x="585" y="893"/>
                  </a:lnTo>
                  <a:lnTo>
                    <a:pt x="562" y="916"/>
                  </a:lnTo>
                  <a:lnTo>
                    <a:pt x="531" y="928"/>
                  </a:lnTo>
                  <a:lnTo>
                    <a:pt x="512" y="920"/>
                  </a:lnTo>
                  <a:lnTo>
                    <a:pt x="497" y="908"/>
                  </a:lnTo>
                  <a:lnTo>
                    <a:pt x="489" y="885"/>
                  </a:lnTo>
                  <a:lnTo>
                    <a:pt x="489" y="830"/>
                  </a:lnTo>
                  <a:lnTo>
                    <a:pt x="493" y="818"/>
                  </a:lnTo>
                  <a:lnTo>
                    <a:pt x="497" y="802"/>
                  </a:lnTo>
                  <a:lnTo>
                    <a:pt x="680" y="39"/>
                  </a:lnTo>
                  <a:close/>
                  <a:moveTo>
                    <a:pt x="397" y="779"/>
                  </a:moveTo>
                  <a:lnTo>
                    <a:pt x="382" y="814"/>
                  </a:lnTo>
                  <a:lnTo>
                    <a:pt x="359" y="845"/>
                  </a:lnTo>
                  <a:lnTo>
                    <a:pt x="329" y="873"/>
                  </a:lnTo>
                  <a:lnTo>
                    <a:pt x="313" y="885"/>
                  </a:lnTo>
                  <a:lnTo>
                    <a:pt x="283" y="904"/>
                  </a:lnTo>
                  <a:lnTo>
                    <a:pt x="248" y="920"/>
                  </a:lnTo>
                  <a:lnTo>
                    <a:pt x="206" y="928"/>
                  </a:lnTo>
                  <a:lnTo>
                    <a:pt x="176" y="924"/>
                  </a:lnTo>
                  <a:lnTo>
                    <a:pt x="149" y="908"/>
                  </a:lnTo>
                  <a:lnTo>
                    <a:pt x="130" y="885"/>
                  </a:lnTo>
                  <a:lnTo>
                    <a:pt x="114" y="845"/>
                  </a:lnTo>
                  <a:lnTo>
                    <a:pt x="111" y="794"/>
                  </a:lnTo>
                  <a:lnTo>
                    <a:pt x="114" y="743"/>
                  </a:lnTo>
                  <a:lnTo>
                    <a:pt x="126" y="680"/>
                  </a:lnTo>
                  <a:lnTo>
                    <a:pt x="141" y="617"/>
                  </a:lnTo>
                  <a:lnTo>
                    <a:pt x="160" y="558"/>
                  </a:lnTo>
                  <a:lnTo>
                    <a:pt x="179" y="515"/>
                  </a:lnTo>
                  <a:lnTo>
                    <a:pt x="218" y="460"/>
                  </a:lnTo>
                  <a:lnTo>
                    <a:pt x="252" y="421"/>
                  </a:lnTo>
                  <a:lnTo>
                    <a:pt x="287" y="401"/>
                  </a:lnTo>
                  <a:lnTo>
                    <a:pt x="317" y="389"/>
                  </a:lnTo>
                  <a:lnTo>
                    <a:pt x="344" y="385"/>
                  </a:lnTo>
                  <a:lnTo>
                    <a:pt x="386" y="393"/>
                  </a:lnTo>
                  <a:lnTo>
                    <a:pt x="417" y="413"/>
                  </a:lnTo>
                  <a:lnTo>
                    <a:pt x="439" y="440"/>
                  </a:lnTo>
                  <a:lnTo>
                    <a:pt x="455" y="468"/>
                  </a:lnTo>
                  <a:lnTo>
                    <a:pt x="462" y="491"/>
                  </a:lnTo>
                  <a:lnTo>
                    <a:pt x="462" y="519"/>
                  </a:lnTo>
                  <a:lnTo>
                    <a:pt x="459" y="523"/>
                  </a:lnTo>
                  <a:lnTo>
                    <a:pt x="397" y="7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02" name="Freeform 82"/>
            <p:cNvSpPr>
              <a:spLocks/>
            </p:cNvSpPr>
            <p:nvPr/>
          </p:nvSpPr>
          <p:spPr bwMode="auto">
            <a:xfrm>
              <a:off x="12511" y="3835"/>
              <a:ext cx="130" cy="728"/>
            </a:xfrm>
            <a:custGeom>
              <a:avLst/>
              <a:gdLst/>
              <a:ahLst/>
              <a:cxnLst>
                <a:cxn ang="0">
                  <a:pos x="76" y="401"/>
                </a:cxn>
                <a:cxn ang="0">
                  <a:pos x="99" y="401"/>
                </a:cxn>
                <a:cxn ang="0">
                  <a:pos x="115" y="393"/>
                </a:cxn>
                <a:cxn ang="0">
                  <a:pos x="122" y="386"/>
                </a:cxn>
                <a:cxn ang="0">
                  <a:pos x="126" y="378"/>
                </a:cxn>
                <a:cxn ang="0">
                  <a:pos x="130" y="362"/>
                </a:cxn>
                <a:cxn ang="0">
                  <a:pos x="126" y="350"/>
                </a:cxn>
                <a:cxn ang="0">
                  <a:pos x="122" y="342"/>
                </a:cxn>
                <a:cxn ang="0">
                  <a:pos x="115" y="334"/>
                </a:cxn>
                <a:cxn ang="0">
                  <a:pos x="99" y="327"/>
                </a:cxn>
                <a:cxn ang="0">
                  <a:pos x="76" y="327"/>
                </a:cxn>
                <a:cxn ang="0">
                  <a:pos x="76" y="43"/>
                </a:cxn>
                <a:cxn ang="0">
                  <a:pos x="73" y="20"/>
                </a:cxn>
                <a:cxn ang="0">
                  <a:pos x="61" y="4"/>
                </a:cxn>
                <a:cxn ang="0">
                  <a:pos x="38" y="0"/>
                </a:cxn>
                <a:cxn ang="0">
                  <a:pos x="15" y="4"/>
                </a:cxn>
                <a:cxn ang="0">
                  <a:pos x="4" y="20"/>
                </a:cxn>
                <a:cxn ang="0">
                  <a:pos x="0" y="43"/>
                </a:cxn>
                <a:cxn ang="0">
                  <a:pos x="0" y="685"/>
                </a:cxn>
                <a:cxn ang="0">
                  <a:pos x="4" y="708"/>
                </a:cxn>
                <a:cxn ang="0">
                  <a:pos x="15" y="724"/>
                </a:cxn>
                <a:cxn ang="0">
                  <a:pos x="38" y="728"/>
                </a:cxn>
                <a:cxn ang="0">
                  <a:pos x="61" y="720"/>
                </a:cxn>
                <a:cxn ang="0">
                  <a:pos x="73" y="708"/>
                </a:cxn>
                <a:cxn ang="0">
                  <a:pos x="76" y="685"/>
                </a:cxn>
                <a:cxn ang="0">
                  <a:pos x="76" y="665"/>
                </a:cxn>
                <a:cxn ang="0">
                  <a:pos x="76" y="401"/>
                </a:cxn>
              </a:cxnLst>
              <a:rect l="0" t="0" r="r" b="b"/>
              <a:pathLst>
                <a:path w="130" h="728">
                  <a:moveTo>
                    <a:pt x="76" y="401"/>
                  </a:moveTo>
                  <a:lnTo>
                    <a:pt x="99" y="401"/>
                  </a:lnTo>
                  <a:lnTo>
                    <a:pt x="115" y="393"/>
                  </a:lnTo>
                  <a:lnTo>
                    <a:pt x="122" y="386"/>
                  </a:lnTo>
                  <a:lnTo>
                    <a:pt x="126" y="378"/>
                  </a:lnTo>
                  <a:lnTo>
                    <a:pt x="130" y="362"/>
                  </a:lnTo>
                  <a:lnTo>
                    <a:pt x="126" y="350"/>
                  </a:lnTo>
                  <a:lnTo>
                    <a:pt x="122" y="342"/>
                  </a:lnTo>
                  <a:lnTo>
                    <a:pt x="115" y="334"/>
                  </a:lnTo>
                  <a:lnTo>
                    <a:pt x="99" y="327"/>
                  </a:lnTo>
                  <a:lnTo>
                    <a:pt x="76" y="327"/>
                  </a:lnTo>
                  <a:lnTo>
                    <a:pt x="76" y="43"/>
                  </a:lnTo>
                  <a:lnTo>
                    <a:pt x="73" y="20"/>
                  </a:lnTo>
                  <a:lnTo>
                    <a:pt x="61" y="4"/>
                  </a:lnTo>
                  <a:lnTo>
                    <a:pt x="38" y="0"/>
                  </a:lnTo>
                  <a:lnTo>
                    <a:pt x="15" y="4"/>
                  </a:lnTo>
                  <a:lnTo>
                    <a:pt x="4" y="20"/>
                  </a:lnTo>
                  <a:lnTo>
                    <a:pt x="0" y="43"/>
                  </a:lnTo>
                  <a:lnTo>
                    <a:pt x="0" y="685"/>
                  </a:lnTo>
                  <a:lnTo>
                    <a:pt x="4" y="708"/>
                  </a:lnTo>
                  <a:lnTo>
                    <a:pt x="15" y="724"/>
                  </a:lnTo>
                  <a:lnTo>
                    <a:pt x="38" y="728"/>
                  </a:lnTo>
                  <a:lnTo>
                    <a:pt x="61" y="720"/>
                  </a:lnTo>
                  <a:lnTo>
                    <a:pt x="73" y="708"/>
                  </a:lnTo>
                  <a:lnTo>
                    <a:pt x="76" y="685"/>
                  </a:lnTo>
                  <a:lnTo>
                    <a:pt x="76" y="665"/>
                  </a:lnTo>
                  <a:lnTo>
                    <a:pt x="76" y="4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03" name="Freeform 83"/>
            <p:cNvSpPr>
              <a:spLocks/>
            </p:cNvSpPr>
            <p:nvPr/>
          </p:nvSpPr>
          <p:spPr bwMode="auto">
            <a:xfrm>
              <a:off x="12511" y="3851"/>
              <a:ext cx="1686" cy="696"/>
            </a:xfrm>
            <a:custGeom>
              <a:avLst/>
              <a:gdLst/>
              <a:ahLst/>
              <a:cxnLst>
                <a:cxn ang="0">
                  <a:pos x="1526" y="385"/>
                </a:cxn>
                <a:cxn ang="0">
                  <a:pos x="1468" y="436"/>
                </a:cxn>
                <a:cxn ang="0">
                  <a:pos x="1422" y="488"/>
                </a:cxn>
                <a:cxn ang="0">
                  <a:pos x="1384" y="539"/>
                </a:cxn>
                <a:cxn ang="0">
                  <a:pos x="1357" y="586"/>
                </a:cxn>
                <a:cxn ang="0">
                  <a:pos x="1338" y="629"/>
                </a:cxn>
                <a:cxn ang="0">
                  <a:pos x="1327" y="657"/>
                </a:cxn>
                <a:cxn ang="0">
                  <a:pos x="1323" y="672"/>
                </a:cxn>
                <a:cxn ang="0">
                  <a:pos x="1323" y="680"/>
                </a:cxn>
                <a:cxn ang="0">
                  <a:pos x="1327" y="688"/>
                </a:cxn>
                <a:cxn ang="0">
                  <a:pos x="1342" y="696"/>
                </a:cxn>
                <a:cxn ang="0">
                  <a:pos x="1361" y="696"/>
                </a:cxn>
                <a:cxn ang="0">
                  <a:pos x="1377" y="688"/>
                </a:cxn>
                <a:cxn ang="0">
                  <a:pos x="1377" y="680"/>
                </a:cxn>
                <a:cxn ang="0">
                  <a:pos x="1380" y="676"/>
                </a:cxn>
                <a:cxn ang="0">
                  <a:pos x="1422" y="590"/>
                </a:cxn>
                <a:cxn ang="0">
                  <a:pos x="1461" y="535"/>
                </a:cxn>
                <a:cxn ang="0">
                  <a:pos x="1510" y="480"/>
                </a:cxn>
                <a:cxn ang="0">
                  <a:pos x="1575" y="425"/>
                </a:cxn>
                <a:cxn ang="0">
                  <a:pos x="1659" y="374"/>
                </a:cxn>
                <a:cxn ang="0">
                  <a:pos x="1671" y="370"/>
                </a:cxn>
                <a:cxn ang="0">
                  <a:pos x="1679" y="366"/>
                </a:cxn>
                <a:cxn ang="0">
                  <a:pos x="1682" y="362"/>
                </a:cxn>
                <a:cxn ang="0">
                  <a:pos x="1686" y="354"/>
                </a:cxn>
                <a:cxn ang="0">
                  <a:pos x="1686" y="338"/>
                </a:cxn>
                <a:cxn ang="0">
                  <a:pos x="1675" y="326"/>
                </a:cxn>
                <a:cxn ang="0">
                  <a:pos x="1621" y="299"/>
                </a:cxn>
                <a:cxn ang="0">
                  <a:pos x="1572" y="267"/>
                </a:cxn>
                <a:cxn ang="0">
                  <a:pos x="1518" y="228"/>
                </a:cxn>
                <a:cxn ang="0">
                  <a:pos x="1468" y="173"/>
                </a:cxn>
                <a:cxn ang="0">
                  <a:pos x="1422" y="110"/>
                </a:cxn>
                <a:cxn ang="0">
                  <a:pos x="1384" y="27"/>
                </a:cxn>
                <a:cxn ang="0">
                  <a:pos x="1380" y="16"/>
                </a:cxn>
                <a:cxn ang="0">
                  <a:pos x="1369" y="4"/>
                </a:cxn>
                <a:cxn ang="0">
                  <a:pos x="1361" y="0"/>
                </a:cxn>
                <a:cxn ang="0">
                  <a:pos x="1342" y="0"/>
                </a:cxn>
                <a:cxn ang="0">
                  <a:pos x="1327" y="8"/>
                </a:cxn>
                <a:cxn ang="0">
                  <a:pos x="1323" y="12"/>
                </a:cxn>
                <a:cxn ang="0">
                  <a:pos x="1323" y="23"/>
                </a:cxn>
                <a:cxn ang="0">
                  <a:pos x="1327" y="39"/>
                </a:cxn>
                <a:cxn ang="0">
                  <a:pos x="1338" y="67"/>
                </a:cxn>
                <a:cxn ang="0">
                  <a:pos x="1357" y="106"/>
                </a:cxn>
                <a:cxn ang="0">
                  <a:pos x="1388" y="157"/>
                </a:cxn>
                <a:cxn ang="0">
                  <a:pos x="1422" y="208"/>
                </a:cxn>
                <a:cxn ang="0">
                  <a:pos x="1472" y="259"/>
                </a:cxn>
                <a:cxn ang="0">
                  <a:pos x="1526" y="311"/>
                </a:cxn>
                <a:cxn ang="0">
                  <a:pos x="38" y="311"/>
                </a:cxn>
                <a:cxn ang="0">
                  <a:pos x="19" y="315"/>
                </a:cxn>
                <a:cxn ang="0">
                  <a:pos x="4" y="326"/>
                </a:cxn>
                <a:cxn ang="0">
                  <a:pos x="0" y="346"/>
                </a:cxn>
                <a:cxn ang="0">
                  <a:pos x="4" y="370"/>
                </a:cxn>
                <a:cxn ang="0">
                  <a:pos x="19" y="381"/>
                </a:cxn>
                <a:cxn ang="0">
                  <a:pos x="42" y="385"/>
                </a:cxn>
                <a:cxn ang="0">
                  <a:pos x="61" y="385"/>
                </a:cxn>
                <a:cxn ang="0">
                  <a:pos x="1526" y="385"/>
                </a:cxn>
              </a:cxnLst>
              <a:rect l="0" t="0" r="r" b="b"/>
              <a:pathLst>
                <a:path w="1686" h="696">
                  <a:moveTo>
                    <a:pt x="1526" y="385"/>
                  </a:moveTo>
                  <a:lnTo>
                    <a:pt x="1468" y="436"/>
                  </a:lnTo>
                  <a:lnTo>
                    <a:pt x="1422" y="488"/>
                  </a:lnTo>
                  <a:lnTo>
                    <a:pt x="1384" y="539"/>
                  </a:lnTo>
                  <a:lnTo>
                    <a:pt x="1357" y="586"/>
                  </a:lnTo>
                  <a:lnTo>
                    <a:pt x="1338" y="629"/>
                  </a:lnTo>
                  <a:lnTo>
                    <a:pt x="1327" y="657"/>
                  </a:lnTo>
                  <a:lnTo>
                    <a:pt x="1323" y="672"/>
                  </a:lnTo>
                  <a:lnTo>
                    <a:pt x="1323" y="680"/>
                  </a:lnTo>
                  <a:lnTo>
                    <a:pt x="1327" y="688"/>
                  </a:lnTo>
                  <a:lnTo>
                    <a:pt x="1342" y="696"/>
                  </a:lnTo>
                  <a:lnTo>
                    <a:pt x="1361" y="696"/>
                  </a:lnTo>
                  <a:lnTo>
                    <a:pt x="1377" y="688"/>
                  </a:lnTo>
                  <a:lnTo>
                    <a:pt x="1377" y="680"/>
                  </a:lnTo>
                  <a:lnTo>
                    <a:pt x="1380" y="676"/>
                  </a:lnTo>
                  <a:lnTo>
                    <a:pt x="1422" y="590"/>
                  </a:lnTo>
                  <a:lnTo>
                    <a:pt x="1461" y="535"/>
                  </a:lnTo>
                  <a:lnTo>
                    <a:pt x="1510" y="480"/>
                  </a:lnTo>
                  <a:lnTo>
                    <a:pt x="1575" y="425"/>
                  </a:lnTo>
                  <a:lnTo>
                    <a:pt x="1659" y="374"/>
                  </a:lnTo>
                  <a:lnTo>
                    <a:pt x="1671" y="370"/>
                  </a:lnTo>
                  <a:lnTo>
                    <a:pt x="1679" y="366"/>
                  </a:lnTo>
                  <a:lnTo>
                    <a:pt x="1682" y="362"/>
                  </a:lnTo>
                  <a:lnTo>
                    <a:pt x="1686" y="354"/>
                  </a:lnTo>
                  <a:lnTo>
                    <a:pt x="1686" y="338"/>
                  </a:lnTo>
                  <a:lnTo>
                    <a:pt x="1675" y="326"/>
                  </a:lnTo>
                  <a:lnTo>
                    <a:pt x="1621" y="299"/>
                  </a:lnTo>
                  <a:lnTo>
                    <a:pt x="1572" y="267"/>
                  </a:lnTo>
                  <a:lnTo>
                    <a:pt x="1518" y="228"/>
                  </a:lnTo>
                  <a:lnTo>
                    <a:pt x="1468" y="173"/>
                  </a:lnTo>
                  <a:lnTo>
                    <a:pt x="1422" y="110"/>
                  </a:lnTo>
                  <a:lnTo>
                    <a:pt x="1384" y="27"/>
                  </a:lnTo>
                  <a:lnTo>
                    <a:pt x="1380" y="16"/>
                  </a:lnTo>
                  <a:lnTo>
                    <a:pt x="1369" y="4"/>
                  </a:lnTo>
                  <a:lnTo>
                    <a:pt x="1361" y="0"/>
                  </a:lnTo>
                  <a:lnTo>
                    <a:pt x="1342" y="0"/>
                  </a:lnTo>
                  <a:lnTo>
                    <a:pt x="1327" y="8"/>
                  </a:lnTo>
                  <a:lnTo>
                    <a:pt x="1323" y="12"/>
                  </a:lnTo>
                  <a:lnTo>
                    <a:pt x="1323" y="23"/>
                  </a:lnTo>
                  <a:lnTo>
                    <a:pt x="1327" y="39"/>
                  </a:lnTo>
                  <a:lnTo>
                    <a:pt x="1338" y="67"/>
                  </a:lnTo>
                  <a:lnTo>
                    <a:pt x="1357" y="106"/>
                  </a:lnTo>
                  <a:lnTo>
                    <a:pt x="1388" y="157"/>
                  </a:lnTo>
                  <a:lnTo>
                    <a:pt x="1422" y="208"/>
                  </a:lnTo>
                  <a:lnTo>
                    <a:pt x="1472" y="259"/>
                  </a:lnTo>
                  <a:lnTo>
                    <a:pt x="1526" y="311"/>
                  </a:lnTo>
                  <a:lnTo>
                    <a:pt x="38" y="311"/>
                  </a:lnTo>
                  <a:lnTo>
                    <a:pt x="19" y="315"/>
                  </a:lnTo>
                  <a:lnTo>
                    <a:pt x="4" y="326"/>
                  </a:lnTo>
                  <a:lnTo>
                    <a:pt x="0" y="346"/>
                  </a:lnTo>
                  <a:lnTo>
                    <a:pt x="4" y="370"/>
                  </a:lnTo>
                  <a:lnTo>
                    <a:pt x="19" y="381"/>
                  </a:lnTo>
                  <a:lnTo>
                    <a:pt x="42" y="385"/>
                  </a:lnTo>
                  <a:lnTo>
                    <a:pt x="61" y="385"/>
                  </a:lnTo>
                  <a:lnTo>
                    <a:pt x="1526" y="3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04" name="Freeform 84"/>
            <p:cNvSpPr>
              <a:spLocks/>
            </p:cNvSpPr>
            <p:nvPr/>
          </p:nvSpPr>
          <p:spPr bwMode="auto">
            <a:xfrm>
              <a:off x="14893" y="3351"/>
              <a:ext cx="1308" cy="1601"/>
            </a:xfrm>
            <a:custGeom>
              <a:avLst/>
              <a:gdLst/>
              <a:ahLst/>
              <a:cxnLst>
                <a:cxn ang="0">
                  <a:pos x="731" y="913"/>
                </a:cxn>
                <a:cxn ang="0">
                  <a:pos x="719" y="645"/>
                </a:cxn>
                <a:cxn ang="0">
                  <a:pos x="681" y="401"/>
                </a:cxn>
                <a:cxn ang="0">
                  <a:pos x="597" y="181"/>
                </a:cxn>
                <a:cxn ang="0">
                  <a:pos x="455" y="32"/>
                </a:cxn>
                <a:cxn ang="0">
                  <a:pos x="264" y="8"/>
                </a:cxn>
                <a:cxn ang="0">
                  <a:pos x="126" y="79"/>
                </a:cxn>
                <a:cxn ang="0">
                  <a:pos x="73" y="146"/>
                </a:cxn>
                <a:cxn ang="0">
                  <a:pos x="84" y="161"/>
                </a:cxn>
                <a:cxn ang="0">
                  <a:pos x="145" y="146"/>
                </a:cxn>
                <a:cxn ang="0">
                  <a:pos x="276" y="102"/>
                </a:cxn>
                <a:cxn ang="0">
                  <a:pos x="436" y="224"/>
                </a:cxn>
                <a:cxn ang="0">
                  <a:pos x="532" y="441"/>
                </a:cxn>
                <a:cxn ang="0">
                  <a:pos x="578" y="708"/>
                </a:cxn>
                <a:cxn ang="0">
                  <a:pos x="589" y="1039"/>
                </a:cxn>
                <a:cxn ang="0">
                  <a:pos x="581" y="1220"/>
                </a:cxn>
                <a:cxn ang="0">
                  <a:pos x="566" y="1287"/>
                </a:cxn>
                <a:cxn ang="0">
                  <a:pos x="482" y="1353"/>
                </a:cxn>
                <a:cxn ang="0">
                  <a:pos x="318" y="1444"/>
                </a:cxn>
                <a:cxn ang="0">
                  <a:pos x="203" y="1436"/>
                </a:cxn>
                <a:cxn ang="0">
                  <a:pos x="100" y="1350"/>
                </a:cxn>
                <a:cxn ang="0">
                  <a:pos x="73" y="1275"/>
                </a:cxn>
                <a:cxn ang="0">
                  <a:pos x="61" y="1263"/>
                </a:cxn>
                <a:cxn ang="0">
                  <a:pos x="8" y="1342"/>
                </a:cxn>
                <a:cxn ang="0">
                  <a:pos x="19" y="1460"/>
                </a:cxn>
                <a:cxn ang="0">
                  <a:pos x="123" y="1574"/>
                </a:cxn>
                <a:cxn ang="0">
                  <a:pos x="279" y="1593"/>
                </a:cxn>
                <a:cxn ang="0">
                  <a:pos x="459" y="1499"/>
                </a:cxn>
                <a:cxn ang="0">
                  <a:pos x="681" y="1306"/>
                </a:cxn>
                <a:cxn ang="0">
                  <a:pos x="948" y="1007"/>
                </a:cxn>
                <a:cxn ang="0">
                  <a:pos x="1182" y="641"/>
                </a:cxn>
                <a:cxn ang="0">
                  <a:pos x="1289" y="354"/>
                </a:cxn>
                <a:cxn ang="0">
                  <a:pos x="1304" y="165"/>
                </a:cxn>
                <a:cxn ang="0">
                  <a:pos x="1239" y="47"/>
                </a:cxn>
                <a:cxn ang="0">
                  <a:pos x="1151" y="0"/>
                </a:cxn>
                <a:cxn ang="0">
                  <a:pos x="1079" y="32"/>
                </a:cxn>
                <a:cxn ang="0">
                  <a:pos x="1056" y="118"/>
                </a:cxn>
                <a:cxn ang="0">
                  <a:pos x="1067" y="146"/>
                </a:cxn>
                <a:cxn ang="0">
                  <a:pos x="1128" y="161"/>
                </a:cxn>
                <a:cxn ang="0">
                  <a:pos x="1212" y="232"/>
                </a:cxn>
                <a:cxn ang="0">
                  <a:pos x="1231" y="315"/>
                </a:cxn>
                <a:cxn ang="0">
                  <a:pos x="1201" y="437"/>
                </a:cxn>
                <a:cxn ang="0">
                  <a:pos x="1086" y="685"/>
                </a:cxn>
                <a:cxn ang="0">
                  <a:pos x="838" y="1019"/>
                </a:cxn>
              </a:cxnLst>
              <a:rect l="0" t="0" r="r" b="b"/>
              <a:pathLst>
                <a:path w="1308" h="1601">
                  <a:moveTo>
                    <a:pt x="723" y="1145"/>
                  </a:moveTo>
                  <a:lnTo>
                    <a:pt x="727" y="1027"/>
                  </a:lnTo>
                  <a:lnTo>
                    <a:pt x="731" y="913"/>
                  </a:lnTo>
                  <a:lnTo>
                    <a:pt x="731" y="858"/>
                  </a:lnTo>
                  <a:lnTo>
                    <a:pt x="727" y="795"/>
                  </a:lnTo>
                  <a:lnTo>
                    <a:pt x="719" y="645"/>
                  </a:lnTo>
                  <a:lnTo>
                    <a:pt x="708" y="563"/>
                  </a:lnTo>
                  <a:lnTo>
                    <a:pt x="696" y="484"/>
                  </a:lnTo>
                  <a:lnTo>
                    <a:pt x="681" y="401"/>
                  </a:lnTo>
                  <a:lnTo>
                    <a:pt x="658" y="323"/>
                  </a:lnTo>
                  <a:lnTo>
                    <a:pt x="631" y="248"/>
                  </a:lnTo>
                  <a:lnTo>
                    <a:pt x="597" y="181"/>
                  </a:lnTo>
                  <a:lnTo>
                    <a:pt x="558" y="122"/>
                  </a:lnTo>
                  <a:lnTo>
                    <a:pt x="509" y="71"/>
                  </a:lnTo>
                  <a:lnTo>
                    <a:pt x="455" y="32"/>
                  </a:lnTo>
                  <a:lnTo>
                    <a:pt x="390" y="8"/>
                  </a:lnTo>
                  <a:lnTo>
                    <a:pt x="318" y="0"/>
                  </a:lnTo>
                  <a:lnTo>
                    <a:pt x="264" y="8"/>
                  </a:lnTo>
                  <a:lnTo>
                    <a:pt x="211" y="24"/>
                  </a:lnTo>
                  <a:lnTo>
                    <a:pt x="165" y="47"/>
                  </a:lnTo>
                  <a:lnTo>
                    <a:pt x="126" y="79"/>
                  </a:lnTo>
                  <a:lnTo>
                    <a:pt x="100" y="106"/>
                  </a:lnTo>
                  <a:lnTo>
                    <a:pt x="80" y="130"/>
                  </a:lnTo>
                  <a:lnTo>
                    <a:pt x="73" y="146"/>
                  </a:lnTo>
                  <a:lnTo>
                    <a:pt x="73" y="154"/>
                  </a:lnTo>
                  <a:lnTo>
                    <a:pt x="77" y="158"/>
                  </a:lnTo>
                  <a:lnTo>
                    <a:pt x="84" y="161"/>
                  </a:lnTo>
                  <a:lnTo>
                    <a:pt x="96" y="161"/>
                  </a:lnTo>
                  <a:lnTo>
                    <a:pt x="119" y="158"/>
                  </a:lnTo>
                  <a:lnTo>
                    <a:pt x="145" y="146"/>
                  </a:lnTo>
                  <a:lnTo>
                    <a:pt x="176" y="126"/>
                  </a:lnTo>
                  <a:lnTo>
                    <a:pt x="207" y="95"/>
                  </a:lnTo>
                  <a:lnTo>
                    <a:pt x="276" y="102"/>
                  </a:lnTo>
                  <a:lnTo>
                    <a:pt x="337" y="130"/>
                  </a:lnTo>
                  <a:lnTo>
                    <a:pt x="390" y="169"/>
                  </a:lnTo>
                  <a:lnTo>
                    <a:pt x="436" y="224"/>
                  </a:lnTo>
                  <a:lnTo>
                    <a:pt x="474" y="287"/>
                  </a:lnTo>
                  <a:lnTo>
                    <a:pt x="505" y="358"/>
                  </a:lnTo>
                  <a:lnTo>
                    <a:pt x="532" y="441"/>
                  </a:lnTo>
                  <a:lnTo>
                    <a:pt x="551" y="527"/>
                  </a:lnTo>
                  <a:lnTo>
                    <a:pt x="566" y="614"/>
                  </a:lnTo>
                  <a:lnTo>
                    <a:pt x="578" y="708"/>
                  </a:lnTo>
                  <a:lnTo>
                    <a:pt x="585" y="799"/>
                  </a:lnTo>
                  <a:lnTo>
                    <a:pt x="589" y="889"/>
                  </a:lnTo>
                  <a:lnTo>
                    <a:pt x="589" y="1039"/>
                  </a:lnTo>
                  <a:lnTo>
                    <a:pt x="585" y="1102"/>
                  </a:lnTo>
                  <a:lnTo>
                    <a:pt x="585" y="1165"/>
                  </a:lnTo>
                  <a:lnTo>
                    <a:pt x="581" y="1220"/>
                  </a:lnTo>
                  <a:lnTo>
                    <a:pt x="578" y="1263"/>
                  </a:lnTo>
                  <a:lnTo>
                    <a:pt x="574" y="1279"/>
                  </a:lnTo>
                  <a:lnTo>
                    <a:pt x="566" y="1287"/>
                  </a:lnTo>
                  <a:lnTo>
                    <a:pt x="543" y="1302"/>
                  </a:lnTo>
                  <a:lnTo>
                    <a:pt x="516" y="1326"/>
                  </a:lnTo>
                  <a:lnTo>
                    <a:pt x="482" y="1353"/>
                  </a:lnTo>
                  <a:lnTo>
                    <a:pt x="398" y="1409"/>
                  </a:lnTo>
                  <a:lnTo>
                    <a:pt x="356" y="1432"/>
                  </a:lnTo>
                  <a:lnTo>
                    <a:pt x="318" y="1444"/>
                  </a:lnTo>
                  <a:lnTo>
                    <a:pt x="283" y="1452"/>
                  </a:lnTo>
                  <a:lnTo>
                    <a:pt x="241" y="1448"/>
                  </a:lnTo>
                  <a:lnTo>
                    <a:pt x="203" y="1436"/>
                  </a:lnTo>
                  <a:lnTo>
                    <a:pt x="161" y="1416"/>
                  </a:lnTo>
                  <a:lnTo>
                    <a:pt x="126" y="1389"/>
                  </a:lnTo>
                  <a:lnTo>
                    <a:pt x="100" y="1350"/>
                  </a:lnTo>
                  <a:lnTo>
                    <a:pt x="80" y="1298"/>
                  </a:lnTo>
                  <a:lnTo>
                    <a:pt x="77" y="1283"/>
                  </a:lnTo>
                  <a:lnTo>
                    <a:pt x="73" y="1275"/>
                  </a:lnTo>
                  <a:lnTo>
                    <a:pt x="73" y="1267"/>
                  </a:lnTo>
                  <a:lnTo>
                    <a:pt x="65" y="1263"/>
                  </a:lnTo>
                  <a:lnTo>
                    <a:pt x="61" y="1263"/>
                  </a:lnTo>
                  <a:lnTo>
                    <a:pt x="42" y="1275"/>
                  </a:lnTo>
                  <a:lnTo>
                    <a:pt x="23" y="1302"/>
                  </a:lnTo>
                  <a:lnTo>
                    <a:pt x="8" y="1342"/>
                  </a:lnTo>
                  <a:lnTo>
                    <a:pt x="0" y="1381"/>
                  </a:lnTo>
                  <a:lnTo>
                    <a:pt x="4" y="1420"/>
                  </a:lnTo>
                  <a:lnTo>
                    <a:pt x="19" y="1460"/>
                  </a:lnTo>
                  <a:lnTo>
                    <a:pt x="42" y="1503"/>
                  </a:lnTo>
                  <a:lnTo>
                    <a:pt x="77" y="1542"/>
                  </a:lnTo>
                  <a:lnTo>
                    <a:pt x="123" y="1574"/>
                  </a:lnTo>
                  <a:lnTo>
                    <a:pt x="176" y="1593"/>
                  </a:lnTo>
                  <a:lnTo>
                    <a:pt x="237" y="1601"/>
                  </a:lnTo>
                  <a:lnTo>
                    <a:pt x="279" y="1593"/>
                  </a:lnTo>
                  <a:lnTo>
                    <a:pt x="333" y="1574"/>
                  </a:lnTo>
                  <a:lnTo>
                    <a:pt x="390" y="1542"/>
                  </a:lnTo>
                  <a:lnTo>
                    <a:pt x="459" y="1499"/>
                  </a:lnTo>
                  <a:lnTo>
                    <a:pt x="528" y="1444"/>
                  </a:lnTo>
                  <a:lnTo>
                    <a:pt x="604" y="1381"/>
                  </a:lnTo>
                  <a:lnTo>
                    <a:pt x="681" y="1306"/>
                  </a:lnTo>
                  <a:lnTo>
                    <a:pt x="761" y="1228"/>
                  </a:lnTo>
                  <a:lnTo>
                    <a:pt x="838" y="1141"/>
                  </a:lnTo>
                  <a:lnTo>
                    <a:pt x="948" y="1007"/>
                  </a:lnTo>
                  <a:lnTo>
                    <a:pt x="1040" y="881"/>
                  </a:lnTo>
                  <a:lnTo>
                    <a:pt x="1117" y="756"/>
                  </a:lnTo>
                  <a:lnTo>
                    <a:pt x="1182" y="641"/>
                  </a:lnTo>
                  <a:lnTo>
                    <a:pt x="1228" y="535"/>
                  </a:lnTo>
                  <a:lnTo>
                    <a:pt x="1266" y="437"/>
                  </a:lnTo>
                  <a:lnTo>
                    <a:pt x="1289" y="354"/>
                  </a:lnTo>
                  <a:lnTo>
                    <a:pt x="1304" y="283"/>
                  </a:lnTo>
                  <a:lnTo>
                    <a:pt x="1308" y="228"/>
                  </a:lnTo>
                  <a:lnTo>
                    <a:pt x="1304" y="165"/>
                  </a:lnTo>
                  <a:lnTo>
                    <a:pt x="1289" y="114"/>
                  </a:lnTo>
                  <a:lnTo>
                    <a:pt x="1266" y="75"/>
                  </a:lnTo>
                  <a:lnTo>
                    <a:pt x="1239" y="47"/>
                  </a:lnTo>
                  <a:lnTo>
                    <a:pt x="1209" y="24"/>
                  </a:lnTo>
                  <a:lnTo>
                    <a:pt x="1178" y="8"/>
                  </a:lnTo>
                  <a:lnTo>
                    <a:pt x="1151" y="0"/>
                  </a:lnTo>
                  <a:lnTo>
                    <a:pt x="1124" y="0"/>
                  </a:lnTo>
                  <a:lnTo>
                    <a:pt x="1098" y="8"/>
                  </a:lnTo>
                  <a:lnTo>
                    <a:pt x="1079" y="32"/>
                  </a:lnTo>
                  <a:lnTo>
                    <a:pt x="1067" y="63"/>
                  </a:lnTo>
                  <a:lnTo>
                    <a:pt x="1059" y="95"/>
                  </a:lnTo>
                  <a:lnTo>
                    <a:pt x="1056" y="118"/>
                  </a:lnTo>
                  <a:lnTo>
                    <a:pt x="1056" y="130"/>
                  </a:lnTo>
                  <a:lnTo>
                    <a:pt x="1063" y="146"/>
                  </a:lnTo>
                  <a:lnTo>
                    <a:pt x="1067" y="146"/>
                  </a:lnTo>
                  <a:lnTo>
                    <a:pt x="1075" y="150"/>
                  </a:lnTo>
                  <a:lnTo>
                    <a:pt x="1079" y="150"/>
                  </a:lnTo>
                  <a:lnTo>
                    <a:pt x="1128" y="161"/>
                  </a:lnTo>
                  <a:lnTo>
                    <a:pt x="1166" y="181"/>
                  </a:lnTo>
                  <a:lnTo>
                    <a:pt x="1193" y="205"/>
                  </a:lnTo>
                  <a:lnTo>
                    <a:pt x="1212" y="232"/>
                  </a:lnTo>
                  <a:lnTo>
                    <a:pt x="1224" y="260"/>
                  </a:lnTo>
                  <a:lnTo>
                    <a:pt x="1231" y="283"/>
                  </a:lnTo>
                  <a:lnTo>
                    <a:pt x="1231" y="315"/>
                  </a:lnTo>
                  <a:lnTo>
                    <a:pt x="1228" y="339"/>
                  </a:lnTo>
                  <a:lnTo>
                    <a:pt x="1220" y="382"/>
                  </a:lnTo>
                  <a:lnTo>
                    <a:pt x="1201" y="437"/>
                  </a:lnTo>
                  <a:lnTo>
                    <a:pt x="1174" y="508"/>
                  </a:lnTo>
                  <a:lnTo>
                    <a:pt x="1136" y="590"/>
                  </a:lnTo>
                  <a:lnTo>
                    <a:pt x="1086" y="685"/>
                  </a:lnTo>
                  <a:lnTo>
                    <a:pt x="1021" y="787"/>
                  </a:lnTo>
                  <a:lnTo>
                    <a:pt x="937" y="901"/>
                  </a:lnTo>
                  <a:lnTo>
                    <a:pt x="838" y="1019"/>
                  </a:lnTo>
                  <a:lnTo>
                    <a:pt x="723" y="11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407" name="Group 87"/>
          <p:cNvGrpSpPr>
            <a:grpSpLocks noChangeAspect="1"/>
          </p:cNvGrpSpPr>
          <p:nvPr>
            <p:custDataLst>
              <p:tags r:id="rId6"/>
            </p:custDataLst>
          </p:nvPr>
        </p:nvGrpSpPr>
        <p:grpSpPr bwMode="auto">
          <a:xfrm>
            <a:off x="3071802" y="5135034"/>
            <a:ext cx="2142973" cy="391068"/>
            <a:chOff x="2402" y="3455"/>
            <a:chExt cx="11798" cy="2153"/>
          </a:xfrm>
        </p:grpSpPr>
        <p:sp>
          <p:nvSpPr>
            <p:cNvPr id="56409" name="Freeform 89"/>
            <p:cNvSpPr>
              <a:spLocks/>
            </p:cNvSpPr>
            <p:nvPr/>
          </p:nvSpPr>
          <p:spPr bwMode="auto">
            <a:xfrm>
              <a:off x="2402" y="3734"/>
              <a:ext cx="947" cy="1786"/>
            </a:xfrm>
            <a:custGeom>
              <a:avLst/>
              <a:gdLst/>
              <a:ahLst/>
              <a:cxnLst>
                <a:cxn ang="0">
                  <a:pos x="785" y="600"/>
                </a:cxn>
                <a:cxn ang="0">
                  <a:pos x="804" y="592"/>
                </a:cxn>
                <a:cxn ang="0">
                  <a:pos x="816" y="576"/>
                </a:cxn>
                <a:cxn ang="0">
                  <a:pos x="804" y="540"/>
                </a:cxn>
                <a:cxn ang="0">
                  <a:pos x="615" y="492"/>
                </a:cxn>
                <a:cxn ang="0">
                  <a:pos x="626" y="428"/>
                </a:cxn>
                <a:cxn ang="0">
                  <a:pos x="638" y="364"/>
                </a:cxn>
                <a:cxn ang="0">
                  <a:pos x="653" y="280"/>
                </a:cxn>
                <a:cxn ang="0">
                  <a:pos x="673" y="180"/>
                </a:cxn>
                <a:cxn ang="0">
                  <a:pos x="692" y="112"/>
                </a:cxn>
                <a:cxn ang="0">
                  <a:pos x="746" y="52"/>
                </a:cxn>
                <a:cxn ang="0">
                  <a:pos x="793" y="44"/>
                </a:cxn>
                <a:cxn ang="0">
                  <a:pos x="847" y="60"/>
                </a:cxn>
                <a:cxn ang="0">
                  <a:pos x="831" y="92"/>
                </a:cxn>
                <a:cxn ang="0">
                  <a:pos x="785" y="136"/>
                </a:cxn>
                <a:cxn ang="0">
                  <a:pos x="773" y="184"/>
                </a:cxn>
                <a:cxn ang="0">
                  <a:pos x="793" y="236"/>
                </a:cxn>
                <a:cxn ang="0">
                  <a:pos x="843" y="252"/>
                </a:cxn>
                <a:cxn ang="0">
                  <a:pos x="901" y="232"/>
                </a:cxn>
                <a:cxn ang="0">
                  <a:pos x="940" y="176"/>
                </a:cxn>
                <a:cxn ang="0">
                  <a:pos x="940" y="96"/>
                </a:cxn>
                <a:cxn ang="0">
                  <a:pos x="893" y="36"/>
                </a:cxn>
                <a:cxn ang="0">
                  <a:pos x="820" y="4"/>
                </a:cxn>
                <a:cxn ang="0">
                  <a:pos x="750" y="4"/>
                </a:cxn>
                <a:cxn ang="0">
                  <a:pos x="677" y="28"/>
                </a:cxn>
                <a:cxn ang="0">
                  <a:pos x="603" y="100"/>
                </a:cxn>
                <a:cxn ang="0">
                  <a:pos x="541" y="228"/>
                </a:cxn>
                <a:cxn ang="0">
                  <a:pos x="530" y="280"/>
                </a:cxn>
                <a:cxn ang="0">
                  <a:pos x="514" y="344"/>
                </a:cxn>
                <a:cxn ang="0">
                  <a:pos x="495" y="456"/>
                </a:cxn>
                <a:cxn ang="0">
                  <a:pos x="309" y="540"/>
                </a:cxn>
                <a:cxn ang="0">
                  <a:pos x="294" y="552"/>
                </a:cxn>
                <a:cxn ang="0">
                  <a:pos x="290" y="584"/>
                </a:cxn>
                <a:cxn ang="0">
                  <a:pos x="313" y="600"/>
                </a:cxn>
                <a:cxn ang="0">
                  <a:pos x="325" y="1375"/>
                </a:cxn>
                <a:cxn ang="0">
                  <a:pos x="294" y="1531"/>
                </a:cxn>
                <a:cxn ang="0">
                  <a:pos x="255" y="1658"/>
                </a:cxn>
                <a:cxn ang="0">
                  <a:pos x="201" y="1730"/>
                </a:cxn>
                <a:cxn ang="0">
                  <a:pos x="143" y="1742"/>
                </a:cxn>
                <a:cxn ang="0">
                  <a:pos x="69" y="1706"/>
                </a:cxn>
                <a:cxn ang="0">
                  <a:pos x="135" y="1682"/>
                </a:cxn>
                <a:cxn ang="0">
                  <a:pos x="166" y="1638"/>
                </a:cxn>
                <a:cxn ang="0">
                  <a:pos x="174" y="1598"/>
                </a:cxn>
                <a:cxn ang="0">
                  <a:pos x="154" y="1551"/>
                </a:cxn>
                <a:cxn ang="0">
                  <a:pos x="104" y="1531"/>
                </a:cxn>
                <a:cxn ang="0">
                  <a:pos x="46" y="1551"/>
                </a:cxn>
                <a:cxn ang="0">
                  <a:pos x="7" y="1610"/>
                </a:cxn>
                <a:cxn ang="0">
                  <a:pos x="7" y="1698"/>
                </a:cxn>
                <a:cxn ang="0">
                  <a:pos x="69" y="1762"/>
                </a:cxn>
                <a:cxn ang="0">
                  <a:pos x="162" y="1786"/>
                </a:cxn>
                <a:cxn ang="0">
                  <a:pos x="255" y="1754"/>
                </a:cxn>
                <a:cxn ang="0">
                  <a:pos x="328" y="1678"/>
                </a:cxn>
                <a:cxn ang="0">
                  <a:pos x="375" y="1595"/>
                </a:cxn>
                <a:cxn ang="0">
                  <a:pos x="417" y="1487"/>
                </a:cxn>
                <a:cxn ang="0">
                  <a:pos x="452" y="1367"/>
                </a:cxn>
                <a:cxn ang="0">
                  <a:pos x="472" y="1267"/>
                </a:cxn>
                <a:cxn ang="0">
                  <a:pos x="595" y="600"/>
                </a:cxn>
              </a:cxnLst>
              <a:rect l="0" t="0" r="r" b="b"/>
              <a:pathLst>
                <a:path w="947" h="1786">
                  <a:moveTo>
                    <a:pt x="595" y="600"/>
                  </a:moveTo>
                  <a:lnTo>
                    <a:pt x="785" y="600"/>
                  </a:lnTo>
                  <a:lnTo>
                    <a:pt x="797" y="596"/>
                  </a:lnTo>
                  <a:lnTo>
                    <a:pt x="804" y="592"/>
                  </a:lnTo>
                  <a:lnTo>
                    <a:pt x="812" y="584"/>
                  </a:lnTo>
                  <a:lnTo>
                    <a:pt x="816" y="576"/>
                  </a:lnTo>
                  <a:lnTo>
                    <a:pt x="816" y="552"/>
                  </a:lnTo>
                  <a:lnTo>
                    <a:pt x="804" y="540"/>
                  </a:lnTo>
                  <a:lnTo>
                    <a:pt x="607" y="540"/>
                  </a:lnTo>
                  <a:lnTo>
                    <a:pt x="615" y="492"/>
                  </a:lnTo>
                  <a:lnTo>
                    <a:pt x="622" y="456"/>
                  </a:lnTo>
                  <a:lnTo>
                    <a:pt x="626" y="428"/>
                  </a:lnTo>
                  <a:lnTo>
                    <a:pt x="630" y="396"/>
                  </a:lnTo>
                  <a:lnTo>
                    <a:pt x="638" y="364"/>
                  </a:lnTo>
                  <a:lnTo>
                    <a:pt x="646" y="316"/>
                  </a:lnTo>
                  <a:lnTo>
                    <a:pt x="653" y="280"/>
                  </a:lnTo>
                  <a:lnTo>
                    <a:pt x="661" y="232"/>
                  </a:lnTo>
                  <a:lnTo>
                    <a:pt x="673" y="180"/>
                  </a:lnTo>
                  <a:lnTo>
                    <a:pt x="684" y="136"/>
                  </a:lnTo>
                  <a:lnTo>
                    <a:pt x="692" y="112"/>
                  </a:lnTo>
                  <a:lnTo>
                    <a:pt x="715" y="76"/>
                  </a:lnTo>
                  <a:lnTo>
                    <a:pt x="746" y="52"/>
                  </a:lnTo>
                  <a:lnTo>
                    <a:pt x="781" y="44"/>
                  </a:lnTo>
                  <a:lnTo>
                    <a:pt x="793" y="44"/>
                  </a:lnTo>
                  <a:lnTo>
                    <a:pt x="816" y="48"/>
                  </a:lnTo>
                  <a:lnTo>
                    <a:pt x="847" y="60"/>
                  </a:lnTo>
                  <a:lnTo>
                    <a:pt x="874" y="80"/>
                  </a:lnTo>
                  <a:lnTo>
                    <a:pt x="831" y="92"/>
                  </a:lnTo>
                  <a:lnTo>
                    <a:pt x="804" y="112"/>
                  </a:lnTo>
                  <a:lnTo>
                    <a:pt x="785" y="136"/>
                  </a:lnTo>
                  <a:lnTo>
                    <a:pt x="773" y="164"/>
                  </a:lnTo>
                  <a:lnTo>
                    <a:pt x="773" y="184"/>
                  </a:lnTo>
                  <a:lnTo>
                    <a:pt x="777" y="216"/>
                  </a:lnTo>
                  <a:lnTo>
                    <a:pt x="793" y="236"/>
                  </a:lnTo>
                  <a:lnTo>
                    <a:pt x="816" y="248"/>
                  </a:lnTo>
                  <a:lnTo>
                    <a:pt x="843" y="252"/>
                  </a:lnTo>
                  <a:lnTo>
                    <a:pt x="874" y="248"/>
                  </a:lnTo>
                  <a:lnTo>
                    <a:pt x="901" y="232"/>
                  </a:lnTo>
                  <a:lnTo>
                    <a:pt x="924" y="208"/>
                  </a:lnTo>
                  <a:lnTo>
                    <a:pt x="940" y="176"/>
                  </a:lnTo>
                  <a:lnTo>
                    <a:pt x="947" y="136"/>
                  </a:lnTo>
                  <a:lnTo>
                    <a:pt x="940" y="96"/>
                  </a:lnTo>
                  <a:lnTo>
                    <a:pt x="920" y="60"/>
                  </a:lnTo>
                  <a:lnTo>
                    <a:pt x="893" y="36"/>
                  </a:lnTo>
                  <a:lnTo>
                    <a:pt x="858" y="16"/>
                  </a:lnTo>
                  <a:lnTo>
                    <a:pt x="820" y="4"/>
                  </a:lnTo>
                  <a:lnTo>
                    <a:pt x="781" y="0"/>
                  </a:lnTo>
                  <a:lnTo>
                    <a:pt x="750" y="4"/>
                  </a:lnTo>
                  <a:lnTo>
                    <a:pt x="715" y="12"/>
                  </a:lnTo>
                  <a:lnTo>
                    <a:pt x="677" y="28"/>
                  </a:lnTo>
                  <a:lnTo>
                    <a:pt x="638" y="56"/>
                  </a:lnTo>
                  <a:lnTo>
                    <a:pt x="603" y="100"/>
                  </a:lnTo>
                  <a:lnTo>
                    <a:pt x="568" y="156"/>
                  </a:lnTo>
                  <a:lnTo>
                    <a:pt x="541" y="228"/>
                  </a:lnTo>
                  <a:lnTo>
                    <a:pt x="533" y="260"/>
                  </a:lnTo>
                  <a:lnTo>
                    <a:pt x="530" y="280"/>
                  </a:lnTo>
                  <a:lnTo>
                    <a:pt x="522" y="308"/>
                  </a:lnTo>
                  <a:lnTo>
                    <a:pt x="514" y="344"/>
                  </a:lnTo>
                  <a:lnTo>
                    <a:pt x="506" y="392"/>
                  </a:lnTo>
                  <a:lnTo>
                    <a:pt x="495" y="456"/>
                  </a:lnTo>
                  <a:lnTo>
                    <a:pt x="479" y="540"/>
                  </a:lnTo>
                  <a:lnTo>
                    <a:pt x="309" y="540"/>
                  </a:lnTo>
                  <a:lnTo>
                    <a:pt x="301" y="544"/>
                  </a:lnTo>
                  <a:lnTo>
                    <a:pt x="294" y="552"/>
                  </a:lnTo>
                  <a:lnTo>
                    <a:pt x="290" y="560"/>
                  </a:lnTo>
                  <a:lnTo>
                    <a:pt x="290" y="584"/>
                  </a:lnTo>
                  <a:lnTo>
                    <a:pt x="301" y="596"/>
                  </a:lnTo>
                  <a:lnTo>
                    <a:pt x="313" y="600"/>
                  </a:lnTo>
                  <a:lnTo>
                    <a:pt x="468" y="600"/>
                  </a:lnTo>
                  <a:lnTo>
                    <a:pt x="325" y="1375"/>
                  </a:lnTo>
                  <a:lnTo>
                    <a:pt x="309" y="1455"/>
                  </a:lnTo>
                  <a:lnTo>
                    <a:pt x="294" y="1531"/>
                  </a:lnTo>
                  <a:lnTo>
                    <a:pt x="278" y="1598"/>
                  </a:lnTo>
                  <a:lnTo>
                    <a:pt x="255" y="1658"/>
                  </a:lnTo>
                  <a:lnTo>
                    <a:pt x="232" y="1702"/>
                  </a:lnTo>
                  <a:lnTo>
                    <a:pt x="201" y="1730"/>
                  </a:lnTo>
                  <a:lnTo>
                    <a:pt x="162" y="1742"/>
                  </a:lnTo>
                  <a:lnTo>
                    <a:pt x="143" y="1742"/>
                  </a:lnTo>
                  <a:lnTo>
                    <a:pt x="108" y="1730"/>
                  </a:lnTo>
                  <a:lnTo>
                    <a:pt x="69" y="1706"/>
                  </a:lnTo>
                  <a:lnTo>
                    <a:pt x="108" y="1698"/>
                  </a:lnTo>
                  <a:lnTo>
                    <a:pt x="135" y="1682"/>
                  </a:lnTo>
                  <a:lnTo>
                    <a:pt x="154" y="1662"/>
                  </a:lnTo>
                  <a:lnTo>
                    <a:pt x="166" y="1638"/>
                  </a:lnTo>
                  <a:lnTo>
                    <a:pt x="174" y="1618"/>
                  </a:lnTo>
                  <a:lnTo>
                    <a:pt x="174" y="1598"/>
                  </a:lnTo>
                  <a:lnTo>
                    <a:pt x="170" y="1571"/>
                  </a:lnTo>
                  <a:lnTo>
                    <a:pt x="154" y="1551"/>
                  </a:lnTo>
                  <a:lnTo>
                    <a:pt x="131" y="1535"/>
                  </a:lnTo>
                  <a:lnTo>
                    <a:pt x="104" y="1531"/>
                  </a:lnTo>
                  <a:lnTo>
                    <a:pt x="73" y="1535"/>
                  </a:lnTo>
                  <a:lnTo>
                    <a:pt x="46" y="1551"/>
                  </a:lnTo>
                  <a:lnTo>
                    <a:pt x="23" y="1575"/>
                  </a:lnTo>
                  <a:lnTo>
                    <a:pt x="7" y="1610"/>
                  </a:lnTo>
                  <a:lnTo>
                    <a:pt x="0" y="1650"/>
                  </a:lnTo>
                  <a:lnTo>
                    <a:pt x="7" y="1698"/>
                  </a:lnTo>
                  <a:lnTo>
                    <a:pt x="34" y="1734"/>
                  </a:lnTo>
                  <a:lnTo>
                    <a:pt x="69" y="1762"/>
                  </a:lnTo>
                  <a:lnTo>
                    <a:pt x="116" y="1778"/>
                  </a:lnTo>
                  <a:lnTo>
                    <a:pt x="162" y="1786"/>
                  </a:lnTo>
                  <a:lnTo>
                    <a:pt x="212" y="1778"/>
                  </a:lnTo>
                  <a:lnTo>
                    <a:pt x="255" y="1754"/>
                  </a:lnTo>
                  <a:lnTo>
                    <a:pt x="294" y="1718"/>
                  </a:lnTo>
                  <a:lnTo>
                    <a:pt x="328" y="1678"/>
                  </a:lnTo>
                  <a:lnTo>
                    <a:pt x="356" y="1634"/>
                  </a:lnTo>
                  <a:lnTo>
                    <a:pt x="375" y="1595"/>
                  </a:lnTo>
                  <a:lnTo>
                    <a:pt x="398" y="1543"/>
                  </a:lnTo>
                  <a:lnTo>
                    <a:pt x="417" y="1487"/>
                  </a:lnTo>
                  <a:lnTo>
                    <a:pt x="437" y="1427"/>
                  </a:lnTo>
                  <a:lnTo>
                    <a:pt x="452" y="1367"/>
                  </a:lnTo>
                  <a:lnTo>
                    <a:pt x="464" y="1311"/>
                  </a:lnTo>
                  <a:lnTo>
                    <a:pt x="472" y="1267"/>
                  </a:lnTo>
                  <a:lnTo>
                    <a:pt x="483" y="1219"/>
                  </a:lnTo>
                  <a:lnTo>
                    <a:pt x="595" y="6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0" name="Freeform 90"/>
            <p:cNvSpPr>
              <a:spLocks/>
            </p:cNvSpPr>
            <p:nvPr/>
          </p:nvSpPr>
          <p:spPr bwMode="auto">
            <a:xfrm>
              <a:off x="3624" y="3646"/>
              <a:ext cx="437" cy="1962"/>
            </a:xfrm>
            <a:custGeom>
              <a:avLst/>
              <a:gdLst/>
              <a:ahLst/>
              <a:cxnLst>
                <a:cxn ang="0">
                  <a:pos x="437" y="1942"/>
                </a:cxn>
                <a:cxn ang="0">
                  <a:pos x="437" y="1934"/>
                </a:cxn>
                <a:cxn ang="0">
                  <a:pos x="433" y="1926"/>
                </a:cxn>
                <a:cxn ang="0">
                  <a:pos x="426" y="1922"/>
                </a:cxn>
                <a:cxn ang="0">
                  <a:pos x="418" y="1910"/>
                </a:cxn>
                <a:cxn ang="0">
                  <a:pos x="406" y="1898"/>
                </a:cxn>
                <a:cxn ang="0">
                  <a:pos x="325" y="1798"/>
                </a:cxn>
                <a:cxn ang="0">
                  <a:pos x="259" y="1694"/>
                </a:cxn>
                <a:cxn ang="0">
                  <a:pos x="209" y="1579"/>
                </a:cxn>
                <a:cxn ang="0">
                  <a:pos x="170" y="1459"/>
                </a:cxn>
                <a:cxn ang="0">
                  <a:pos x="139" y="1339"/>
                </a:cxn>
                <a:cxn ang="0">
                  <a:pos x="120" y="1215"/>
                </a:cxn>
                <a:cxn ang="0">
                  <a:pos x="112" y="1095"/>
                </a:cxn>
                <a:cxn ang="0">
                  <a:pos x="108" y="979"/>
                </a:cxn>
                <a:cxn ang="0">
                  <a:pos x="112" y="851"/>
                </a:cxn>
                <a:cxn ang="0">
                  <a:pos x="124" y="728"/>
                </a:cxn>
                <a:cxn ang="0">
                  <a:pos x="143" y="600"/>
                </a:cxn>
                <a:cxn ang="0">
                  <a:pos x="174" y="480"/>
                </a:cxn>
                <a:cxn ang="0">
                  <a:pos x="217" y="364"/>
                </a:cxn>
                <a:cxn ang="0">
                  <a:pos x="267" y="252"/>
                </a:cxn>
                <a:cxn ang="0">
                  <a:pos x="333" y="148"/>
                </a:cxn>
                <a:cxn ang="0">
                  <a:pos x="414" y="52"/>
                </a:cxn>
                <a:cxn ang="0">
                  <a:pos x="426" y="44"/>
                </a:cxn>
                <a:cxn ang="0">
                  <a:pos x="433" y="36"/>
                </a:cxn>
                <a:cxn ang="0">
                  <a:pos x="437" y="28"/>
                </a:cxn>
                <a:cxn ang="0">
                  <a:pos x="437" y="12"/>
                </a:cxn>
                <a:cxn ang="0">
                  <a:pos x="433" y="4"/>
                </a:cxn>
                <a:cxn ang="0">
                  <a:pos x="429" y="0"/>
                </a:cxn>
                <a:cxn ang="0">
                  <a:pos x="422" y="0"/>
                </a:cxn>
                <a:cxn ang="0">
                  <a:pos x="406" y="8"/>
                </a:cxn>
                <a:cxn ang="0">
                  <a:pos x="383" y="24"/>
                </a:cxn>
                <a:cxn ang="0">
                  <a:pos x="344" y="56"/>
                </a:cxn>
                <a:cxn ang="0">
                  <a:pos x="306" y="96"/>
                </a:cxn>
                <a:cxn ang="0">
                  <a:pos x="259" y="152"/>
                </a:cxn>
                <a:cxn ang="0">
                  <a:pos x="209" y="216"/>
                </a:cxn>
                <a:cxn ang="0">
                  <a:pos x="163" y="296"/>
                </a:cxn>
                <a:cxn ang="0">
                  <a:pos x="116" y="384"/>
                </a:cxn>
                <a:cxn ang="0">
                  <a:pos x="58" y="544"/>
                </a:cxn>
                <a:cxn ang="0">
                  <a:pos x="23" y="700"/>
                </a:cxn>
                <a:cxn ang="0">
                  <a:pos x="4" y="847"/>
                </a:cxn>
                <a:cxn ang="0">
                  <a:pos x="0" y="979"/>
                </a:cxn>
                <a:cxn ang="0">
                  <a:pos x="4" y="1079"/>
                </a:cxn>
                <a:cxn ang="0">
                  <a:pos x="12" y="1199"/>
                </a:cxn>
                <a:cxn ang="0">
                  <a:pos x="35" y="1327"/>
                </a:cxn>
                <a:cxn ang="0">
                  <a:pos x="70" y="1459"/>
                </a:cxn>
                <a:cxn ang="0">
                  <a:pos x="124" y="1591"/>
                </a:cxn>
                <a:cxn ang="0">
                  <a:pos x="170" y="1675"/>
                </a:cxn>
                <a:cxn ang="0">
                  <a:pos x="217" y="1750"/>
                </a:cxn>
                <a:cxn ang="0">
                  <a:pos x="263" y="1814"/>
                </a:cxn>
                <a:cxn ang="0">
                  <a:pos x="306" y="1866"/>
                </a:cxn>
                <a:cxn ang="0">
                  <a:pos x="348" y="1906"/>
                </a:cxn>
                <a:cxn ang="0">
                  <a:pos x="383" y="1938"/>
                </a:cxn>
                <a:cxn ang="0">
                  <a:pos x="406" y="1954"/>
                </a:cxn>
                <a:cxn ang="0">
                  <a:pos x="422" y="1962"/>
                </a:cxn>
                <a:cxn ang="0">
                  <a:pos x="429" y="1962"/>
                </a:cxn>
                <a:cxn ang="0">
                  <a:pos x="433" y="1958"/>
                </a:cxn>
                <a:cxn ang="0">
                  <a:pos x="437" y="1950"/>
                </a:cxn>
                <a:cxn ang="0">
                  <a:pos x="437" y="1942"/>
                </a:cxn>
              </a:cxnLst>
              <a:rect l="0" t="0" r="r" b="b"/>
              <a:pathLst>
                <a:path w="437" h="1962">
                  <a:moveTo>
                    <a:pt x="437" y="1942"/>
                  </a:moveTo>
                  <a:lnTo>
                    <a:pt x="437" y="1934"/>
                  </a:lnTo>
                  <a:lnTo>
                    <a:pt x="433" y="1926"/>
                  </a:lnTo>
                  <a:lnTo>
                    <a:pt x="426" y="1922"/>
                  </a:lnTo>
                  <a:lnTo>
                    <a:pt x="418" y="1910"/>
                  </a:lnTo>
                  <a:lnTo>
                    <a:pt x="406" y="1898"/>
                  </a:lnTo>
                  <a:lnTo>
                    <a:pt x="325" y="1798"/>
                  </a:lnTo>
                  <a:lnTo>
                    <a:pt x="259" y="1694"/>
                  </a:lnTo>
                  <a:lnTo>
                    <a:pt x="209" y="1579"/>
                  </a:lnTo>
                  <a:lnTo>
                    <a:pt x="170" y="1459"/>
                  </a:lnTo>
                  <a:lnTo>
                    <a:pt x="139" y="1339"/>
                  </a:lnTo>
                  <a:lnTo>
                    <a:pt x="120" y="1215"/>
                  </a:lnTo>
                  <a:lnTo>
                    <a:pt x="112" y="1095"/>
                  </a:lnTo>
                  <a:lnTo>
                    <a:pt x="108" y="979"/>
                  </a:lnTo>
                  <a:lnTo>
                    <a:pt x="112" y="851"/>
                  </a:lnTo>
                  <a:lnTo>
                    <a:pt x="124" y="728"/>
                  </a:lnTo>
                  <a:lnTo>
                    <a:pt x="143" y="600"/>
                  </a:lnTo>
                  <a:lnTo>
                    <a:pt x="174" y="480"/>
                  </a:lnTo>
                  <a:lnTo>
                    <a:pt x="217" y="364"/>
                  </a:lnTo>
                  <a:lnTo>
                    <a:pt x="267" y="252"/>
                  </a:lnTo>
                  <a:lnTo>
                    <a:pt x="333" y="148"/>
                  </a:lnTo>
                  <a:lnTo>
                    <a:pt x="414" y="52"/>
                  </a:lnTo>
                  <a:lnTo>
                    <a:pt x="426" y="44"/>
                  </a:lnTo>
                  <a:lnTo>
                    <a:pt x="433" y="36"/>
                  </a:lnTo>
                  <a:lnTo>
                    <a:pt x="437" y="28"/>
                  </a:lnTo>
                  <a:lnTo>
                    <a:pt x="437" y="12"/>
                  </a:lnTo>
                  <a:lnTo>
                    <a:pt x="433" y="4"/>
                  </a:lnTo>
                  <a:lnTo>
                    <a:pt x="429" y="0"/>
                  </a:lnTo>
                  <a:lnTo>
                    <a:pt x="422" y="0"/>
                  </a:lnTo>
                  <a:lnTo>
                    <a:pt x="406" y="8"/>
                  </a:lnTo>
                  <a:lnTo>
                    <a:pt x="383" y="24"/>
                  </a:lnTo>
                  <a:lnTo>
                    <a:pt x="344" y="56"/>
                  </a:lnTo>
                  <a:lnTo>
                    <a:pt x="306" y="96"/>
                  </a:lnTo>
                  <a:lnTo>
                    <a:pt x="259" y="152"/>
                  </a:lnTo>
                  <a:lnTo>
                    <a:pt x="209" y="216"/>
                  </a:lnTo>
                  <a:lnTo>
                    <a:pt x="163" y="296"/>
                  </a:lnTo>
                  <a:lnTo>
                    <a:pt x="116" y="384"/>
                  </a:lnTo>
                  <a:lnTo>
                    <a:pt x="58" y="544"/>
                  </a:lnTo>
                  <a:lnTo>
                    <a:pt x="23" y="700"/>
                  </a:lnTo>
                  <a:lnTo>
                    <a:pt x="4" y="847"/>
                  </a:lnTo>
                  <a:lnTo>
                    <a:pt x="0" y="979"/>
                  </a:lnTo>
                  <a:lnTo>
                    <a:pt x="4" y="1079"/>
                  </a:lnTo>
                  <a:lnTo>
                    <a:pt x="12" y="1199"/>
                  </a:lnTo>
                  <a:lnTo>
                    <a:pt x="35" y="1327"/>
                  </a:lnTo>
                  <a:lnTo>
                    <a:pt x="70" y="1459"/>
                  </a:lnTo>
                  <a:lnTo>
                    <a:pt x="124" y="1591"/>
                  </a:lnTo>
                  <a:lnTo>
                    <a:pt x="170" y="1675"/>
                  </a:lnTo>
                  <a:lnTo>
                    <a:pt x="217" y="1750"/>
                  </a:lnTo>
                  <a:lnTo>
                    <a:pt x="263" y="1814"/>
                  </a:lnTo>
                  <a:lnTo>
                    <a:pt x="306" y="1866"/>
                  </a:lnTo>
                  <a:lnTo>
                    <a:pt x="348" y="1906"/>
                  </a:lnTo>
                  <a:lnTo>
                    <a:pt x="383" y="1938"/>
                  </a:lnTo>
                  <a:lnTo>
                    <a:pt x="406" y="1954"/>
                  </a:lnTo>
                  <a:lnTo>
                    <a:pt x="422" y="1962"/>
                  </a:lnTo>
                  <a:lnTo>
                    <a:pt x="429" y="1962"/>
                  </a:lnTo>
                  <a:lnTo>
                    <a:pt x="433" y="1958"/>
                  </a:lnTo>
                  <a:lnTo>
                    <a:pt x="437" y="1950"/>
                  </a:lnTo>
                  <a:lnTo>
                    <a:pt x="437" y="19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1" name="Freeform 91"/>
            <p:cNvSpPr>
              <a:spLocks/>
            </p:cNvSpPr>
            <p:nvPr/>
          </p:nvSpPr>
          <p:spPr bwMode="auto">
            <a:xfrm>
              <a:off x="4216" y="4246"/>
              <a:ext cx="1068" cy="871"/>
            </a:xfrm>
            <a:custGeom>
              <a:avLst/>
              <a:gdLst/>
              <a:ahLst/>
              <a:cxnLst>
                <a:cxn ang="0">
                  <a:pos x="615" y="387"/>
                </a:cxn>
                <a:cxn ang="0">
                  <a:pos x="835" y="132"/>
                </a:cxn>
                <a:cxn ang="0">
                  <a:pos x="847" y="120"/>
                </a:cxn>
                <a:cxn ang="0">
                  <a:pos x="863" y="112"/>
                </a:cxn>
                <a:cxn ang="0">
                  <a:pos x="882" y="104"/>
                </a:cxn>
                <a:cxn ang="0">
                  <a:pos x="917" y="96"/>
                </a:cxn>
                <a:cxn ang="0">
                  <a:pos x="963" y="92"/>
                </a:cxn>
                <a:cxn ang="0">
                  <a:pos x="1029" y="92"/>
                </a:cxn>
                <a:cxn ang="0">
                  <a:pos x="1029" y="0"/>
                </a:cxn>
                <a:cxn ang="0">
                  <a:pos x="986" y="4"/>
                </a:cxn>
                <a:cxn ang="0">
                  <a:pos x="901" y="4"/>
                </a:cxn>
                <a:cxn ang="0">
                  <a:pos x="870" y="8"/>
                </a:cxn>
                <a:cxn ang="0">
                  <a:pos x="812" y="8"/>
                </a:cxn>
                <a:cxn ang="0">
                  <a:pos x="758" y="4"/>
                </a:cxn>
                <a:cxn ang="0">
                  <a:pos x="708" y="4"/>
                </a:cxn>
                <a:cxn ang="0">
                  <a:pos x="661" y="0"/>
                </a:cxn>
                <a:cxn ang="0">
                  <a:pos x="661" y="92"/>
                </a:cxn>
                <a:cxn ang="0">
                  <a:pos x="696" y="96"/>
                </a:cxn>
                <a:cxn ang="0">
                  <a:pos x="731" y="112"/>
                </a:cxn>
                <a:cxn ang="0">
                  <a:pos x="727" y="120"/>
                </a:cxn>
                <a:cxn ang="0">
                  <a:pos x="716" y="132"/>
                </a:cxn>
                <a:cxn ang="0">
                  <a:pos x="557" y="319"/>
                </a:cxn>
                <a:cxn ang="0">
                  <a:pos x="371" y="92"/>
                </a:cxn>
                <a:cxn ang="0">
                  <a:pos x="449" y="92"/>
                </a:cxn>
                <a:cxn ang="0">
                  <a:pos x="449" y="0"/>
                </a:cxn>
                <a:cxn ang="0">
                  <a:pos x="398" y="4"/>
                </a:cxn>
                <a:cxn ang="0">
                  <a:pos x="271" y="4"/>
                </a:cxn>
                <a:cxn ang="0">
                  <a:pos x="217" y="8"/>
                </a:cxn>
                <a:cxn ang="0">
                  <a:pos x="151" y="4"/>
                </a:cxn>
                <a:cxn ang="0">
                  <a:pos x="77" y="4"/>
                </a:cxn>
                <a:cxn ang="0">
                  <a:pos x="8" y="0"/>
                </a:cxn>
                <a:cxn ang="0">
                  <a:pos x="8" y="92"/>
                </a:cxn>
                <a:cxn ang="0">
                  <a:pos x="143" y="92"/>
                </a:cxn>
                <a:cxn ang="0">
                  <a:pos x="441" y="451"/>
                </a:cxn>
                <a:cxn ang="0">
                  <a:pos x="189" y="743"/>
                </a:cxn>
                <a:cxn ang="0">
                  <a:pos x="159" y="763"/>
                </a:cxn>
                <a:cxn ang="0">
                  <a:pos x="116" y="775"/>
                </a:cxn>
                <a:cxn ang="0">
                  <a:pos x="62" y="779"/>
                </a:cxn>
                <a:cxn ang="0">
                  <a:pos x="0" y="779"/>
                </a:cxn>
                <a:cxn ang="0">
                  <a:pos x="0" y="871"/>
                </a:cxn>
                <a:cxn ang="0">
                  <a:pos x="42" y="867"/>
                </a:cxn>
                <a:cxn ang="0">
                  <a:pos x="275" y="867"/>
                </a:cxn>
                <a:cxn ang="0">
                  <a:pos x="329" y="871"/>
                </a:cxn>
                <a:cxn ang="0">
                  <a:pos x="367" y="871"/>
                </a:cxn>
                <a:cxn ang="0">
                  <a:pos x="367" y="779"/>
                </a:cxn>
                <a:cxn ang="0">
                  <a:pos x="336" y="775"/>
                </a:cxn>
                <a:cxn ang="0">
                  <a:pos x="309" y="767"/>
                </a:cxn>
                <a:cxn ang="0">
                  <a:pos x="298" y="759"/>
                </a:cxn>
                <a:cxn ang="0">
                  <a:pos x="298" y="755"/>
                </a:cxn>
                <a:cxn ang="0">
                  <a:pos x="313" y="739"/>
                </a:cxn>
                <a:cxn ang="0">
                  <a:pos x="495" y="523"/>
                </a:cxn>
                <a:cxn ang="0">
                  <a:pos x="704" y="779"/>
                </a:cxn>
                <a:cxn ang="0">
                  <a:pos x="630" y="779"/>
                </a:cxn>
                <a:cxn ang="0">
                  <a:pos x="630" y="871"/>
                </a:cxn>
                <a:cxn ang="0">
                  <a:pos x="677" y="871"/>
                </a:cxn>
                <a:cxn ang="0">
                  <a:pos x="739" y="867"/>
                </a:cxn>
                <a:cxn ang="0">
                  <a:pos x="998" y="867"/>
                </a:cxn>
                <a:cxn ang="0">
                  <a:pos x="1068" y="871"/>
                </a:cxn>
                <a:cxn ang="0">
                  <a:pos x="1068" y="779"/>
                </a:cxn>
                <a:cxn ang="0">
                  <a:pos x="932" y="779"/>
                </a:cxn>
                <a:cxn ang="0">
                  <a:pos x="615" y="387"/>
                </a:cxn>
              </a:cxnLst>
              <a:rect l="0" t="0" r="r" b="b"/>
              <a:pathLst>
                <a:path w="1068" h="871">
                  <a:moveTo>
                    <a:pt x="615" y="387"/>
                  </a:moveTo>
                  <a:lnTo>
                    <a:pt x="835" y="132"/>
                  </a:lnTo>
                  <a:lnTo>
                    <a:pt x="847" y="120"/>
                  </a:lnTo>
                  <a:lnTo>
                    <a:pt x="863" y="112"/>
                  </a:lnTo>
                  <a:lnTo>
                    <a:pt x="882" y="104"/>
                  </a:lnTo>
                  <a:lnTo>
                    <a:pt x="917" y="96"/>
                  </a:lnTo>
                  <a:lnTo>
                    <a:pt x="963" y="92"/>
                  </a:lnTo>
                  <a:lnTo>
                    <a:pt x="1029" y="92"/>
                  </a:lnTo>
                  <a:lnTo>
                    <a:pt x="1029" y="0"/>
                  </a:lnTo>
                  <a:lnTo>
                    <a:pt x="986" y="4"/>
                  </a:lnTo>
                  <a:lnTo>
                    <a:pt x="901" y="4"/>
                  </a:lnTo>
                  <a:lnTo>
                    <a:pt x="870" y="8"/>
                  </a:lnTo>
                  <a:lnTo>
                    <a:pt x="812" y="8"/>
                  </a:lnTo>
                  <a:lnTo>
                    <a:pt x="758" y="4"/>
                  </a:lnTo>
                  <a:lnTo>
                    <a:pt x="708" y="4"/>
                  </a:lnTo>
                  <a:lnTo>
                    <a:pt x="661" y="0"/>
                  </a:lnTo>
                  <a:lnTo>
                    <a:pt x="661" y="92"/>
                  </a:lnTo>
                  <a:lnTo>
                    <a:pt x="696" y="96"/>
                  </a:lnTo>
                  <a:lnTo>
                    <a:pt x="731" y="112"/>
                  </a:lnTo>
                  <a:lnTo>
                    <a:pt x="727" y="120"/>
                  </a:lnTo>
                  <a:lnTo>
                    <a:pt x="716" y="132"/>
                  </a:lnTo>
                  <a:lnTo>
                    <a:pt x="557" y="319"/>
                  </a:lnTo>
                  <a:lnTo>
                    <a:pt x="371" y="92"/>
                  </a:lnTo>
                  <a:lnTo>
                    <a:pt x="449" y="92"/>
                  </a:lnTo>
                  <a:lnTo>
                    <a:pt x="449" y="0"/>
                  </a:lnTo>
                  <a:lnTo>
                    <a:pt x="398" y="4"/>
                  </a:lnTo>
                  <a:lnTo>
                    <a:pt x="271" y="4"/>
                  </a:lnTo>
                  <a:lnTo>
                    <a:pt x="217" y="8"/>
                  </a:lnTo>
                  <a:lnTo>
                    <a:pt x="151" y="4"/>
                  </a:lnTo>
                  <a:lnTo>
                    <a:pt x="77" y="4"/>
                  </a:lnTo>
                  <a:lnTo>
                    <a:pt x="8" y="0"/>
                  </a:lnTo>
                  <a:lnTo>
                    <a:pt x="8" y="92"/>
                  </a:lnTo>
                  <a:lnTo>
                    <a:pt x="143" y="92"/>
                  </a:lnTo>
                  <a:lnTo>
                    <a:pt x="441" y="451"/>
                  </a:lnTo>
                  <a:lnTo>
                    <a:pt x="189" y="743"/>
                  </a:lnTo>
                  <a:lnTo>
                    <a:pt x="159" y="763"/>
                  </a:lnTo>
                  <a:lnTo>
                    <a:pt x="116" y="775"/>
                  </a:lnTo>
                  <a:lnTo>
                    <a:pt x="62" y="779"/>
                  </a:lnTo>
                  <a:lnTo>
                    <a:pt x="0" y="779"/>
                  </a:lnTo>
                  <a:lnTo>
                    <a:pt x="0" y="871"/>
                  </a:lnTo>
                  <a:lnTo>
                    <a:pt x="42" y="867"/>
                  </a:lnTo>
                  <a:lnTo>
                    <a:pt x="275" y="867"/>
                  </a:lnTo>
                  <a:lnTo>
                    <a:pt x="329" y="871"/>
                  </a:lnTo>
                  <a:lnTo>
                    <a:pt x="367" y="871"/>
                  </a:lnTo>
                  <a:lnTo>
                    <a:pt x="367" y="779"/>
                  </a:lnTo>
                  <a:lnTo>
                    <a:pt x="336" y="775"/>
                  </a:lnTo>
                  <a:lnTo>
                    <a:pt x="309" y="767"/>
                  </a:lnTo>
                  <a:lnTo>
                    <a:pt x="298" y="759"/>
                  </a:lnTo>
                  <a:lnTo>
                    <a:pt x="298" y="755"/>
                  </a:lnTo>
                  <a:lnTo>
                    <a:pt x="313" y="739"/>
                  </a:lnTo>
                  <a:lnTo>
                    <a:pt x="495" y="523"/>
                  </a:lnTo>
                  <a:lnTo>
                    <a:pt x="704" y="779"/>
                  </a:lnTo>
                  <a:lnTo>
                    <a:pt x="630" y="779"/>
                  </a:lnTo>
                  <a:lnTo>
                    <a:pt x="630" y="871"/>
                  </a:lnTo>
                  <a:lnTo>
                    <a:pt x="677" y="871"/>
                  </a:lnTo>
                  <a:lnTo>
                    <a:pt x="739" y="867"/>
                  </a:lnTo>
                  <a:lnTo>
                    <a:pt x="998" y="867"/>
                  </a:lnTo>
                  <a:lnTo>
                    <a:pt x="1068" y="871"/>
                  </a:lnTo>
                  <a:lnTo>
                    <a:pt x="1068" y="779"/>
                  </a:lnTo>
                  <a:lnTo>
                    <a:pt x="932" y="779"/>
                  </a:lnTo>
                  <a:lnTo>
                    <a:pt x="615" y="3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2" name="Freeform 92"/>
            <p:cNvSpPr>
              <a:spLocks/>
            </p:cNvSpPr>
            <p:nvPr/>
          </p:nvSpPr>
          <p:spPr bwMode="auto">
            <a:xfrm>
              <a:off x="5434" y="3646"/>
              <a:ext cx="441" cy="1962"/>
            </a:xfrm>
            <a:custGeom>
              <a:avLst/>
              <a:gdLst/>
              <a:ahLst/>
              <a:cxnLst>
                <a:cxn ang="0">
                  <a:pos x="441" y="979"/>
                </a:cxn>
                <a:cxn ang="0">
                  <a:pos x="438" y="879"/>
                </a:cxn>
                <a:cxn ang="0">
                  <a:pos x="426" y="764"/>
                </a:cxn>
                <a:cxn ang="0">
                  <a:pos x="403" y="636"/>
                </a:cxn>
                <a:cxn ang="0">
                  <a:pos x="368" y="504"/>
                </a:cxn>
                <a:cxn ang="0">
                  <a:pos x="314" y="368"/>
                </a:cxn>
                <a:cxn ang="0">
                  <a:pos x="271" y="284"/>
                </a:cxn>
                <a:cxn ang="0">
                  <a:pos x="225" y="208"/>
                </a:cxn>
                <a:cxn ang="0">
                  <a:pos x="175" y="144"/>
                </a:cxn>
                <a:cxn ang="0">
                  <a:pos x="132" y="92"/>
                </a:cxn>
                <a:cxn ang="0">
                  <a:pos x="89" y="52"/>
                </a:cxn>
                <a:cxn ang="0">
                  <a:pos x="58" y="24"/>
                </a:cxn>
                <a:cxn ang="0">
                  <a:pos x="31" y="4"/>
                </a:cxn>
                <a:cxn ang="0">
                  <a:pos x="20" y="0"/>
                </a:cxn>
                <a:cxn ang="0">
                  <a:pos x="12" y="0"/>
                </a:cxn>
                <a:cxn ang="0">
                  <a:pos x="4" y="4"/>
                </a:cxn>
                <a:cxn ang="0">
                  <a:pos x="0" y="12"/>
                </a:cxn>
                <a:cxn ang="0">
                  <a:pos x="0" y="28"/>
                </a:cxn>
                <a:cxn ang="0">
                  <a:pos x="35" y="64"/>
                </a:cxn>
                <a:cxn ang="0">
                  <a:pos x="109" y="156"/>
                </a:cxn>
                <a:cxn ang="0">
                  <a:pos x="175" y="260"/>
                </a:cxn>
                <a:cxn ang="0">
                  <a:pos x="229" y="376"/>
                </a:cxn>
                <a:cxn ang="0">
                  <a:pos x="275" y="508"/>
                </a:cxn>
                <a:cxn ang="0">
                  <a:pos x="306" y="656"/>
                </a:cxn>
                <a:cxn ang="0">
                  <a:pos x="325" y="812"/>
                </a:cxn>
                <a:cxn ang="0">
                  <a:pos x="329" y="979"/>
                </a:cxn>
                <a:cxn ang="0">
                  <a:pos x="325" y="1107"/>
                </a:cxn>
                <a:cxn ang="0">
                  <a:pos x="314" y="1231"/>
                </a:cxn>
                <a:cxn ang="0">
                  <a:pos x="294" y="1355"/>
                </a:cxn>
                <a:cxn ang="0">
                  <a:pos x="267" y="1479"/>
                </a:cxn>
                <a:cxn ang="0">
                  <a:pos x="225" y="1595"/>
                </a:cxn>
                <a:cxn ang="0">
                  <a:pos x="171" y="1706"/>
                </a:cxn>
                <a:cxn ang="0">
                  <a:pos x="105" y="1810"/>
                </a:cxn>
                <a:cxn ang="0">
                  <a:pos x="24" y="1906"/>
                </a:cxn>
                <a:cxn ang="0">
                  <a:pos x="12" y="1918"/>
                </a:cxn>
                <a:cxn ang="0">
                  <a:pos x="8" y="1926"/>
                </a:cxn>
                <a:cxn ang="0">
                  <a:pos x="0" y="1934"/>
                </a:cxn>
                <a:cxn ang="0">
                  <a:pos x="0" y="1942"/>
                </a:cxn>
                <a:cxn ang="0">
                  <a:pos x="8" y="1958"/>
                </a:cxn>
                <a:cxn ang="0">
                  <a:pos x="20" y="1962"/>
                </a:cxn>
                <a:cxn ang="0">
                  <a:pos x="35" y="1954"/>
                </a:cxn>
                <a:cxn ang="0">
                  <a:pos x="58" y="1938"/>
                </a:cxn>
                <a:cxn ang="0">
                  <a:pos x="93" y="1906"/>
                </a:cxn>
                <a:cxn ang="0">
                  <a:pos x="136" y="1862"/>
                </a:cxn>
                <a:cxn ang="0">
                  <a:pos x="182" y="1810"/>
                </a:cxn>
                <a:cxn ang="0">
                  <a:pos x="229" y="1742"/>
                </a:cxn>
                <a:cxn ang="0">
                  <a:pos x="275" y="1667"/>
                </a:cxn>
                <a:cxn ang="0">
                  <a:pos x="322" y="1579"/>
                </a:cxn>
                <a:cxn ang="0">
                  <a:pos x="380" y="1419"/>
                </a:cxn>
                <a:cxn ang="0">
                  <a:pos x="418" y="1259"/>
                </a:cxn>
                <a:cxn ang="0">
                  <a:pos x="438" y="1115"/>
                </a:cxn>
                <a:cxn ang="0">
                  <a:pos x="441" y="979"/>
                </a:cxn>
              </a:cxnLst>
              <a:rect l="0" t="0" r="r" b="b"/>
              <a:pathLst>
                <a:path w="441" h="1962">
                  <a:moveTo>
                    <a:pt x="441" y="979"/>
                  </a:moveTo>
                  <a:lnTo>
                    <a:pt x="438" y="879"/>
                  </a:lnTo>
                  <a:lnTo>
                    <a:pt x="426" y="764"/>
                  </a:lnTo>
                  <a:lnTo>
                    <a:pt x="403" y="636"/>
                  </a:lnTo>
                  <a:lnTo>
                    <a:pt x="368" y="504"/>
                  </a:lnTo>
                  <a:lnTo>
                    <a:pt x="314" y="368"/>
                  </a:lnTo>
                  <a:lnTo>
                    <a:pt x="271" y="284"/>
                  </a:lnTo>
                  <a:lnTo>
                    <a:pt x="225" y="208"/>
                  </a:lnTo>
                  <a:lnTo>
                    <a:pt x="175" y="144"/>
                  </a:lnTo>
                  <a:lnTo>
                    <a:pt x="132" y="92"/>
                  </a:lnTo>
                  <a:lnTo>
                    <a:pt x="89" y="52"/>
                  </a:lnTo>
                  <a:lnTo>
                    <a:pt x="58" y="24"/>
                  </a:lnTo>
                  <a:lnTo>
                    <a:pt x="31" y="4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35" y="64"/>
                  </a:lnTo>
                  <a:lnTo>
                    <a:pt x="109" y="156"/>
                  </a:lnTo>
                  <a:lnTo>
                    <a:pt x="175" y="260"/>
                  </a:lnTo>
                  <a:lnTo>
                    <a:pt x="229" y="376"/>
                  </a:lnTo>
                  <a:lnTo>
                    <a:pt x="275" y="508"/>
                  </a:lnTo>
                  <a:lnTo>
                    <a:pt x="306" y="656"/>
                  </a:lnTo>
                  <a:lnTo>
                    <a:pt x="325" y="812"/>
                  </a:lnTo>
                  <a:lnTo>
                    <a:pt x="329" y="979"/>
                  </a:lnTo>
                  <a:lnTo>
                    <a:pt x="325" y="1107"/>
                  </a:lnTo>
                  <a:lnTo>
                    <a:pt x="314" y="1231"/>
                  </a:lnTo>
                  <a:lnTo>
                    <a:pt x="294" y="1355"/>
                  </a:lnTo>
                  <a:lnTo>
                    <a:pt x="267" y="1479"/>
                  </a:lnTo>
                  <a:lnTo>
                    <a:pt x="225" y="1595"/>
                  </a:lnTo>
                  <a:lnTo>
                    <a:pt x="171" y="1706"/>
                  </a:lnTo>
                  <a:lnTo>
                    <a:pt x="105" y="1810"/>
                  </a:lnTo>
                  <a:lnTo>
                    <a:pt x="24" y="1906"/>
                  </a:lnTo>
                  <a:lnTo>
                    <a:pt x="12" y="1918"/>
                  </a:lnTo>
                  <a:lnTo>
                    <a:pt x="8" y="1926"/>
                  </a:lnTo>
                  <a:lnTo>
                    <a:pt x="0" y="1934"/>
                  </a:lnTo>
                  <a:lnTo>
                    <a:pt x="0" y="1942"/>
                  </a:lnTo>
                  <a:lnTo>
                    <a:pt x="8" y="1958"/>
                  </a:lnTo>
                  <a:lnTo>
                    <a:pt x="20" y="1962"/>
                  </a:lnTo>
                  <a:lnTo>
                    <a:pt x="35" y="1954"/>
                  </a:lnTo>
                  <a:lnTo>
                    <a:pt x="58" y="1938"/>
                  </a:lnTo>
                  <a:lnTo>
                    <a:pt x="93" y="1906"/>
                  </a:lnTo>
                  <a:lnTo>
                    <a:pt x="136" y="1862"/>
                  </a:lnTo>
                  <a:lnTo>
                    <a:pt x="182" y="1810"/>
                  </a:lnTo>
                  <a:lnTo>
                    <a:pt x="229" y="1742"/>
                  </a:lnTo>
                  <a:lnTo>
                    <a:pt x="275" y="1667"/>
                  </a:lnTo>
                  <a:lnTo>
                    <a:pt x="322" y="1579"/>
                  </a:lnTo>
                  <a:lnTo>
                    <a:pt x="380" y="1419"/>
                  </a:lnTo>
                  <a:lnTo>
                    <a:pt x="418" y="1259"/>
                  </a:lnTo>
                  <a:lnTo>
                    <a:pt x="438" y="1115"/>
                  </a:lnTo>
                  <a:lnTo>
                    <a:pt x="441" y="9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3" name="Freeform 93"/>
            <p:cNvSpPr>
              <a:spLocks noEditPoints="1"/>
            </p:cNvSpPr>
            <p:nvPr/>
          </p:nvSpPr>
          <p:spPr bwMode="auto">
            <a:xfrm>
              <a:off x="6777" y="4274"/>
              <a:ext cx="201" cy="843"/>
            </a:xfrm>
            <a:custGeom>
              <a:avLst/>
              <a:gdLst/>
              <a:ahLst/>
              <a:cxnLst>
                <a:cxn ang="0">
                  <a:pos x="201" y="104"/>
                </a:cxn>
                <a:cxn ang="0">
                  <a:pos x="193" y="64"/>
                </a:cxn>
                <a:cxn ang="0">
                  <a:pos x="174" y="28"/>
                </a:cxn>
                <a:cxn ang="0">
                  <a:pos x="139" y="8"/>
                </a:cxn>
                <a:cxn ang="0">
                  <a:pos x="100" y="0"/>
                </a:cxn>
                <a:cxn ang="0">
                  <a:pos x="62" y="8"/>
                </a:cxn>
                <a:cxn ang="0">
                  <a:pos x="31" y="28"/>
                </a:cxn>
                <a:cxn ang="0">
                  <a:pos x="8" y="60"/>
                </a:cxn>
                <a:cxn ang="0">
                  <a:pos x="0" y="104"/>
                </a:cxn>
                <a:cxn ang="0">
                  <a:pos x="8" y="144"/>
                </a:cxn>
                <a:cxn ang="0">
                  <a:pos x="31" y="176"/>
                </a:cxn>
                <a:cxn ang="0">
                  <a:pos x="62" y="196"/>
                </a:cxn>
                <a:cxn ang="0">
                  <a:pos x="100" y="207"/>
                </a:cxn>
                <a:cxn ang="0">
                  <a:pos x="139" y="196"/>
                </a:cxn>
                <a:cxn ang="0">
                  <a:pos x="174" y="176"/>
                </a:cxn>
                <a:cxn ang="0">
                  <a:pos x="193" y="144"/>
                </a:cxn>
                <a:cxn ang="0">
                  <a:pos x="201" y="104"/>
                </a:cxn>
                <a:cxn ang="0">
                  <a:pos x="201" y="739"/>
                </a:cxn>
                <a:cxn ang="0">
                  <a:pos x="193" y="699"/>
                </a:cxn>
                <a:cxn ang="0">
                  <a:pos x="174" y="667"/>
                </a:cxn>
                <a:cxn ang="0">
                  <a:pos x="139" y="643"/>
                </a:cxn>
                <a:cxn ang="0">
                  <a:pos x="100" y="635"/>
                </a:cxn>
                <a:cxn ang="0">
                  <a:pos x="62" y="643"/>
                </a:cxn>
                <a:cxn ang="0">
                  <a:pos x="31" y="667"/>
                </a:cxn>
                <a:cxn ang="0">
                  <a:pos x="8" y="699"/>
                </a:cxn>
                <a:cxn ang="0">
                  <a:pos x="0" y="739"/>
                </a:cxn>
                <a:cxn ang="0">
                  <a:pos x="8" y="779"/>
                </a:cxn>
                <a:cxn ang="0">
                  <a:pos x="31" y="811"/>
                </a:cxn>
                <a:cxn ang="0">
                  <a:pos x="62" y="835"/>
                </a:cxn>
                <a:cxn ang="0">
                  <a:pos x="100" y="843"/>
                </a:cxn>
                <a:cxn ang="0">
                  <a:pos x="139" y="835"/>
                </a:cxn>
                <a:cxn ang="0">
                  <a:pos x="174" y="811"/>
                </a:cxn>
                <a:cxn ang="0">
                  <a:pos x="193" y="779"/>
                </a:cxn>
                <a:cxn ang="0">
                  <a:pos x="201" y="739"/>
                </a:cxn>
              </a:cxnLst>
              <a:rect l="0" t="0" r="r" b="b"/>
              <a:pathLst>
                <a:path w="201" h="843">
                  <a:moveTo>
                    <a:pt x="201" y="104"/>
                  </a:moveTo>
                  <a:lnTo>
                    <a:pt x="193" y="64"/>
                  </a:lnTo>
                  <a:lnTo>
                    <a:pt x="174" y="28"/>
                  </a:lnTo>
                  <a:lnTo>
                    <a:pt x="139" y="8"/>
                  </a:lnTo>
                  <a:lnTo>
                    <a:pt x="100" y="0"/>
                  </a:lnTo>
                  <a:lnTo>
                    <a:pt x="62" y="8"/>
                  </a:lnTo>
                  <a:lnTo>
                    <a:pt x="31" y="28"/>
                  </a:lnTo>
                  <a:lnTo>
                    <a:pt x="8" y="60"/>
                  </a:lnTo>
                  <a:lnTo>
                    <a:pt x="0" y="104"/>
                  </a:lnTo>
                  <a:lnTo>
                    <a:pt x="8" y="144"/>
                  </a:lnTo>
                  <a:lnTo>
                    <a:pt x="31" y="176"/>
                  </a:lnTo>
                  <a:lnTo>
                    <a:pt x="62" y="196"/>
                  </a:lnTo>
                  <a:lnTo>
                    <a:pt x="100" y="207"/>
                  </a:lnTo>
                  <a:lnTo>
                    <a:pt x="139" y="196"/>
                  </a:lnTo>
                  <a:lnTo>
                    <a:pt x="174" y="176"/>
                  </a:lnTo>
                  <a:lnTo>
                    <a:pt x="193" y="144"/>
                  </a:lnTo>
                  <a:lnTo>
                    <a:pt x="201" y="104"/>
                  </a:lnTo>
                  <a:close/>
                  <a:moveTo>
                    <a:pt x="201" y="739"/>
                  </a:moveTo>
                  <a:lnTo>
                    <a:pt x="193" y="699"/>
                  </a:lnTo>
                  <a:lnTo>
                    <a:pt x="174" y="667"/>
                  </a:lnTo>
                  <a:lnTo>
                    <a:pt x="139" y="643"/>
                  </a:lnTo>
                  <a:lnTo>
                    <a:pt x="100" y="635"/>
                  </a:lnTo>
                  <a:lnTo>
                    <a:pt x="62" y="643"/>
                  </a:lnTo>
                  <a:lnTo>
                    <a:pt x="31" y="667"/>
                  </a:lnTo>
                  <a:lnTo>
                    <a:pt x="8" y="699"/>
                  </a:lnTo>
                  <a:lnTo>
                    <a:pt x="0" y="739"/>
                  </a:lnTo>
                  <a:lnTo>
                    <a:pt x="8" y="779"/>
                  </a:lnTo>
                  <a:lnTo>
                    <a:pt x="31" y="811"/>
                  </a:lnTo>
                  <a:lnTo>
                    <a:pt x="62" y="835"/>
                  </a:lnTo>
                  <a:lnTo>
                    <a:pt x="100" y="843"/>
                  </a:lnTo>
                  <a:lnTo>
                    <a:pt x="139" y="835"/>
                  </a:lnTo>
                  <a:lnTo>
                    <a:pt x="174" y="811"/>
                  </a:lnTo>
                  <a:lnTo>
                    <a:pt x="193" y="779"/>
                  </a:lnTo>
                  <a:lnTo>
                    <a:pt x="201" y="7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4" name="Freeform 94"/>
            <p:cNvSpPr>
              <a:spLocks noEditPoints="1"/>
            </p:cNvSpPr>
            <p:nvPr/>
          </p:nvSpPr>
          <p:spPr bwMode="auto">
            <a:xfrm>
              <a:off x="7697" y="3774"/>
              <a:ext cx="1304" cy="1343"/>
            </a:xfrm>
            <a:custGeom>
              <a:avLst/>
              <a:gdLst/>
              <a:ahLst/>
              <a:cxnLst>
                <a:cxn ang="0">
                  <a:pos x="557" y="747"/>
                </a:cxn>
                <a:cxn ang="0">
                  <a:pos x="646" y="887"/>
                </a:cxn>
                <a:cxn ang="0">
                  <a:pos x="782" y="1103"/>
                </a:cxn>
                <a:cxn ang="0">
                  <a:pos x="875" y="1251"/>
                </a:cxn>
                <a:cxn ang="0">
                  <a:pos x="929" y="1335"/>
                </a:cxn>
                <a:cxn ang="0">
                  <a:pos x="1281" y="1339"/>
                </a:cxn>
                <a:cxn ang="0">
                  <a:pos x="1304" y="1307"/>
                </a:cxn>
                <a:cxn ang="0">
                  <a:pos x="1289" y="1279"/>
                </a:cxn>
                <a:cxn ang="0">
                  <a:pos x="1200" y="1227"/>
                </a:cxn>
                <a:cxn ang="0">
                  <a:pos x="1091" y="1103"/>
                </a:cxn>
                <a:cxn ang="0">
                  <a:pos x="1037" y="1023"/>
                </a:cxn>
                <a:cxn ang="0">
                  <a:pos x="933" y="867"/>
                </a:cxn>
                <a:cxn ang="0">
                  <a:pos x="894" y="692"/>
                </a:cxn>
                <a:cxn ang="0">
                  <a:pos x="1060" y="612"/>
                </a:cxn>
                <a:cxn ang="0">
                  <a:pos x="1157" y="448"/>
                </a:cxn>
                <a:cxn ang="0">
                  <a:pos x="1134" y="224"/>
                </a:cxn>
                <a:cxn ang="0">
                  <a:pos x="995" y="80"/>
                </a:cxn>
                <a:cxn ang="0">
                  <a:pos x="797" y="12"/>
                </a:cxn>
                <a:cxn ang="0">
                  <a:pos x="39" y="0"/>
                </a:cxn>
                <a:cxn ang="0">
                  <a:pos x="0" y="36"/>
                </a:cxn>
                <a:cxn ang="0">
                  <a:pos x="28" y="68"/>
                </a:cxn>
                <a:cxn ang="0">
                  <a:pos x="140" y="80"/>
                </a:cxn>
                <a:cxn ang="0">
                  <a:pos x="171" y="180"/>
                </a:cxn>
                <a:cxn ang="0">
                  <a:pos x="159" y="1243"/>
                </a:cxn>
                <a:cxn ang="0">
                  <a:pos x="51" y="1275"/>
                </a:cxn>
                <a:cxn ang="0">
                  <a:pos x="0" y="1295"/>
                </a:cxn>
                <a:cxn ang="0">
                  <a:pos x="20" y="1339"/>
                </a:cxn>
                <a:cxn ang="0">
                  <a:pos x="627" y="1339"/>
                </a:cxn>
                <a:cxn ang="0">
                  <a:pos x="646" y="1295"/>
                </a:cxn>
                <a:cxn ang="0">
                  <a:pos x="592" y="1275"/>
                </a:cxn>
                <a:cxn ang="0">
                  <a:pos x="488" y="1243"/>
                </a:cxn>
                <a:cxn ang="0">
                  <a:pos x="480" y="727"/>
                </a:cxn>
                <a:cxn ang="0">
                  <a:pos x="894" y="504"/>
                </a:cxn>
                <a:cxn ang="0">
                  <a:pos x="890" y="224"/>
                </a:cxn>
                <a:cxn ang="0">
                  <a:pos x="867" y="96"/>
                </a:cxn>
                <a:cxn ang="0">
                  <a:pos x="995" y="160"/>
                </a:cxn>
                <a:cxn ang="0">
                  <a:pos x="1087" y="300"/>
                </a:cxn>
                <a:cxn ang="0">
                  <a:pos x="1080" y="468"/>
                </a:cxn>
                <a:cxn ang="0">
                  <a:pos x="979" y="584"/>
                </a:cxn>
                <a:cxn ang="0">
                  <a:pos x="480" y="176"/>
                </a:cxn>
                <a:cxn ang="0">
                  <a:pos x="492" y="104"/>
                </a:cxn>
                <a:cxn ang="0">
                  <a:pos x="596" y="68"/>
                </a:cxn>
                <a:cxn ang="0">
                  <a:pos x="759" y="112"/>
                </a:cxn>
                <a:cxn ang="0">
                  <a:pos x="832" y="280"/>
                </a:cxn>
                <a:cxn ang="0">
                  <a:pos x="824" y="520"/>
                </a:cxn>
                <a:cxn ang="0">
                  <a:pos x="724" y="632"/>
                </a:cxn>
                <a:cxn ang="0">
                  <a:pos x="480" y="660"/>
                </a:cxn>
                <a:cxn ang="0">
                  <a:pos x="233" y="1235"/>
                </a:cxn>
                <a:cxn ang="0">
                  <a:pos x="233" y="108"/>
                </a:cxn>
                <a:cxn ang="0">
                  <a:pos x="418" y="100"/>
                </a:cxn>
                <a:cxn ang="0">
                  <a:pos x="411" y="1195"/>
                </a:cxn>
                <a:cxn ang="0">
                  <a:pos x="221" y="1275"/>
                </a:cxn>
                <a:cxn ang="0">
                  <a:pos x="662" y="723"/>
                </a:cxn>
                <a:cxn ang="0">
                  <a:pos x="774" y="739"/>
                </a:cxn>
                <a:cxn ang="0">
                  <a:pos x="863" y="887"/>
                </a:cxn>
                <a:cxn ang="0">
                  <a:pos x="1002" y="1091"/>
                </a:cxn>
                <a:cxn ang="0">
                  <a:pos x="1149" y="1275"/>
                </a:cxn>
              </a:cxnLst>
              <a:rect l="0" t="0" r="r" b="b"/>
              <a:pathLst>
                <a:path w="1304" h="1343">
                  <a:moveTo>
                    <a:pt x="480" y="727"/>
                  </a:moveTo>
                  <a:lnTo>
                    <a:pt x="546" y="727"/>
                  </a:lnTo>
                  <a:lnTo>
                    <a:pt x="557" y="747"/>
                  </a:lnTo>
                  <a:lnTo>
                    <a:pt x="581" y="783"/>
                  </a:lnTo>
                  <a:lnTo>
                    <a:pt x="612" y="827"/>
                  </a:lnTo>
                  <a:lnTo>
                    <a:pt x="646" y="887"/>
                  </a:lnTo>
                  <a:lnTo>
                    <a:pt x="689" y="955"/>
                  </a:lnTo>
                  <a:lnTo>
                    <a:pt x="735" y="1027"/>
                  </a:lnTo>
                  <a:lnTo>
                    <a:pt x="782" y="1103"/>
                  </a:lnTo>
                  <a:lnTo>
                    <a:pt x="832" y="1183"/>
                  </a:lnTo>
                  <a:lnTo>
                    <a:pt x="851" y="1215"/>
                  </a:lnTo>
                  <a:lnTo>
                    <a:pt x="875" y="1251"/>
                  </a:lnTo>
                  <a:lnTo>
                    <a:pt x="898" y="1291"/>
                  </a:lnTo>
                  <a:lnTo>
                    <a:pt x="917" y="1319"/>
                  </a:lnTo>
                  <a:lnTo>
                    <a:pt x="929" y="1335"/>
                  </a:lnTo>
                  <a:lnTo>
                    <a:pt x="948" y="1343"/>
                  </a:lnTo>
                  <a:lnTo>
                    <a:pt x="1269" y="1343"/>
                  </a:lnTo>
                  <a:lnTo>
                    <a:pt x="1281" y="1339"/>
                  </a:lnTo>
                  <a:lnTo>
                    <a:pt x="1296" y="1331"/>
                  </a:lnTo>
                  <a:lnTo>
                    <a:pt x="1304" y="1319"/>
                  </a:lnTo>
                  <a:lnTo>
                    <a:pt x="1304" y="1307"/>
                  </a:lnTo>
                  <a:lnTo>
                    <a:pt x="1300" y="1295"/>
                  </a:lnTo>
                  <a:lnTo>
                    <a:pt x="1296" y="1287"/>
                  </a:lnTo>
                  <a:lnTo>
                    <a:pt x="1289" y="1279"/>
                  </a:lnTo>
                  <a:lnTo>
                    <a:pt x="1277" y="1275"/>
                  </a:lnTo>
                  <a:lnTo>
                    <a:pt x="1238" y="1259"/>
                  </a:lnTo>
                  <a:lnTo>
                    <a:pt x="1200" y="1227"/>
                  </a:lnTo>
                  <a:lnTo>
                    <a:pt x="1161" y="1187"/>
                  </a:lnTo>
                  <a:lnTo>
                    <a:pt x="1126" y="1143"/>
                  </a:lnTo>
                  <a:lnTo>
                    <a:pt x="1091" y="1103"/>
                  </a:lnTo>
                  <a:lnTo>
                    <a:pt x="1068" y="1067"/>
                  </a:lnTo>
                  <a:lnTo>
                    <a:pt x="1057" y="1051"/>
                  </a:lnTo>
                  <a:lnTo>
                    <a:pt x="1037" y="1023"/>
                  </a:lnTo>
                  <a:lnTo>
                    <a:pt x="1010" y="983"/>
                  </a:lnTo>
                  <a:lnTo>
                    <a:pt x="971" y="931"/>
                  </a:lnTo>
                  <a:lnTo>
                    <a:pt x="933" y="867"/>
                  </a:lnTo>
                  <a:lnTo>
                    <a:pt x="882" y="791"/>
                  </a:lnTo>
                  <a:lnTo>
                    <a:pt x="832" y="707"/>
                  </a:lnTo>
                  <a:lnTo>
                    <a:pt x="894" y="692"/>
                  </a:lnTo>
                  <a:lnTo>
                    <a:pt x="956" y="672"/>
                  </a:lnTo>
                  <a:lnTo>
                    <a:pt x="1010" y="648"/>
                  </a:lnTo>
                  <a:lnTo>
                    <a:pt x="1060" y="612"/>
                  </a:lnTo>
                  <a:lnTo>
                    <a:pt x="1103" y="568"/>
                  </a:lnTo>
                  <a:lnTo>
                    <a:pt x="1134" y="512"/>
                  </a:lnTo>
                  <a:lnTo>
                    <a:pt x="1157" y="448"/>
                  </a:lnTo>
                  <a:lnTo>
                    <a:pt x="1165" y="368"/>
                  </a:lnTo>
                  <a:lnTo>
                    <a:pt x="1157" y="292"/>
                  </a:lnTo>
                  <a:lnTo>
                    <a:pt x="1134" y="224"/>
                  </a:lnTo>
                  <a:lnTo>
                    <a:pt x="1099" y="168"/>
                  </a:lnTo>
                  <a:lnTo>
                    <a:pt x="1053" y="120"/>
                  </a:lnTo>
                  <a:lnTo>
                    <a:pt x="995" y="80"/>
                  </a:lnTo>
                  <a:lnTo>
                    <a:pt x="933" y="52"/>
                  </a:lnTo>
                  <a:lnTo>
                    <a:pt x="867" y="28"/>
                  </a:lnTo>
                  <a:lnTo>
                    <a:pt x="797" y="12"/>
                  </a:lnTo>
                  <a:lnTo>
                    <a:pt x="728" y="4"/>
                  </a:lnTo>
                  <a:lnTo>
                    <a:pt x="662" y="0"/>
                  </a:lnTo>
                  <a:lnTo>
                    <a:pt x="39" y="0"/>
                  </a:lnTo>
                  <a:lnTo>
                    <a:pt x="20" y="4"/>
                  </a:lnTo>
                  <a:lnTo>
                    <a:pt x="4" y="16"/>
                  </a:lnTo>
                  <a:lnTo>
                    <a:pt x="0" y="36"/>
                  </a:lnTo>
                  <a:lnTo>
                    <a:pt x="0" y="48"/>
                  </a:lnTo>
                  <a:lnTo>
                    <a:pt x="4" y="56"/>
                  </a:lnTo>
                  <a:lnTo>
                    <a:pt x="28" y="68"/>
                  </a:lnTo>
                  <a:lnTo>
                    <a:pt x="51" y="68"/>
                  </a:lnTo>
                  <a:lnTo>
                    <a:pt x="105" y="72"/>
                  </a:lnTo>
                  <a:lnTo>
                    <a:pt x="140" y="80"/>
                  </a:lnTo>
                  <a:lnTo>
                    <a:pt x="159" y="100"/>
                  </a:lnTo>
                  <a:lnTo>
                    <a:pt x="167" y="132"/>
                  </a:lnTo>
                  <a:lnTo>
                    <a:pt x="171" y="180"/>
                  </a:lnTo>
                  <a:lnTo>
                    <a:pt x="171" y="1163"/>
                  </a:lnTo>
                  <a:lnTo>
                    <a:pt x="167" y="1211"/>
                  </a:lnTo>
                  <a:lnTo>
                    <a:pt x="159" y="1243"/>
                  </a:lnTo>
                  <a:lnTo>
                    <a:pt x="140" y="1263"/>
                  </a:lnTo>
                  <a:lnTo>
                    <a:pt x="105" y="1271"/>
                  </a:lnTo>
                  <a:lnTo>
                    <a:pt x="51" y="1275"/>
                  </a:lnTo>
                  <a:lnTo>
                    <a:pt x="28" y="1275"/>
                  </a:lnTo>
                  <a:lnTo>
                    <a:pt x="4" y="1287"/>
                  </a:lnTo>
                  <a:lnTo>
                    <a:pt x="0" y="1295"/>
                  </a:lnTo>
                  <a:lnTo>
                    <a:pt x="0" y="1307"/>
                  </a:lnTo>
                  <a:lnTo>
                    <a:pt x="4" y="1327"/>
                  </a:lnTo>
                  <a:lnTo>
                    <a:pt x="20" y="1339"/>
                  </a:lnTo>
                  <a:lnTo>
                    <a:pt x="39" y="1343"/>
                  </a:lnTo>
                  <a:lnTo>
                    <a:pt x="608" y="1343"/>
                  </a:lnTo>
                  <a:lnTo>
                    <a:pt x="627" y="1339"/>
                  </a:lnTo>
                  <a:lnTo>
                    <a:pt x="643" y="1327"/>
                  </a:lnTo>
                  <a:lnTo>
                    <a:pt x="646" y="1307"/>
                  </a:lnTo>
                  <a:lnTo>
                    <a:pt x="646" y="1295"/>
                  </a:lnTo>
                  <a:lnTo>
                    <a:pt x="643" y="1287"/>
                  </a:lnTo>
                  <a:lnTo>
                    <a:pt x="619" y="1275"/>
                  </a:lnTo>
                  <a:lnTo>
                    <a:pt x="592" y="1275"/>
                  </a:lnTo>
                  <a:lnTo>
                    <a:pt x="538" y="1271"/>
                  </a:lnTo>
                  <a:lnTo>
                    <a:pt x="507" y="1263"/>
                  </a:lnTo>
                  <a:lnTo>
                    <a:pt x="488" y="1243"/>
                  </a:lnTo>
                  <a:lnTo>
                    <a:pt x="480" y="1211"/>
                  </a:lnTo>
                  <a:lnTo>
                    <a:pt x="480" y="1163"/>
                  </a:lnTo>
                  <a:lnTo>
                    <a:pt x="480" y="727"/>
                  </a:lnTo>
                  <a:close/>
                  <a:moveTo>
                    <a:pt x="844" y="632"/>
                  </a:moveTo>
                  <a:lnTo>
                    <a:pt x="875" y="572"/>
                  </a:lnTo>
                  <a:lnTo>
                    <a:pt x="894" y="504"/>
                  </a:lnTo>
                  <a:lnTo>
                    <a:pt x="902" y="436"/>
                  </a:lnTo>
                  <a:lnTo>
                    <a:pt x="902" y="296"/>
                  </a:lnTo>
                  <a:lnTo>
                    <a:pt x="890" y="224"/>
                  </a:lnTo>
                  <a:lnTo>
                    <a:pt x="867" y="156"/>
                  </a:lnTo>
                  <a:lnTo>
                    <a:pt x="832" y="88"/>
                  </a:lnTo>
                  <a:lnTo>
                    <a:pt x="867" y="96"/>
                  </a:lnTo>
                  <a:lnTo>
                    <a:pt x="906" y="112"/>
                  </a:lnTo>
                  <a:lnTo>
                    <a:pt x="948" y="132"/>
                  </a:lnTo>
                  <a:lnTo>
                    <a:pt x="995" y="160"/>
                  </a:lnTo>
                  <a:lnTo>
                    <a:pt x="1033" y="196"/>
                  </a:lnTo>
                  <a:lnTo>
                    <a:pt x="1068" y="244"/>
                  </a:lnTo>
                  <a:lnTo>
                    <a:pt x="1087" y="300"/>
                  </a:lnTo>
                  <a:lnTo>
                    <a:pt x="1095" y="368"/>
                  </a:lnTo>
                  <a:lnTo>
                    <a:pt x="1091" y="420"/>
                  </a:lnTo>
                  <a:lnTo>
                    <a:pt x="1080" y="468"/>
                  </a:lnTo>
                  <a:lnTo>
                    <a:pt x="1060" y="512"/>
                  </a:lnTo>
                  <a:lnTo>
                    <a:pt x="1026" y="552"/>
                  </a:lnTo>
                  <a:lnTo>
                    <a:pt x="979" y="584"/>
                  </a:lnTo>
                  <a:lnTo>
                    <a:pt x="921" y="612"/>
                  </a:lnTo>
                  <a:lnTo>
                    <a:pt x="844" y="632"/>
                  </a:lnTo>
                  <a:close/>
                  <a:moveTo>
                    <a:pt x="480" y="176"/>
                  </a:moveTo>
                  <a:lnTo>
                    <a:pt x="480" y="152"/>
                  </a:lnTo>
                  <a:lnTo>
                    <a:pt x="484" y="128"/>
                  </a:lnTo>
                  <a:lnTo>
                    <a:pt x="492" y="104"/>
                  </a:lnTo>
                  <a:lnTo>
                    <a:pt x="515" y="88"/>
                  </a:lnTo>
                  <a:lnTo>
                    <a:pt x="546" y="72"/>
                  </a:lnTo>
                  <a:lnTo>
                    <a:pt x="596" y="68"/>
                  </a:lnTo>
                  <a:lnTo>
                    <a:pt x="662" y="72"/>
                  </a:lnTo>
                  <a:lnTo>
                    <a:pt x="716" y="88"/>
                  </a:lnTo>
                  <a:lnTo>
                    <a:pt x="759" y="112"/>
                  </a:lnTo>
                  <a:lnTo>
                    <a:pt x="793" y="152"/>
                  </a:lnTo>
                  <a:lnTo>
                    <a:pt x="817" y="208"/>
                  </a:lnTo>
                  <a:lnTo>
                    <a:pt x="832" y="280"/>
                  </a:lnTo>
                  <a:lnTo>
                    <a:pt x="836" y="368"/>
                  </a:lnTo>
                  <a:lnTo>
                    <a:pt x="832" y="452"/>
                  </a:lnTo>
                  <a:lnTo>
                    <a:pt x="824" y="520"/>
                  </a:lnTo>
                  <a:lnTo>
                    <a:pt x="801" y="572"/>
                  </a:lnTo>
                  <a:lnTo>
                    <a:pt x="770" y="608"/>
                  </a:lnTo>
                  <a:lnTo>
                    <a:pt x="724" y="632"/>
                  </a:lnTo>
                  <a:lnTo>
                    <a:pt x="662" y="648"/>
                  </a:lnTo>
                  <a:lnTo>
                    <a:pt x="581" y="656"/>
                  </a:lnTo>
                  <a:lnTo>
                    <a:pt x="480" y="660"/>
                  </a:lnTo>
                  <a:lnTo>
                    <a:pt x="480" y="176"/>
                  </a:lnTo>
                  <a:close/>
                  <a:moveTo>
                    <a:pt x="221" y="1275"/>
                  </a:moveTo>
                  <a:lnTo>
                    <a:pt x="233" y="1235"/>
                  </a:lnTo>
                  <a:lnTo>
                    <a:pt x="236" y="1195"/>
                  </a:lnTo>
                  <a:lnTo>
                    <a:pt x="236" y="148"/>
                  </a:lnTo>
                  <a:lnTo>
                    <a:pt x="233" y="108"/>
                  </a:lnTo>
                  <a:lnTo>
                    <a:pt x="221" y="68"/>
                  </a:lnTo>
                  <a:lnTo>
                    <a:pt x="438" y="68"/>
                  </a:lnTo>
                  <a:lnTo>
                    <a:pt x="418" y="100"/>
                  </a:lnTo>
                  <a:lnTo>
                    <a:pt x="414" y="136"/>
                  </a:lnTo>
                  <a:lnTo>
                    <a:pt x="411" y="168"/>
                  </a:lnTo>
                  <a:lnTo>
                    <a:pt x="411" y="1195"/>
                  </a:lnTo>
                  <a:lnTo>
                    <a:pt x="414" y="1235"/>
                  </a:lnTo>
                  <a:lnTo>
                    <a:pt x="426" y="1275"/>
                  </a:lnTo>
                  <a:lnTo>
                    <a:pt x="221" y="1275"/>
                  </a:lnTo>
                  <a:close/>
                  <a:moveTo>
                    <a:pt x="623" y="727"/>
                  </a:moveTo>
                  <a:lnTo>
                    <a:pt x="635" y="723"/>
                  </a:lnTo>
                  <a:lnTo>
                    <a:pt x="662" y="723"/>
                  </a:lnTo>
                  <a:lnTo>
                    <a:pt x="708" y="719"/>
                  </a:lnTo>
                  <a:lnTo>
                    <a:pt x="759" y="715"/>
                  </a:lnTo>
                  <a:lnTo>
                    <a:pt x="774" y="739"/>
                  </a:lnTo>
                  <a:lnTo>
                    <a:pt x="793" y="775"/>
                  </a:lnTo>
                  <a:lnTo>
                    <a:pt x="824" y="827"/>
                  </a:lnTo>
                  <a:lnTo>
                    <a:pt x="863" y="887"/>
                  </a:lnTo>
                  <a:lnTo>
                    <a:pt x="906" y="951"/>
                  </a:lnTo>
                  <a:lnTo>
                    <a:pt x="952" y="1019"/>
                  </a:lnTo>
                  <a:lnTo>
                    <a:pt x="1002" y="1091"/>
                  </a:lnTo>
                  <a:lnTo>
                    <a:pt x="1053" y="1159"/>
                  </a:lnTo>
                  <a:lnTo>
                    <a:pt x="1103" y="1219"/>
                  </a:lnTo>
                  <a:lnTo>
                    <a:pt x="1149" y="1275"/>
                  </a:lnTo>
                  <a:lnTo>
                    <a:pt x="968" y="1275"/>
                  </a:lnTo>
                  <a:lnTo>
                    <a:pt x="623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5" name="Freeform 95"/>
            <p:cNvSpPr>
              <a:spLocks noEditPoints="1"/>
            </p:cNvSpPr>
            <p:nvPr/>
          </p:nvSpPr>
          <p:spPr bwMode="auto">
            <a:xfrm>
              <a:off x="9102" y="3455"/>
              <a:ext cx="684" cy="963"/>
            </a:xfrm>
            <a:custGeom>
              <a:avLst/>
              <a:gdLst/>
              <a:ahLst/>
              <a:cxnLst>
                <a:cxn ang="0">
                  <a:pos x="677" y="36"/>
                </a:cxn>
                <a:cxn ang="0">
                  <a:pos x="681" y="20"/>
                </a:cxn>
                <a:cxn ang="0">
                  <a:pos x="684" y="12"/>
                </a:cxn>
                <a:cxn ang="0">
                  <a:pos x="669" y="0"/>
                </a:cxn>
                <a:cxn ang="0">
                  <a:pos x="599" y="4"/>
                </a:cxn>
                <a:cxn ang="0">
                  <a:pos x="518" y="8"/>
                </a:cxn>
                <a:cxn ang="0">
                  <a:pos x="487" y="12"/>
                </a:cxn>
                <a:cxn ang="0">
                  <a:pos x="472" y="16"/>
                </a:cxn>
                <a:cxn ang="0">
                  <a:pos x="460" y="44"/>
                </a:cxn>
                <a:cxn ang="0">
                  <a:pos x="472" y="60"/>
                </a:cxn>
                <a:cxn ang="0">
                  <a:pos x="534" y="64"/>
                </a:cxn>
                <a:cxn ang="0">
                  <a:pos x="561" y="76"/>
                </a:cxn>
                <a:cxn ang="0">
                  <a:pos x="557" y="96"/>
                </a:cxn>
                <a:cxn ang="0">
                  <a:pos x="479" y="427"/>
                </a:cxn>
                <a:cxn ang="0">
                  <a:pos x="425" y="367"/>
                </a:cxn>
                <a:cxn ang="0">
                  <a:pos x="344" y="347"/>
                </a:cxn>
                <a:cxn ang="0">
                  <a:pos x="201" y="387"/>
                </a:cxn>
                <a:cxn ang="0">
                  <a:pos x="81" y="499"/>
                </a:cxn>
                <a:cxn ang="0">
                  <a:pos x="11" y="651"/>
                </a:cxn>
                <a:cxn ang="0">
                  <a:pos x="11" y="811"/>
                </a:cxn>
                <a:cxn ang="0">
                  <a:pos x="81" y="923"/>
                </a:cxn>
                <a:cxn ang="0">
                  <a:pos x="201" y="963"/>
                </a:cxn>
                <a:cxn ang="0">
                  <a:pos x="301" y="935"/>
                </a:cxn>
                <a:cxn ang="0">
                  <a:pos x="390" y="867"/>
                </a:cxn>
                <a:cxn ang="0">
                  <a:pos x="437" y="939"/>
                </a:cxn>
                <a:cxn ang="0">
                  <a:pos x="499" y="963"/>
                </a:cxn>
                <a:cxn ang="0">
                  <a:pos x="568" y="955"/>
                </a:cxn>
                <a:cxn ang="0">
                  <a:pos x="630" y="891"/>
                </a:cxn>
                <a:cxn ang="0">
                  <a:pos x="661" y="823"/>
                </a:cxn>
                <a:cxn ang="0">
                  <a:pos x="677" y="767"/>
                </a:cxn>
                <a:cxn ang="0">
                  <a:pos x="669" y="739"/>
                </a:cxn>
                <a:cxn ang="0">
                  <a:pos x="657" y="735"/>
                </a:cxn>
                <a:cxn ang="0">
                  <a:pos x="642" y="739"/>
                </a:cxn>
                <a:cxn ang="0">
                  <a:pos x="634" y="751"/>
                </a:cxn>
                <a:cxn ang="0">
                  <a:pos x="626" y="779"/>
                </a:cxn>
                <a:cxn ang="0">
                  <a:pos x="584" y="895"/>
                </a:cxn>
                <a:cxn ang="0">
                  <a:pos x="530" y="927"/>
                </a:cxn>
                <a:cxn ang="0">
                  <a:pos x="495" y="907"/>
                </a:cxn>
                <a:cxn ang="0">
                  <a:pos x="487" y="827"/>
                </a:cxn>
                <a:cxn ang="0">
                  <a:pos x="491" y="803"/>
                </a:cxn>
                <a:cxn ang="0">
                  <a:pos x="394" y="779"/>
                </a:cxn>
                <a:cxn ang="0">
                  <a:pos x="356" y="843"/>
                </a:cxn>
                <a:cxn ang="0">
                  <a:pos x="309" y="883"/>
                </a:cxn>
                <a:cxn ang="0">
                  <a:pos x="247" y="919"/>
                </a:cxn>
                <a:cxn ang="0">
                  <a:pos x="174" y="923"/>
                </a:cxn>
                <a:cxn ang="0">
                  <a:pos x="127" y="883"/>
                </a:cxn>
                <a:cxn ang="0">
                  <a:pos x="108" y="791"/>
                </a:cxn>
                <a:cxn ang="0">
                  <a:pos x="123" y="679"/>
                </a:cxn>
                <a:cxn ang="0">
                  <a:pos x="158" y="559"/>
                </a:cxn>
                <a:cxn ang="0">
                  <a:pos x="212" y="459"/>
                </a:cxn>
                <a:cxn ang="0">
                  <a:pos x="286" y="399"/>
                </a:cxn>
                <a:cxn ang="0">
                  <a:pos x="344" y="383"/>
                </a:cxn>
                <a:cxn ang="0">
                  <a:pos x="414" y="411"/>
                </a:cxn>
                <a:cxn ang="0">
                  <a:pos x="452" y="467"/>
                </a:cxn>
                <a:cxn ang="0">
                  <a:pos x="460" y="515"/>
                </a:cxn>
                <a:cxn ang="0">
                  <a:pos x="394" y="779"/>
                </a:cxn>
              </a:cxnLst>
              <a:rect l="0" t="0" r="r" b="b"/>
              <a:pathLst>
                <a:path w="684" h="963">
                  <a:moveTo>
                    <a:pt x="677" y="40"/>
                  </a:moveTo>
                  <a:lnTo>
                    <a:pt x="677" y="36"/>
                  </a:lnTo>
                  <a:lnTo>
                    <a:pt x="681" y="28"/>
                  </a:lnTo>
                  <a:lnTo>
                    <a:pt x="681" y="20"/>
                  </a:lnTo>
                  <a:lnTo>
                    <a:pt x="684" y="16"/>
                  </a:lnTo>
                  <a:lnTo>
                    <a:pt x="684" y="12"/>
                  </a:lnTo>
                  <a:lnTo>
                    <a:pt x="677" y="4"/>
                  </a:lnTo>
                  <a:lnTo>
                    <a:pt x="669" y="0"/>
                  </a:lnTo>
                  <a:lnTo>
                    <a:pt x="638" y="0"/>
                  </a:lnTo>
                  <a:lnTo>
                    <a:pt x="599" y="4"/>
                  </a:lnTo>
                  <a:lnTo>
                    <a:pt x="557" y="8"/>
                  </a:lnTo>
                  <a:lnTo>
                    <a:pt x="518" y="8"/>
                  </a:lnTo>
                  <a:lnTo>
                    <a:pt x="491" y="12"/>
                  </a:lnTo>
                  <a:lnTo>
                    <a:pt x="487" y="12"/>
                  </a:lnTo>
                  <a:lnTo>
                    <a:pt x="479" y="16"/>
                  </a:lnTo>
                  <a:lnTo>
                    <a:pt x="472" y="16"/>
                  </a:lnTo>
                  <a:lnTo>
                    <a:pt x="464" y="32"/>
                  </a:lnTo>
                  <a:lnTo>
                    <a:pt x="460" y="44"/>
                  </a:lnTo>
                  <a:lnTo>
                    <a:pt x="464" y="52"/>
                  </a:lnTo>
                  <a:lnTo>
                    <a:pt x="472" y="60"/>
                  </a:lnTo>
                  <a:lnTo>
                    <a:pt x="479" y="64"/>
                  </a:lnTo>
                  <a:lnTo>
                    <a:pt x="534" y="64"/>
                  </a:lnTo>
                  <a:lnTo>
                    <a:pt x="553" y="68"/>
                  </a:lnTo>
                  <a:lnTo>
                    <a:pt x="561" y="76"/>
                  </a:lnTo>
                  <a:lnTo>
                    <a:pt x="561" y="84"/>
                  </a:lnTo>
                  <a:lnTo>
                    <a:pt x="557" y="96"/>
                  </a:lnTo>
                  <a:lnTo>
                    <a:pt x="557" y="112"/>
                  </a:lnTo>
                  <a:lnTo>
                    <a:pt x="479" y="427"/>
                  </a:lnTo>
                  <a:lnTo>
                    <a:pt x="456" y="395"/>
                  </a:lnTo>
                  <a:lnTo>
                    <a:pt x="425" y="367"/>
                  </a:lnTo>
                  <a:lnTo>
                    <a:pt x="387" y="351"/>
                  </a:lnTo>
                  <a:lnTo>
                    <a:pt x="344" y="347"/>
                  </a:lnTo>
                  <a:lnTo>
                    <a:pt x="270" y="359"/>
                  </a:lnTo>
                  <a:lnTo>
                    <a:pt x="201" y="387"/>
                  </a:lnTo>
                  <a:lnTo>
                    <a:pt x="135" y="439"/>
                  </a:lnTo>
                  <a:lnTo>
                    <a:pt x="81" y="499"/>
                  </a:lnTo>
                  <a:lnTo>
                    <a:pt x="38" y="571"/>
                  </a:lnTo>
                  <a:lnTo>
                    <a:pt x="11" y="651"/>
                  </a:lnTo>
                  <a:lnTo>
                    <a:pt x="0" y="735"/>
                  </a:lnTo>
                  <a:lnTo>
                    <a:pt x="11" y="811"/>
                  </a:lnTo>
                  <a:lnTo>
                    <a:pt x="38" y="875"/>
                  </a:lnTo>
                  <a:lnTo>
                    <a:pt x="81" y="923"/>
                  </a:lnTo>
                  <a:lnTo>
                    <a:pt x="135" y="955"/>
                  </a:lnTo>
                  <a:lnTo>
                    <a:pt x="201" y="963"/>
                  </a:lnTo>
                  <a:lnTo>
                    <a:pt x="251" y="955"/>
                  </a:lnTo>
                  <a:lnTo>
                    <a:pt x="301" y="935"/>
                  </a:lnTo>
                  <a:lnTo>
                    <a:pt x="348" y="907"/>
                  </a:lnTo>
                  <a:lnTo>
                    <a:pt x="390" y="867"/>
                  </a:lnTo>
                  <a:lnTo>
                    <a:pt x="410" y="911"/>
                  </a:lnTo>
                  <a:lnTo>
                    <a:pt x="437" y="939"/>
                  </a:lnTo>
                  <a:lnTo>
                    <a:pt x="472" y="955"/>
                  </a:lnTo>
                  <a:lnTo>
                    <a:pt x="499" y="963"/>
                  </a:lnTo>
                  <a:lnTo>
                    <a:pt x="526" y="963"/>
                  </a:lnTo>
                  <a:lnTo>
                    <a:pt x="568" y="955"/>
                  </a:lnTo>
                  <a:lnTo>
                    <a:pt x="603" y="931"/>
                  </a:lnTo>
                  <a:lnTo>
                    <a:pt x="630" y="891"/>
                  </a:lnTo>
                  <a:lnTo>
                    <a:pt x="646" y="859"/>
                  </a:lnTo>
                  <a:lnTo>
                    <a:pt x="661" y="823"/>
                  </a:lnTo>
                  <a:lnTo>
                    <a:pt x="669" y="791"/>
                  </a:lnTo>
                  <a:lnTo>
                    <a:pt x="677" y="767"/>
                  </a:lnTo>
                  <a:lnTo>
                    <a:pt x="677" y="747"/>
                  </a:lnTo>
                  <a:lnTo>
                    <a:pt x="669" y="739"/>
                  </a:lnTo>
                  <a:lnTo>
                    <a:pt x="665" y="739"/>
                  </a:lnTo>
                  <a:lnTo>
                    <a:pt x="657" y="735"/>
                  </a:lnTo>
                  <a:lnTo>
                    <a:pt x="650" y="735"/>
                  </a:lnTo>
                  <a:lnTo>
                    <a:pt x="642" y="739"/>
                  </a:lnTo>
                  <a:lnTo>
                    <a:pt x="638" y="743"/>
                  </a:lnTo>
                  <a:lnTo>
                    <a:pt x="634" y="751"/>
                  </a:lnTo>
                  <a:lnTo>
                    <a:pt x="630" y="763"/>
                  </a:lnTo>
                  <a:lnTo>
                    <a:pt x="626" y="779"/>
                  </a:lnTo>
                  <a:lnTo>
                    <a:pt x="603" y="859"/>
                  </a:lnTo>
                  <a:lnTo>
                    <a:pt x="584" y="895"/>
                  </a:lnTo>
                  <a:lnTo>
                    <a:pt x="561" y="919"/>
                  </a:lnTo>
                  <a:lnTo>
                    <a:pt x="530" y="927"/>
                  </a:lnTo>
                  <a:lnTo>
                    <a:pt x="506" y="923"/>
                  </a:lnTo>
                  <a:lnTo>
                    <a:pt x="495" y="907"/>
                  </a:lnTo>
                  <a:lnTo>
                    <a:pt x="487" y="887"/>
                  </a:lnTo>
                  <a:lnTo>
                    <a:pt x="487" y="827"/>
                  </a:lnTo>
                  <a:lnTo>
                    <a:pt x="491" y="815"/>
                  </a:lnTo>
                  <a:lnTo>
                    <a:pt x="491" y="803"/>
                  </a:lnTo>
                  <a:lnTo>
                    <a:pt x="677" y="40"/>
                  </a:lnTo>
                  <a:close/>
                  <a:moveTo>
                    <a:pt x="394" y="779"/>
                  </a:moveTo>
                  <a:lnTo>
                    <a:pt x="379" y="815"/>
                  </a:lnTo>
                  <a:lnTo>
                    <a:pt x="356" y="843"/>
                  </a:lnTo>
                  <a:lnTo>
                    <a:pt x="325" y="871"/>
                  </a:lnTo>
                  <a:lnTo>
                    <a:pt x="309" y="883"/>
                  </a:lnTo>
                  <a:lnTo>
                    <a:pt x="282" y="903"/>
                  </a:lnTo>
                  <a:lnTo>
                    <a:pt x="247" y="919"/>
                  </a:lnTo>
                  <a:lnTo>
                    <a:pt x="205" y="927"/>
                  </a:lnTo>
                  <a:lnTo>
                    <a:pt x="174" y="923"/>
                  </a:lnTo>
                  <a:lnTo>
                    <a:pt x="151" y="907"/>
                  </a:lnTo>
                  <a:lnTo>
                    <a:pt x="127" y="883"/>
                  </a:lnTo>
                  <a:lnTo>
                    <a:pt x="112" y="843"/>
                  </a:lnTo>
                  <a:lnTo>
                    <a:pt x="108" y="791"/>
                  </a:lnTo>
                  <a:lnTo>
                    <a:pt x="112" y="739"/>
                  </a:lnTo>
                  <a:lnTo>
                    <a:pt x="123" y="679"/>
                  </a:lnTo>
                  <a:lnTo>
                    <a:pt x="139" y="615"/>
                  </a:lnTo>
                  <a:lnTo>
                    <a:pt x="158" y="559"/>
                  </a:lnTo>
                  <a:lnTo>
                    <a:pt x="178" y="515"/>
                  </a:lnTo>
                  <a:lnTo>
                    <a:pt x="212" y="459"/>
                  </a:lnTo>
                  <a:lnTo>
                    <a:pt x="251" y="419"/>
                  </a:lnTo>
                  <a:lnTo>
                    <a:pt x="286" y="399"/>
                  </a:lnTo>
                  <a:lnTo>
                    <a:pt x="317" y="387"/>
                  </a:lnTo>
                  <a:lnTo>
                    <a:pt x="344" y="383"/>
                  </a:lnTo>
                  <a:lnTo>
                    <a:pt x="383" y="391"/>
                  </a:lnTo>
                  <a:lnTo>
                    <a:pt x="414" y="411"/>
                  </a:lnTo>
                  <a:lnTo>
                    <a:pt x="437" y="439"/>
                  </a:lnTo>
                  <a:lnTo>
                    <a:pt x="452" y="467"/>
                  </a:lnTo>
                  <a:lnTo>
                    <a:pt x="460" y="487"/>
                  </a:lnTo>
                  <a:lnTo>
                    <a:pt x="460" y="515"/>
                  </a:lnTo>
                  <a:lnTo>
                    <a:pt x="456" y="523"/>
                  </a:lnTo>
                  <a:lnTo>
                    <a:pt x="394" y="7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6" name="Freeform 96"/>
            <p:cNvSpPr>
              <a:spLocks/>
            </p:cNvSpPr>
            <p:nvPr/>
          </p:nvSpPr>
          <p:spPr bwMode="auto">
            <a:xfrm>
              <a:off x="10545" y="4262"/>
              <a:ext cx="131" cy="731"/>
            </a:xfrm>
            <a:custGeom>
              <a:avLst/>
              <a:gdLst/>
              <a:ahLst/>
              <a:cxnLst>
                <a:cxn ang="0">
                  <a:pos x="77" y="403"/>
                </a:cxn>
                <a:cxn ang="0">
                  <a:pos x="100" y="403"/>
                </a:cxn>
                <a:cxn ang="0">
                  <a:pos x="116" y="395"/>
                </a:cxn>
                <a:cxn ang="0">
                  <a:pos x="123" y="387"/>
                </a:cxn>
                <a:cxn ang="0">
                  <a:pos x="127" y="379"/>
                </a:cxn>
                <a:cxn ang="0">
                  <a:pos x="131" y="363"/>
                </a:cxn>
                <a:cxn ang="0">
                  <a:pos x="127" y="351"/>
                </a:cxn>
                <a:cxn ang="0">
                  <a:pos x="123" y="343"/>
                </a:cxn>
                <a:cxn ang="0">
                  <a:pos x="116" y="335"/>
                </a:cxn>
                <a:cxn ang="0">
                  <a:pos x="100" y="327"/>
                </a:cxn>
                <a:cxn ang="0">
                  <a:pos x="77" y="327"/>
                </a:cxn>
                <a:cxn ang="0">
                  <a:pos x="77" y="32"/>
                </a:cxn>
                <a:cxn ang="0">
                  <a:pos x="73" y="24"/>
                </a:cxn>
                <a:cxn ang="0">
                  <a:pos x="69" y="12"/>
                </a:cxn>
                <a:cxn ang="0">
                  <a:pos x="61" y="8"/>
                </a:cxn>
                <a:cxn ang="0">
                  <a:pos x="54" y="0"/>
                </a:cxn>
                <a:cxn ang="0">
                  <a:pos x="38" y="0"/>
                </a:cxn>
                <a:cxn ang="0">
                  <a:pos x="15" y="8"/>
                </a:cxn>
                <a:cxn ang="0">
                  <a:pos x="7" y="24"/>
                </a:cxn>
                <a:cxn ang="0">
                  <a:pos x="0" y="64"/>
                </a:cxn>
                <a:cxn ang="0">
                  <a:pos x="0" y="687"/>
                </a:cxn>
                <a:cxn ang="0">
                  <a:pos x="7" y="707"/>
                </a:cxn>
                <a:cxn ang="0">
                  <a:pos x="19" y="723"/>
                </a:cxn>
                <a:cxn ang="0">
                  <a:pos x="38" y="731"/>
                </a:cxn>
                <a:cxn ang="0">
                  <a:pos x="61" y="723"/>
                </a:cxn>
                <a:cxn ang="0">
                  <a:pos x="73" y="707"/>
                </a:cxn>
                <a:cxn ang="0">
                  <a:pos x="77" y="687"/>
                </a:cxn>
                <a:cxn ang="0">
                  <a:pos x="77" y="663"/>
                </a:cxn>
                <a:cxn ang="0">
                  <a:pos x="77" y="403"/>
                </a:cxn>
              </a:cxnLst>
              <a:rect l="0" t="0" r="r" b="b"/>
              <a:pathLst>
                <a:path w="131" h="731">
                  <a:moveTo>
                    <a:pt x="77" y="403"/>
                  </a:moveTo>
                  <a:lnTo>
                    <a:pt x="100" y="403"/>
                  </a:lnTo>
                  <a:lnTo>
                    <a:pt x="116" y="395"/>
                  </a:lnTo>
                  <a:lnTo>
                    <a:pt x="123" y="387"/>
                  </a:lnTo>
                  <a:lnTo>
                    <a:pt x="127" y="379"/>
                  </a:lnTo>
                  <a:lnTo>
                    <a:pt x="131" y="363"/>
                  </a:lnTo>
                  <a:lnTo>
                    <a:pt x="127" y="351"/>
                  </a:lnTo>
                  <a:lnTo>
                    <a:pt x="123" y="343"/>
                  </a:lnTo>
                  <a:lnTo>
                    <a:pt x="116" y="335"/>
                  </a:lnTo>
                  <a:lnTo>
                    <a:pt x="100" y="327"/>
                  </a:lnTo>
                  <a:lnTo>
                    <a:pt x="77" y="327"/>
                  </a:lnTo>
                  <a:lnTo>
                    <a:pt x="77" y="32"/>
                  </a:lnTo>
                  <a:lnTo>
                    <a:pt x="73" y="24"/>
                  </a:lnTo>
                  <a:lnTo>
                    <a:pt x="69" y="12"/>
                  </a:lnTo>
                  <a:lnTo>
                    <a:pt x="61" y="8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15" y="8"/>
                  </a:lnTo>
                  <a:lnTo>
                    <a:pt x="7" y="24"/>
                  </a:lnTo>
                  <a:lnTo>
                    <a:pt x="0" y="64"/>
                  </a:lnTo>
                  <a:lnTo>
                    <a:pt x="0" y="687"/>
                  </a:lnTo>
                  <a:lnTo>
                    <a:pt x="7" y="707"/>
                  </a:lnTo>
                  <a:lnTo>
                    <a:pt x="19" y="723"/>
                  </a:lnTo>
                  <a:lnTo>
                    <a:pt x="38" y="731"/>
                  </a:lnTo>
                  <a:lnTo>
                    <a:pt x="61" y="723"/>
                  </a:lnTo>
                  <a:lnTo>
                    <a:pt x="73" y="707"/>
                  </a:lnTo>
                  <a:lnTo>
                    <a:pt x="77" y="687"/>
                  </a:lnTo>
                  <a:lnTo>
                    <a:pt x="77" y="663"/>
                  </a:lnTo>
                  <a:lnTo>
                    <a:pt x="77" y="4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7" name="Freeform 97"/>
            <p:cNvSpPr>
              <a:spLocks/>
            </p:cNvSpPr>
            <p:nvPr/>
          </p:nvSpPr>
          <p:spPr bwMode="auto">
            <a:xfrm>
              <a:off x="10545" y="4278"/>
              <a:ext cx="1682" cy="699"/>
            </a:xfrm>
            <a:custGeom>
              <a:avLst/>
              <a:gdLst/>
              <a:ahLst/>
              <a:cxnLst>
                <a:cxn ang="0">
                  <a:pos x="1524" y="387"/>
                </a:cxn>
                <a:cxn ang="0">
                  <a:pos x="1466" y="435"/>
                </a:cxn>
                <a:cxn ang="0">
                  <a:pos x="1419" y="487"/>
                </a:cxn>
                <a:cxn ang="0">
                  <a:pos x="1384" y="539"/>
                </a:cxn>
                <a:cxn ang="0">
                  <a:pos x="1353" y="587"/>
                </a:cxn>
                <a:cxn ang="0">
                  <a:pos x="1334" y="631"/>
                </a:cxn>
                <a:cxn ang="0">
                  <a:pos x="1323" y="659"/>
                </a:cxn>
                <a:cxn ang="0">
                  <a:pos x="1319" y="675"/>
                </a:cxn>
                <a:cxn ang="0">
                  <a:pos x="1319" y="683"/>
                </a:cxn>
                <a:cxn ang="0">
                  <a:pos x="1330" y="695"/>
                </a:cxn>
                <a:cxn ang="0">
                  <a:pos x="1338" y="695"/>
                </a:cxn>
                <a:cxn ang="0">
                  <a:pos x="1346" y="699"/>
                </a:cxn>
                <a:cxn ang="0">
                  <a:pos x="1357" y="699"/>
                </a:cxn>
                <a:cxn ang="0">
                  <a:pos x="1365" y="695"/>
                </a:cxn>
                <a:cxn ang="0">
                  <a:pos x="1377" y="683"/>
                </a:cxn>
                <a:cxn ang="0">
                  <a:pos x="1377" y="679"/>
                </a:cxn>
                <a:cxn ang="0">
                  <a:pos x="1419" y="591"/>
                </a:cxn>
                <a:cxn ang="0">
                  <a:pos x="1458" y="535"/>
                </a:cxn>
                <a:cxn ang="0">
                  <a:pos x="1504" y="479"/>
                </a:cxn>
                <a:cxn ang="0">
                  <a:pos x="1570" y="427"/>
                </a:cxn>
                <a:cxn ang="0">
                  <a:pos x="1655" y="375"/>
                </a:cxn>
                <a:cxn ang="0">
                  <a:pos x="1667" y="371"/>
                </a:cxn>
                <a:cxn ang="0">
                  <a:pos x="1682" y="355"/>
                </a:cxn>
                <a:cxn ang="0">
                  <a:pos x="1682" y="339"/>
                </a:cxn>
                <a:cxn ang="0">
                  <a:pos x="1671" y="327"/>
                </a:cxn>
                <a:cxn ang="0">
                  <a:pos x="1620" y="299"/>
                </a:cxn>
                <a:cxn ang="0">
                  <a:pos x="1566" y="267"/>
                </a:cxn>
                <a:cxn ang="0">
                  <a:pos x="1516" y="227"/>
                </a:cxn>
                <a:cxn ang="0">
                  <a:pos x="1466" y="176"/>
                </a:cxn>
                <a:cxn ang="0">
                  <a:pos x="1419" y="108"/>
                </a:cxn>
                <a:cxn ang="0">
                  <a:pos x="1373" y="12"/>
                </a:cxn>
                <a:cxn ang="0">
                  <a:pos x="1365" y="4"/>
                </a:cxn>
                <a:cxn ang="0">
                  <a:pos x="1357" y="0"/>
                </a:cxn>
                <a:cxn ang="0">
                  <a:pos x="1338" y="0"/>
                </a:cxn>
                <a:cxn ang="0">
                  <a:pos x="1330" y="4"/>
                </a:cxn>
                <a:cxn ang="0">
                  <a:pos x="1319" y="16"/>
                </a:cxn>
                <a:cxn ang="0">
                  <a:pos x="1319" y="24"/>
                </a:cxn>
                <a:cxn ang="0">
                  <a:pos x="1323" y="40"/>
                </a:cxn>
                <a:cxn ang="0">
                  <a:pos x="1334" y="68"/>
                </a:cxn>
                <a:cxn ang="0">
                  <a:pos x="1353" y="108"/>
                </a:cxn>
                <a:cxn ang="0">
                  <a:pos x="1384" y="156"/>
                </a:cxn>
                <a:cxn ang="0">
                  <a:pos x="1419" y="207"/>
                </a:cxn>
                <a:cxn ang="0">
                  <a:pos x="1466" y="259"/>
                </a:cxn>
                <a:cxn ang="0">
                  <a:pos x="1524" y="311"/>
                </a:cxn>
                <a:cxn ang="0">
                  <a:pos x="42" y="311"/>
                </a:cxn>
                <a:cxn ang="0">
                  <a:pos x="23" y="315"/>
                </a:cxn>
                <a:cxn ang="0">
                  <a:pos x="7" y="327"/>
                </a:cxn>
                <a:cxn ang="0">
                  <a:pos x="0" y="347"/>
                </a:cxn>
                <a:cxn ang="0">
                  <a:pos x="7" y="371"/>
                </a:cxn>
                <a:cxn ang="0">
                  <a:pos x="23" y="383"/>
                </a:cxn>
                <a:cxn ang="0">
                  <a:pos x="42" y="387"/>
                </a:cxn>
                <a:cxn ang="0">
                  <a:pos x="65" y="387"/>
                </a:cxn>
                <a:cxn ang="0">
                  <a:pos x="1524" y="387"/>
                </a:cxn>
              </a:cxnLst>
              <a:rect l="0" t="0" r="r" b="b"/>
              <a:pathLst>
                <a:path w="1682" h="699">
                  <a:moveTo>
                    <a:pt x="1524" y="387"/>
                  </a:moveTo>
                  <a:lnTo>
                    <a:pt x="1466" y="435"/>
                  </a:lnTo>
                  <a:lnTo>
                    <a:pt x="1419" y="487"/>
                  </a:lnTo>
                  <a:lnTo>
                    <a:pt x="1384" y="539"/>
                  </a:lnTo>
                  <a:lnTo>
                    <a:pt x="1353" y="587"/>
                  </a:lnTo>
                  <a:lnTo>
                    <a:pt x="1334" y="631"/>
                  </a:lnTo>
                  <a:lnTo>
                    <a:pt x="1323" y="659"/>
                  </a:lnTo>
                  <a:lnTo>
                    <a:pt x="1319" y="675"/>
                  </a:lnTo>
                  <a:lnTo>
                    <a:pt x="1319" y="683"/>
                  </a:lnTo>
                  <a:lnTo>
                    <a:pt x="1330" y="695"/>
                  </a:lnTo>
                  <a:lnTo>
                    <a:pt x="1338" y="695"/>
                  </a:lnTo>
                  <a:lnTo>
                    <a:pt x="1346" y="699"/>
                  </a:lnTo>
                  <a:lnTo>
                    <a:pt x="1357" y="699"/>
                  </a:lnTo>
                  <a:lnTo>
                    <a:pt x="1365" y="695"/>
                  </a:lnTo>
                  <a:lnTo>
                    <a:pt x="1377" y="683"/>
                  </a:lnTo>
                  <a:lnTo>
                    <a:pt x="1377" y="679"/>
                  </a:lnTo>
                  <a:lnTo>
                    <a:pt x="1419" y="591"/>
                  </a:lnTo>
                  <a:lnTo>
                    <a:pt x="1458" y="535"/>
                  </a:lnTo>
                  <a:lnTo>
                    <a:pt x="1504" y="479"/>
                  </a:lnTo>
                  <a:lnTo>
                    <a:pt x="1570" y="427"/>
                  </a:lnTo>
                  <a:lnTo>
                    <a:pt x="1655" y="375"/>
                  </a:lnTo>
                  <a:lnTo>
                    <a:pt x="1667" y="371"/>
                  </a:lnTo>
                  <a:lnTo>
                    <a:pt x="1682" y="355"/>
                  </a:lnTo>
                  <a:lnTo>
                    <a:pt x="1682" y="339"/>
                  </a:lnTo>
                  <a:lnTo>
                    <a:pt x="1671" y="327"/>
                  </a:lnTo>
                  <a:lnTo>
                    <a:pt x="1620" y="299"/>
                  </a:lnTo>
                  <a:lnTo>
                    <a:pt x="1566" y="267"/>
                  </a:lnTo>
                  <a:lnTo>
                    <a:pt x="1516" y="227"/>
                  </a:lnTo>
                  <a:lnTo>
                    <a:pt x="1466" y="176"/>
                  </a:lnTo>
                  <a:lnTo>
                    <a:pt x="1419" y="108"/>
                  </a:lnTo>
                  <a:lnTo>
                    <a:pt x="1373" y="12"/>
                  </a:lnTo>
                  <a:lnTo>
                    <a:pt x="1365" y="4"/>
                  </a:lnTo>
                  <a:lnTo>
                    <a:pt x="1357" y="0"/>
                  </a:lnTo>
                  <a:lnTo>
                    <a:pt x="1338" y="0"/>
                  </a:lnTo>
                  <a:lnTo>
                    <a:pt x="1330" y="4"/>
                  </a:lnTo>
                  <a:lnTo>
                    <a:pt x="1319" y="16"/>
                  </a:lnTo>
                  <a:lnTo>
                    <a:pt x="1319" y="24"/>
                  </a:lnTo>
                  <a:lnTo>
                    <a:pt x="1323" y="40"/>
                  </a:lnTo>
                  <a:lnTo>
                    <a:pt x="1334" y="68"/>
                  </a:lnTo>
                  <a:lnTo>
                    <a:pt x="1353" y="108"/>
                  </a:lnTo>
                  <a:lnTo>
                    <a:pt x="1384" y="156"/>
                  </a:lnTo>
                  <a:lnTo>
                    <a:pt x="1419" y="207"/>
                  </a:lnTo>
                  <a:lnTo>
                    <a:pt x="1466" y="259"/>
                  </a:lnTo>
                  <a:lnTo>
                    <a:pt x="1524" y="311"/>
                  </a:lnTo>
                  <a:lnTo>
                    <a:pt x="42" y="311"/>
                  </a:lnTo>
                  <a:lnTo>
                    <a:pt x="23" y="315"/>
                  </a:lnTo>
                  <a:lnTo>
                    <a:pt x="7" y="327"/>
                  </a:lnTo>
                  <a:lnTo>
                    <a:pt x="0" y="347"/>
                  </a:lnTo>
                  <a:lnTo>
                    <a:pt x="7" y="371"/>
                  </a:lnTo>
                  <a:lnTo>
                    <a:pt x="23" y="383"/>
                  </a:lnTo>
                  <a:lnTo>
                    <a:pt x="42" y="387"/>
                  </a:lnTo>
                  <a:lnTo>
                    <a:pt x="65" y="387"/>
                  </a:lnTo>
                  <a:lnTo>
                    <a:pt x="1524" y="3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18" name="Freeform 98"/>
            <p:cNvSpPr>
              <a:spLocks noEditPoints="1"/>
            </p:cNvSpPr>
            <p:nvPr/>
          </p:nvSpPr>
          <p:spPr bwMode="auto">
            <a:xfrm>
              <a:off x="12897" y="3774"/>
              <a:ext cx="1303" cy="1343"/>
            </a:xfrm>
            <a:custGeom>
              <a:avLst/>
              <a:gdLst/>
              <a:ahLst/>
              <a:cxnLst>
                <a:cxn ang="0">
                  <a:pos x="557" y="747"/>
                </a:cxn>
                <a:cxn ang="0">
                  <a:pos x="646" y="887"/>
                </a:cxn>
                <a:cxn ang="0">
                  <a:pos x="781" y="1103"/>
                </a:cxn>
                <a:cxn ang="0">
                  <a:pos x="874" y="1251"/>
                </a:cxn>
                <a:cxn ang="0">
                  <a:pos x="928" y="1335"/>
                </a:cxn>
                <a:cxn ang="0">
                  <a:pos x="1280" y="1339"/>
                </a:cxn>
                <a:cxn ang="0">
                  <a:pos x="1303" y="1307"/>
                </a:cxn>
                <a:cxn ang="0">
                  <a:pos x="1288" y="1279"/>
                </a:cxn>
                <a:cxn ang="0">
                  <a:pos x="1199" y="1227"/>
                </a:cxn>
                <a:cxn ang="0">
                  <a:pos x="1090" y="1103"/>
                </a:cxn>
                <a:cxn ang="0">
                  <a:pos x="1036" y="1023"/>
                </a:cxn>
                <a:cxn ang="0">
                  <a:pos x="932" y="867"/>
                </a:cxn>
                <a:cxn ang="0">
                  <a:pos x="893" y="692"/>
                </a:cxn>
                <a:cxn ang="0">
                  <a:pos x="1059" y="612"/>
                </a:cxn>
                <a:cxn ang="0">
                  <a:pos x="1156" y="448"/>
                </a:cxn>
                <a:cxn ang="0">
                  <a:pos x="1133" y="224"/>
                </a:cxn>
                <a:cxn ang="0">
                  <a:pos x="994" y="80"/>
                </a:cxn>
                <a:cxn ang="0">
                  <a:pos x="796" y="12"/>
                </a:cxn>
                <a:cxn ang="0">
                  <a:pos x="38" y="0"/>
                </a:cxn>
                <a:cxn ang="0">
                  <a:pos x="0" y="36"/>
                </a:cxn>
                <a:cxn ang="0">
                  <a:pos x="27" y="68"/>
                </a:cxn>
                <a:cxn ang="0">
                  <a:pos x="139" y="80"/>
                </a:cxn>
                <a:cxn ang="0">
                  <a:pos x="170" y="180"/>
                </a:cxn>
                <a:cxn ang="0">
                  <a:pos x="158" y="1243"/>
                </a:cxn>
                <a:cxn ang="0">
                  <a:pos x="50" y="1275"/>
                </a:cxn>
                <a:cxn ang="0">
                  <a:pos x="0" y="1295"/>
                </a:cxn>
                <a:cxn ang="0">
                  <a:pos x="19" y="1339"/>
                </a:cxn>
                <a:cxn ang="0">
                  <a:pos x="626" y="1339"/>
                </a:cxn>
                <a:cxn ang="0">
                  <a:pos x="646" y="1295"/>
                </a:cxn>
                <a:cxn ang="0">
                  <a:pos x="591" y="1275"/>
                </a:cxn>
                <a:cxn ang="0">
                  <a:pos x="487" y="1243"/>
                </a:cxn>
                <a:cxn ang="0">
                  <a:pos x="479" y="727"/>
                </a:cxn>
                <a:cxn ang="0">
                  <a:pos x="893" y="504"/>
                </a:cxn>
                <a:cxn ang="0">
                  <a:pos x="889" y="224"/>
                </a:cxn>
                <a:cxn ang="0">
                  <a:pos x="866" y="96"/>
                </a:cxn>
                <a:cxn ang="0">
                  <a:pos x="994" y="160"/>
                </a:cxn>
                <a:cxn ang="0">
                  <a:pos x="1087" y="300"/>
                </a:cxn>
                <a:cxn ang="0">
                  <a:pos x="1079" y="468"/>
                </a:cxn>
                <a:cxn ang="0">
                  <a:pos x="978" y="584"/>
                </a:cxn>
                <a:cxn ang="0">
                  <a:pos x="479" y="176"/>
                </a:cxn>
                <a:cxn ang="0">
                  <a:pos x="491" y="104"/>
                </a:cxn>
                <a:cxn ang="0">
                  <a:pos x="595" y="68"/>
                </a:cxn>
                <a:cxn ang="0">
                  <a:pos x="758" y="112"/>
                </a:cxn>
                <a:cxn ang="0">
                  <a:pos x="831" y="280"/>
                </a:cxn>
                <a:cxn ang="0">
                  <a:pos x="823" y="520"/>
                </a:cxn>
                <a:cxn ang="0">
                  <a:pos x="723" y="632"/>
                </a:cxn>
                <a:cxn ang="0">
                  <a:pos x="479" y="660"/>
                </a:cxn>
                <a:cxn ang="0">
                  <a:pos x="232" y="1235"/>
                </a:cxn>
                <a:cxn ang="0">
                  <a:pos x="232" y="108"/>
                </a:cxn>
                <a:cxn ang="0">
                  <a:pos x="417" y="100"/>
                </a:cxn>
                <a:cxn ang="0">
                  <a:pos x="410" y="1195"/>
                </a:cxn>
                <a:cxn ang="0">
                  <a:pos x="220" y="1275"/>
                </a:cxn>
                <a:cxn ang="0">
                  <a:pos x="661" y="723"/>
                </a:cxn>
                <a:cxn ang="0">
                  <a:pos x="773" y="739"/>
                </a:cxn>
                <a:cxn ang="0">
                  <a:pos x="862" y="887"/>
                </a:cxn>
                <a:cxn ang="0">
                  <a:pos x="1001" y="1091"/>
                </a:cxn>
                <a:cxn ang="0">
                  <a:pos x="1148" y="1275"/>
                </a:cxn>
              </a:cxnLst>
              <a:rect l="0" t="0" r="r" b="b"/>
              <a:pathLst>
                <a:path w="1303" h="1343">
                  <a:moveTo>
                    <a:pt x="479" y="727"/>
                  </a:moveTo>
                  <a:lnTo>
                    <a:pt x="545" y="727"/>
                  </a:lnTo>
                  <a:lnTo>
                    <a:pt x="557" y="747"/>
                  </a:lnTo>
                  <a:lnTo>
                    <a:pt x="580" y="783"/>
                  </a:lnTo>
                  <a:lnTo>
                    <a:pt x="611" y="827"/>
                  </a:lnTo>
                  <a:lnTo>
                    <a:pt x="646" y="887"/>
                  </a:lnTo>
                  <a:lnTo>
                    <a:pt x="688" y="955"/>
                  </a:lnTo>
                  <a:lnTo>
                    <a:pt x="735" y="1027"/>
                  </a:lnTo>
                  <a:lnTo>
                    <a:pt x="781" y="1103"/>
                  </a:lnTo>
                  <a:lnTo>
                    <a:pt x="831" y="1183"/>
                  </a:lnTo>
                  <a:lnTo>
                    <a:pt x="851" y="1215"/>
                  </a:lnTo>
                  <a:lnTo>
                    <a:pt x="874" y="1251"/>
                  </a:lnTo>
                  <a:lnTo>
                    <a:pt x="897" y="1291"/>
                  </a:lnTo>
                  <a:lnTo>
                    <a:pt x="916" y="1319"/>
                  </a:lnTo>
                  <a:lnTo>
                    <a:pt x="928" y="1335"/>
                  </a:lnTo>
                  <a:lnTo>
                    <a:pt x="947" y="1343"/>
                  </a:lnTo>
                  <a:lnTo>
                    <a:pt x="1268" y="1343"/>
                  </a:lnTo>
                  <a:lnTo>
                    <a:pt x="1280" y="1339"/>
                  </a:lnTo>
                  <a:lnTo>
                    <a:pt x="1295" y="1331"/>
                  </a:lnTo>
                  <a:lnTo>
                    <a:pt x="1303" y="1319"/>
                  </a:lnTo>
                  <a:lnTo>
                    <a:pt x="1303" y="1307"/>
                  </a:lnTo>
                  <a:lnTo>
                    <a:pt x="1299" y="1295"/>
                  </a:lnTo>
                  <a:lnTo>
                    <a:pt x="1295" y="1287"/>
                  </a:lnTo>
                  <a:lnTo>
                    <a:pt x="1288" y="1279"/>
                  </a:lnTo>
                  <a:lnTo>
                    <a:pt x="1276" y="1275"/>
                  </a:lnTo>
                  <a:lnTo>
                    <a:pt x="1237" y="1259"/>
                  </a:lnTo>
                  <a:lnTo>
                    <a:pt x="1199" y="1227"/>
                  </a:lnTo>
                  <a:lnTo>
                    <a:pt x="1160" y="1187"/>
                  </a:lnTo>
                  <a:lnTo>
                    <a:pt x="1125" y="1143"/>
                  </a:lnTo>
                  <a:lnTo>
                    <a:pt x="1090" y="1103"/>
                  </a:lnTo>
                  <a:lnTo>
                    <a:pt x="1067" y="1067"/>
                  </a:lnTo>
                  <a:lnTo>
                    <a:pt x="1056" y="1051"/>
                  </a:lnTo>
                  <a:lnTo>
                    <a:pt x="1036" y="1023"/>
                  </a:lnTo>
                  <a:lnTo>
                    <a:pt x="1009" y="983"/>
                  </a:lnTo>
                  <a:lnTo>
                    <a:pt x="970" y="931"/>
                  </a:lnTo>
                  <a:lnTo>
                    <a:pt x="932" y="867"/>
                  </a:lnTo>
                  <a:lnTo>
                    <a:pt x="882" y="791"/>
                  </a:lnTo>
                  <a:lnTo>
                    <a:pt x="831" y="707"/>
                  </a:lnTo>
                  <a:lnTo>
                    <a:pt x="893" y="692"/>
                  </a:lnTo>
                  <a:lnTo>
                    <a:pt x="955" y="672"/>
                  </a:lnTo>
                  <a:lnTo>
                    <a:pt x="1009" y="648"/>
                  </a:lnTo>
                  <a:lnTo>
                    <a:pt x="1059" y="612"/>
                  </a:lnTo>
                  <a:lnTo>
                    <a:pt x="1102" y="568"/>
                  </a:lnTo>
                  <a:lnTo>
                    <a:pt x="1133" y="512"/>
                  </a:lnTo>
                  <a:lnTo>
                    <a:pt x="1156" y="448"/>
                  </a:lnTo>
                  <a:lnTo>
                    <a:pt x="1164" y="368"/>
                  </a:lnTo>
                  <a:lnTo>
                    <a:pt x="1156" y="292"/>
                  </a:lnTo>
                  <a:lnTo>
                    <a:pt x="1133" y="224"/>
                  </a:lnTo>
                  <a:lnTo>
                    <a:pt x="1098" y="168"/>
                  </a:lnTo>
                  <a:lnTo>
                    <a:pt x="1052" y="120"/>
                  </a:lnTo>
                  <a:lnTo>
                    <a:pt x="994" y="80"/>
                  </a:lnTo>
                  <a:lnTo>
                    <a:pt x="932" y="52"/>
                  </a:lnTo>
                  <a:lnTo>
                    <a:pt x="866" y="28"/>
                  </a:lnTo>
                  <a:lnTo>
                    <a:pt x="796" y="12"/>
                  </a:lnTo>
                  <a:lnTo>
                    <a:pt x="727" y="4"/>
                  </a:lnTo>
                  <a:lnTo>
                    <a:pt x="661" y="0"/>
                  </a:lnTo>
                  <a:lnTo>
                    <a:pt x="38" y="0"/>
                  </a:lnTo>
                  <a:lnTo>
                    <a:pt x="19" y="4"/>
                  </a:lnTo>
                  <a:lnTo>
                    <a:pt x="3" y="16"/>
                  </a:lnTo>
                  <a:lnTo>
                    <a:pt x="0" y="36"/>
                  </a:lnTo>
                  <a:lnTo>
                    <a:pt x="0" y="48"/>
                  </a:lnTo>
                  <a:lnTo>
                    <a:pt x="3" y="56"/>
                  </a:lnTo>
                  <a:lnTo>
                    <a:pt x="27" y="68"/>
                  </a:lnTo>
                  <a:lnTo>
                    <a:pt x="50" y="68"/>
                  </a:lnTo>
                  <a:lnTo>
                    <a:pt x="104" y="72"/>
                  </a:lnTo>
                  <a:lnTo>
                    <a:pt x="139" y="80"/>
                  </a:lnTo>
                  <a:lnTo>
                    <a:pt x="158" y="100"/>
                  </a:lnTo>
                  <a:lnTo>
                    <a:pt x="166" y="132"/>
                  </a:lnTo>
                  <a:lnTo>
                    <a:pt x="170" y="180"/>
                  </a:lnTo>
                  <a:lnTo>
                    <a:pt x="170" y="1163"/>
                  </a:lnTo>
                  <a:lnTo>
                    <a:pt x="166" y="1211"/>
                  </a:lnTo>
                  <a:lnTo>
                    <a:pt x="158" y="1243"/>
                  </a:lnTo>
                  <a:lnTo>
                    <a:pt x="139" y="1263"/>
                  </a:lnTo>
                  <a:lnTo>
                    <a:pt x="104" y="1271"/>
                  </a:lnTo>
                  <a:lnTo>
                    <a:pt x="50" y="1275"/>
                  </a:lnTo>
                  <a:lnTo>
                    <a:pt x="27" y="1275"/>
                  </a:lnTo>
                  <a:lnTo>
                    <a:pt x="3" y="1287"/>
                  </a:lnTo>
                  <a:lnTo>
                    <a:pt x="0" y="1295"/>
                  </a:lnTo>
                  <a:lnTo>
                    <a:pt x="0" y="1307"/>
                  </a:lnTo>
                  <a:lnTo>
                    <a:pt x="3" y="1327"/>
                  </a:lnTo>
                  <a:lnTo>
                    <a:pt x="19" y="1339"/>
                  </a:lnTo>
                  <a:lnTo>
                    <a:pt x="38" y="1343"/>
                  </a:lnTo>
                  <a:lnTo>
                    <a:pt x="607" y="1343"/>
                  </a:lnTo>
                  <a:lnTo>
                    <a:pt x="626" y="1339"/>
                  </a:lnTo>
                  <a:lnTo>
                    <a:pt x="642" y="1327"/>
                  </a:lnTo>
                  <a:lnTo>
                    <a:pt x="646" y="1307"/>
                  </a:lnTo>
                  <a:lnTo>
                    <a:pt x="646" y="1295"/>
                  </a:lnTo>
                  <a:lnTo>
                    <a:pt x="642" y="1287"/>
                  </a:lnTo>
                  <a:lnTo>
                    <a:pt x="618" y="1275"/>
                  </a:lnTo>
                  <a:lnTo>
                    <a:pt x="591" y="1275"/>
                  </a:lnTo>
                  <a:lnTo>
                    <a:pt x="537" y="1271"/>
                  </a:lnTo>
                  <a:lnTo>
                    <a:pt x="506" y="1263"/>
                  </a:lnTo>
                  <a:lnTo>
                    <a:pt x="487" y="1243"/>
                  </a:lnTo>
                  <a:lnTo>
                    <a:pt x="479" y="1211"/>
                  </a:lnTo>
                  <a:lnTo>
                    <a:pt x="479" y="1163"/>
                  </a:lnTo>
                  <a:lnTo>
                    <a:pt x="479" y="727"/>
                  </a:lnTo>
                  <a:close/>
                  <a:moveTo>
                    <a:pt x="843" y="632"/>
                  </a:moveTo>
                  <a:lnTo>
                    <a:pt x="874" y="572"/>
                  </a:lnTo>
                  <a:lnTo>
                    <a:pt x="893" y="504"/>
                  </a:lnTo>
                  <a:lnTo>
                    <a:pt x="901" y="436"/>
                  </a:lnTo>
                  <a:lnTo>
                    <a:pt x="901" y="296"/>
                  </a:lnTo>
                  <a:lnTo>
                    <a:pt x="889" y="224"/>
                  </a:lnTo>
                  <a:lnTo>
                    <a:pt x="866" y="156"/>
                  </a:lnTo>
                  <a:lnTo>
                    <a:pt x="831" y="88"/>
                  </a:lnTo>
                  <a:lnTo>
                    <a:pt x="866" y="96"/>
                  </a:lnTo>
                  <a:lnTo>
                    <a:pt x="905" y="112"/>
                  </a:lnTo>
                  <a:lnTo>
                    <a:pt x="947" y="132"/>
                  </a:lnTo>
                  <a:lnTo>
                    <a:pt x="994" y="160"/>
                  </a:lnTo>
                  <a:lnTo>
                    <a:pt x="1032" y="196"/>
                  </a:lnTo>
                  <a:lnTo>
                    <a:pt x="1067" y="244"/>
                  </a:lnTo>
                  <a:lnTo>
                    <a:pt x="1087" y="300"/>
                  </a:lnTo>
                  <a:lnTo>
                    <a:pt x="1094" y="368"/>
                  </a:lnTo>
                  <a:lnTo>
                    <a:pt x="1090" y="420"/>
                  </a:lnTo>
                  <a:lnTo>
                    <a:pt x="1079" y="468"/>
                  </a:lnTo>
                  <a:lnTo>
                    <a:pt x="1059" y="512"/>
                  </a:lnTo>
                  <a:lnTo>
                    <a:pt x="1025" y="552"/>
                  </a:lnTo>
                  <a:lnTo>
                    <a:pt x="978" y="584"/>
                  </a:lnTo>
                  <a:lnTo>
                    <a:pt x="920" y="612"/>
                  </a:lnTo>
                  <a:lnTo>
                    <a:pt x="843" y="632"/>
                  </a:lnTo>
                  <a:close/>
                  <a:moveTo>
                    <a:pt x="479" y="176"/>
                  </a:moveTo>
                  <a:lnTo>
                    <a:pt x="479" y="152"/>
                  </a:lnTo>
                  <a:lnTo>
                    <a:pt x="483" y="128"/>
                  </a:lnTo>
                  <a:lnTo>
                    <a:pt x="491" y="104"/>
                  </a:lnTo>
                  <a:lnTo>
                    <a:pt x="514" y="88"/>
                  </a:lnTo>
                  <a:lnTo>
                    <a:pt x="545" y="72"/>
                  </a:lnTo>
                  <a:lnTo>
                    <a:pt x="595" y="68"/>
                  </a:lnTo>
                  <a:lnTo>
                    <a:pt x="661" y="72"/>
                  </a:lnTo>
                  <a:lnTo>
                    <a:pt x="715" y="88"/>
                  </a:lnTo>
                  <a:lnTo>
                    <a:pt x="758" y="112"/>
                  </a:lnTo>
                  <a:lnTo>
                    <a:pt x="793" y="152"/>
                  </a:lnTo>
                  <a:lnTo>
                    <a:pt x="816" y="208"/>
                  </a:lnTo>
                  <a:lnTo>
                    <a:pt x="831" y="280"/>
                  </a:lnTo>
                  <a:lnTo>
                    <a:pt x="835" y="368"/>
                  </a:lnTo>
                  <a:lnTo>
                    <a:pt x="831" y="452"/>
                  </a:lnTo>
                  <a:lnTo>
                    <a:pt x="823" y="520"/>
                  </a:lnTo>
                  <a:lnTo>
                    <a:pt x="800" y="572"/>
                  </a:lnTo>
                  <a:lnTo>
                    <a:pt x="769" y="608"/>
                  </a:lnTo>
                  <a:lnTo>
                    <a:pt x="723" y="632"/>
                  </a:lnTo>
                  <a:lnTo>
                    <a:pt x="661" y="648"/>
                  </a:lnTo>
                  <a:lnTo>
                    <a:pt x="580" y="656"/>
                  </a:lnTo>
                  <a:lnTo>
                    <a:pt x="479" y="660"/>
                  </a:lnTo>
                  <a:lnTo>
                    <a:pt x="479" y="176"/>
                  </a:lnTo>
                  <a:close/>
                  <a:moveTo>
                    <a:pt x="220" y="1275"/>
                  </a:moveTo>
                  <a:lnTo>
                    <a:pt x="232" y="1235"/>
                  </a:lnTo>
                  <a:lnTo>
                    <a:pt x="236" y="1195"/>
                  </a:lnTo>
                  <a:lnTo>
                    <a:pt x="236" y="148"/>
                  </a:lnTo>
                  <a:lnTo>
                    <a:pt x="232" y="108"/>
                  </a:lnTo>
                  <a:lnTo>
                    <a:pt x="220" y="68"/>
                  </a:lnTo>
                  <a:lnTo>
                    <a:pt x="437" y="68"/>
                  </a:lnTo>
                  <a:lnTo>
                    <a:pt x="417" y="100"/>
                  </a:lnTo>
                  <a:lnTo>
                    <a:pt x="413" y="136"/>
                  </a:lnTo>
                  <a:lnTo>
                    <a:pt x="410" y="168"/>
                  </a:lnTo>
                  <a:lnTo>
                    <a:pt x="410" y="1195"/>
                  </a:lnTo>
                  <a:lnTo>
                    <a:pt x="413" y="1235"/>
                  </a:lnTo>
                  <a:lnTo>
                    <a:pt x="425" y="1275"/>
                  </a:lnTo>
                  <a:lnTo>
                    <a:pt x="220" y="1275"/>
                  </a:lnTo>
                  <a:close/>
                  <a:moveTo>
                    <a:pt x="622" y="727"/>
                  </a:moveTo>
                  <a:lnTo>
                    <a:pt x="634" y="723"/>
                  </a:lnTo>
                  <a:lnTo>
                    <a:pt x="661" y="723"/>
                  </a:lnTo>
                  <a:lnTo>
                    <a:pt x="707" y="719"/>
                  </a:lnTo>
                  <a:lnTo>
                    <a:pt x="758" y="715"/>
                  </a:lnTo>
                  <a:lnTo>
                    <a:pt x="773" y="739"/>
                  </a:lnTo>
                  <a:lnTo>
                    <a:pt x="793" y="775"/>
                  </a:lnTo>
                  <a:lnTo>
                    <a:pt x="823" y="827"/>
                  </a:lnTo>
                  <a:lnTo>
                    <a:pt x="862" y="887"/>
                  </a:lnTo>
                  <a:lnTo>
                    <a:pt x="905" y="951"/>
                  </a:lnTo>
                  <a:lnTo>
                    <a:pt x="951" y="1019"/>
                  </a:lnTo>
                  <a:lnTo>
                    <a:pt x="1001" y="1091"/>
                  </a:lnTo>
                  <a:lnTo>
                    <a:pt x="1052" y="1159"/>
                  </a:lnTo>
                  <a:lnTo>
                    <a:pt x="1102" y="1219"/>
                  </a:lnTo>
                  <a:lnTo>
                    <a:pt x="1148" y="1275"/>
                  </a:lnTo>
                  <a:lnTo>
                    <a:pt x="967" y="1275"/>
                  </a:lnTo>
                  <a:lnTo>
                    <a:pt x="622" y="72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37838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84201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Dimensionality Reduction by Linear Transformation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2165350"/>
            <a:ext cx="1346200" cy="444500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50" y="2222500"/>
            <a:ext cx="1790700" cy="4318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" y="3035300"/>
            <a:ext cx="43815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39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85344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Dimensionality Reduction by Linear Transformation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2165350"/>
            <a:ext cx="1346200" cy="444500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50" y="2222500"/>
            <a:ext cx="1790700" cy="4318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384425" y="5016500"/>
            <a:ext cx="18192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384425" y="4076700"/>
            <a:ext cx="2708275" cy="939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3778250"/>
            <a:ext cx="279400" cy="2159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0" y="5213350"/>
            <a:ext cx="368300" cy="2159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4203700" y="5016500"/>
            <a:ext cx="1282700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092700" y="4076700"/>
            <a:ext cx="0" cy="939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965450" y="3143766"/>
            <a:ext cx="5810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Which direction we should project the data?</a:t>
            </a:r>
            <a:endParaRPr lang="en-US" sz="2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50" y="5856306"/>
            <a:ext cx="965200" cy="419100"/>
          </a:xfrm>
          <a:prstGeom prst="rect">
            <a:avLst/>
          </a:prstGeom>
        </p:spPr>
      </p:pic>
      <p:sp>
        <p:nvSpPr>
          <p:cNvPr id="22" name="Right Brace 21"/>
          <p:cNvSpPr/>
          <p:nvPr/>
        </p:nvSpPr>
        <p:spPr>
          <a:xfrm rot="16200000" flipH="1">
            <a:off x="3267928" y="4107597"/>
            <a:ext cx="941271" cy="2708277"/>
          </a:xfrm>
          <a:prstGeom prst="rightBrac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890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79248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The big picture when we loot at the data</a:t>
            </a:r>
            <a:endParaRPr lang="en-US" altLang="zh-CN" dirty="0">
              <a:ea typeface="宋体" charset="-122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84425" y="4241800"/>
            <a:ext cx="33432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984500" y="41941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32100" y="41941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92400" y="41973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372100" y="41878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251450" y="41910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124450" y="41878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981575" y="41878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136900" y="41910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575050" y="42005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848225" y="41878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835400" y="41910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92575" y="41878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92475" y="41941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425825" y="41941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702050" y="41973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968750" y="41910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10050" y="41878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667250" y="41973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352925" y="41941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489450" y="41973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352" name="Straight Connector 100351"/>
          <p:cNvCxnSpPr/>
          <p:nvPr/>
        </p:nvCxnSpPr>
        <p:spPr>
          <a:xfrm>
            <a:off x="2692400" y="3556000"/>
            <a:ext cx="0" cy="1231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461000" y="3584575"/>
            <a:ext cx="0" cy="1231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057650" y="3556000"/>
            <a:ext cx="0" cy="123190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353" name="Right Brace 100352"/>
          <p:cNvSpPr/>
          <p:nvPr/>
        </p:nvSpPr>
        <p:spPr>
          <a:xfrm rot="5400000" flipH="1">
            <a:off x="3796823" y="1917223"/>
            <a:ext cx="566103" cy="2762250"/>
          </a:xfrm>
          <a:prstGeom prst="rightBrac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56" name="Rounded Rectangular Callout 100355"/>
          <p:cNvSpPr/>
          <p:nvPr/>
        </p:nvSpPr>
        <p:spPr>
          <a:xfrm>
            <a:off x="3653631" y="5029200"/>
            <a:ext cx="2205037" cy="990600"/>
          </a:xfrm>
          <a:prstGeom prst="wedgeRoundRectCallout">
            <a:avLst>
              <a:gd name="adj1" fmla="val -30009"/>
              <a:gd name="adj2" fmla="val -6955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Mean</a:t>
            </a:r>
            <a:endParaRPr lang="en-US" dirty="0"/>
          </a:p>
        </p:txBody>
      </p:sp>
      <p:sp>
        <p:nvSpPr>
          <p:cNvPr id="44" name="Rounded Rectangular Callout 43"/>
          <p:cNvSpPr/>
          <p:nvPr/>
        </p:nvSpPr>
        <p:spPr>
          <a:xfrm>
            <a:off x="4937125" y="2222500"/>
            <a:ext cx="2205037" cy="990600"/>
          </a:xfrm>
          <a:prstGeom prst="wedgeRoundRectCallout">
            <a:avLst>
              <a:gd name="adj1" fmla="val -84149"/>
              <a:gd name="adj2" fmla="val 3942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  <a:r>
              <a:rPr lang="en-US" dirty="0" smtClean="0"/>
              <a:t>ariance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314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79248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Mean-centered Data</a:t>
            </a:r>
            <a:endParaRPr lang="en-US" altLang="zh-CN" dirty="0">
              <a:ea typeface="宋体" charset="-122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84425" y="4025900"/>
            <a:ext cx="33432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984500" y="39782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32100" y="39782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92400" y="39814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372100" y="39719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251450" y="39751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124450" y="39719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981575" y="39719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136900" y="39751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575050" y="39846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848225" y="39719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835400" y="39751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92575" y="39719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92475" y="39782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425825" y="39782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702050" y="39814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968750" y="39751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10050" y="39719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667250" y="39814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352925" y="39782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489450" y="39814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352" name="Straight Connector 100351"/>
          <p:cNvCxnSpPr/>
          <p:nvPr/>
        </p:nvCxnSpPr>
        <p:spPr>
          <a:xfrm>
            <a:off x="2692400" y="3340100"/>
            <a:ext cx="0" cy="1231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461000" y="3368675"/>
            <a:ext cx="0" cy="1231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057651" y="1806575"/>
            <a:ext cx="34924" cy="2765425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353" name="Right Brace 100352"/>
          <p:cNvSpPr/>
          <p:nvPr/>
        </p:nvSpPr>
        <p:spPr>
          <a:xfrm rot="5400000" flipH="1">
            <a:off x="3796823" y="1701323"/>
            <a:ext cx="566103" cy="2762250"/>
          </a:xfrm>
          <a:prstGeom prst="rightBrac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ular Callout 43"/>
          <p:cNvSpPr/>
          <p:nvPr/>
        </p:nvSpPr>
        <p:spPr>
          <a:xfrm>
            <a:off x="4937125" y="2006600"/>
            <a:ext cx="2205037" cy="990600"/>
          </a:xfrm>
          <a:prstGeom prst="wedgeRoundRectCallout">
            <a:avLst>
              <a:gd name="adj1" fmla="val -84149"/>
              <a:gd name="adj2" fmla="val 39424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variance</a:t>
            </a:r>
            <a:endParaRPr lang="en-US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706" y="4205234"/>
            <a:ext cx="138788" cy="22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81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84455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 Projectio</a:t>
            </a:r>
            <a:r>
              <a:rPr lang="en-US" altLang="zh-CN" dirty="0" smtClean="0">
                <a:ea typeface="宋体" charset="-122"/>
              </a:rPr>
              <a:t>n should keep the variance as much as possible</a:t>
            </a:r>
            <a:endParaRPr lang="en-US" altLang="zh-CN" dirty="0">
              <a:ea typeface="宋体" charset="-122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460500" y="4552950"/>
            <a:ext cx="2844800" cy="95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438400" y="45243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286000" y="45243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46300" y="45275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590800" y="45212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028950" y="45307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289300" y="45212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546475" y="45180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746375" y="45243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879725" y="45243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155950" y="45275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422650" y="45212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663950" y="45180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806825" y="45243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3943350" y="45275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489200" y="32670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2336800" y="34956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2197100" y="34988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2641600" y="35845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079750" y="32861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340100" y="36322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797175" y="33559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2930525" y="36607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3206750" y="34226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600200" y="3505200"/>
            <a:ext cx="64135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3378200" y="32512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530600" y="35306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594100" y="33401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3771900" y="35179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835400" y="32893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2778125" y="31654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2222500" y="3613150"/>
            <a:ext cx="0" cy="939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37" idx="4"/>
          </p:cNvCxnSpPr>
          <p:nvPr/>
        </p:nvCxnSpPr>
        <p:spPr>
          <a:xfrm flipH="1">
            <a:off x="2374900" y="3578225"/>
            <a:ext cx="6350" cy="9747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2540000" y="3359150"/>
            <a:ext cx="0" cy="1193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39" idx="4"/>
            <a:endCxn id="23" idx="6"/>
          </p:cNvCxnSpPr>
          <p:nvPr/>
        </p:nvCxnSpPr>
        <p:spPr>
          <a:xfrm flipH="1">
            <a:off x="2679700" y="3667125"/>
            <a:ext cx="6350" cy="8953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endCxn id="28" idx="6"/>
          </p:cNvCxnSpPr>
          <p:nvPr/>
        </p:nvCxnSpPr>
        <p:spPr>
          <a:xfrm>
            <a:off x="2819401" y="3248025"/>
            <a:ext cx="15874" cy="1317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46" idx="4"/>
            <a:endCxn id="29" idx="6"/>
          </p:cNvCxnSpPr>
          <p:nvPr/>
        </p:nvCxnSpPr>
        <p:spPr>
          <a:xfrm flipH="1">
            <a:off x="2968625" y="3743325"/>
            <a:ext cx="6350" cy="8223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endCxn id="35" idx="1"/>
          </p:cNvCxnSpPr>
          <p:nvPr/>
        </p:nvCxnSpPr>
        <p:spPr>
          <a:xfrm flipH="1">
            <a:off x="3819844" y="3584575"/>
            <a:ext cx="2856" cy="9518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endCxn id="35" idx="7"/>
          </p:cNvCxnSpPr>
          <p:nvPr/>
        </p:nvCxnSpPr>
        <p:spPr>
          <a:xfrm flipH="1">
            <a:off x="3882706" y="3371850"/>
            <a:ext cx="13019" cy="11646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V="1">
            <a:off x="5829300" y="2882900"/>
            <a:ext cx="12700" cy="17430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5778500" y="36353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5784850" y="3288246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5778500" y="34988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5782736" y="3171827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6718300" y="32797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565900" y="35083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26200" y="35115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870700" y="35972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7308850" y="329882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7569200" y="36449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7026275" y="33686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7159625" y="36734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7435850" y="343535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Arrow Connector 101"/>
          <p:cNvCxnSpPr/>
          <p:nvPr/>
        </p:nvCxnSpPr>
        <p:spPr>
          <a:xfrm flipV="1">
            <a:off x="5829300" y="3517900"/>
            <a:ext cx="64135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Oval 102"/>
          <p:cNvSpPr/>
          <p:nvPr/>
        </p:nvSpPr>
        <p:spPr>
          <a:xfrm>
            <a:off x="7607300" y="32639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7759700" y="35433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7823200" y="33528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8001000" y="35306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8064500" y="3302000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7007225" y="3178175"/>
            <a:ext cx="88900" cy="82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Straight Arrow Connector 108"/>
          <p:cNvCxnSpPr>
            <a:endCxn id="81" idx="6"/>
          </p:cNvCxnSpPr>
          <p:nvPr/>
        </p:nvCxnSpPr>
        <p:spPr>
          <a:xfrm flipH="1" flipV="1">
            <a:off x="5867400" y="3540125"/>
            <a:ext cx="584200" cy="63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stCxn id="94" idx="4"/>
            <a:endCxn id="81" idx="4"/>
          </p:cNvCxnSpPr>
          <p:nvPr/>
        </p:nvCxnSpPr>
        <p:spPr>
          <a:xfrm flipH="1" flipV="1">
            <a:off x="5822950" y="3581400"/>
            <a:ext cx="787400" cy="95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H="1">
            <a:off x="5839886" y="3321054"/>
            <a:ext cx="895350" cy="12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endCxn id="79" idx="6"/>
          </p:cNvCxnSpPr>
          <p:nvPr/>
        </p:nvCxnSpPr>
        <p:spPr>
          <a:xfrm flipH="1">
            <a:off x="5867400" y="3654427"/>
            <a:ext cx="1013886" cy="222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8" idx="2"/>
          </p:cNvCxnSpPr>
          <p:nvPr/>
        </p:nvCxnSpPr>
        <p:spPr>
          <a:xfrm flipH="1" flipV="1">
            <a:off x="5839888" y="3213102"/>
            <a:ext cx="1167337" cy="63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/>
          <p:nvPr/>
        </p:nvCxnSpPr>
        <p:spPr>
          <a:xfrm flipH="1">
            <a:off x="5806017" y="3714750"/>
            <a:ext cx="1381125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>
            <a:endCxn id="79" idx="0"/>
          </p:cNvCxnSpPr>
          <p:nvPr/>
        </p:nvCxnSpPr>
        <p:spPr>
          <a:xfrm flipH="1">
            <a:off x="5822950" y="3584576"/>
            <a:ext cx="2182287" cy="507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flipH="1">
            <a:off x="5806017" y="3355975"/>
            <a:ext cx="2282826" cy="381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0" name="Picture 5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891" y="4702464"/>
            <a:ext cx="334818" cy="196273"/>
          </a:xfrm>
          <a:prstGeom prst="rect">
            <a:avLst/>
          </a:prstGeom>
        </p:spPr>
      </p:pic>
      <p:pic>
        <p:nvPicPr>
          <p:cNvPr id="135" name="Picture 13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682" y="2815937"/>
            <a:ext cx="334818" cy="19627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4798865"/>
            <a:ext cx="904875" cy="81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78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84455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 Let us compute the variance after projection</a:t>
            </a:r>
          </a:p>
          <a:p>
            <a:pPr lvl="1"/>
            <a:r>
              <a:rPr lang="en-US" altLang="zh-CN" dirty="0" smtClean="0">
                <a:ea typeface="宋体" charset="-122"/>
              </a:rPr>
              <a:t> assume all data points are mean-centered</a:t>
            </a:r>
          </a:p>
          <a:p>
            <a:pPr lvl="1"/>
            <a:endParaRPr lang="en-US" altLang="zh-CN" dirty="0">
              <a:ea typeface="宋体" charset="-122"/>
            </a:endParaRPr>
          </a:p>
          <a:p>
            <a:pPr lvl="1"/>
            <a:endParaRPr lang="en-US" altLang="zh-CN" dirty="0" smtClean="0">
              <a:ea typeface="宋体" charset="-122"/>
            </a:endParaRPr>
          </a:p>
          <a:p>
            <a:pPr lvl="1"/>
            <a:endParaRPr lang="en-US" altLang="zh-CN" dirty="0">
              <a:ea typeface="宋体" charset="-122"/>
            </a:endParaRPr>
          </a:p>
          <a:p>
            <a:pPr lvl="1"/>
            <a:r>
              <a:rPr lang="en-US" altLang="zh-CN" dirty="0" smtClean="0">
                <a:ea typeface="宋体" charset="-122"/>
              </a:rPr>
              <a:t> data after projection</a:t>
            </a:r>
            <a:endParaRPr lang="en-US" altLang="zh-CN" dirty="0">
              <a:ea typeface="宋体" charset="-122"/>
            </a:endParaRPr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901" y="2706255"/>
            <a:ext cx="1983719" cy="1039091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901" y="4506086"/>
            <a:ext cx="2318632" cy="944628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4506086"/>
            <a:ext cx="2273300" cy="1257300"/>
          </a:xfrm>
          <a:prstGeom prst="rect">
            <a:avLst/>
          </a:prstGeom>
        </p:spPr>
      </p:pic>
      <p:sp>
        <p:nvSpPr>
          <p:cNvPr id="83" name="Rounded Rectangular Callout 82"/>
          <p:cNvSpPr/>
          <p:nvPr/>
        </p:nvSpPr>
        <p:spPr>
          <a:xfrm>
            <a:off x="5216525" y="3352800"/>
            <a:ext cx="2205037" cy="990600"/>
          </a:xfrm>
          <a:prstGeom prst="wedgeRoundRectCallout">
            <a:avLst>
              <a:gd name="adj1" fmla="val -1212"/>
              <a:gd name="adj2" fmla="val 8044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variance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496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84455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 The best projection should maximize variance</a:t>
            </a:r>
          </a:p>
          <a:p>
            <a:endParaRPr lang="en-US" altLang="zh-CN" dirty="0">
              <a:ea typeface="宋体" charset="-122"/>
            </a:endParaRPr>
          </a:p>
          <a:p>
            <a:endParaRPr lang="en-US" altLang="zh-CN" dirty="0" smtClean="0">
              <a:ea typeface="宋体" charset="-122"/>
            </a:endParaRPr>
          </a:p>
          <a:p>
            <a:endParaRPr lang="en-US" altLang="zh-CN" dirty="0">
              <a:ea typeface="宋体" charset="-122"/>
            </a:endParaRPr>
          </a:p>
          <a:p>
            <a:r>
              <a:rPr lang="en-US" altLang="zh-CN" dirty="0" smtClean="0">
                <a:ea typeface="宋体" charset="-122"/>
              </a:rPr>
              <a:t> the first projection (the first component) </a:t>
            </a:r>
          </a:p>
          <a:p>
            <a:pPr lvl="1"/>
            <a:r>
              <a:rPr lang="en-US" altLang="zh-CN" dirty="0" smtClean="0">
                <a:ea typeface="宋体" charset="-122"/>
              </a:rPr>
              <a:t> The first </a:t>
            </a:r>
            <a:r>
              <a:rPr lang="en-US" altLang="zh-CN" dirty="0" err="1" smtClean="0">
                <a:ea typeface="宋体" charset="-122"/>
              </a:rPr>
              <a:t>eigen</a:t>
            </a:r>
            <a:r>
              <a:rPr lang="en-US" altLang="zh-CN" dirty="0" smtClean="0">
                <a:ea typeface="宋体" charset="-122"/>
              </a:rPr>
              <a:t>-vector of       corresponding to the largest </a:t>
            </a:r>
            <a:r>
              <a:rPr lang="en-US" altLang="zh-CN" dirty="0" err="1" smtClean="0">
                <a:ea typeface="宋体" charset="-122"/>
              </a:rPr>
              <a:t>eigen</a:t>
            </a:r>
            <a:r>
              <a:rPr lang="en-US" altLang="zh-CN" dirty="0" smtClean="0">
                <a:ea typeface="宋体" charset="-122"/>
              </a:rPr>
              <a:t>-value of  </a:t>
            </a:r>
            <a:endParaRPr lang="en-US" altLang="zh-CN" dirty="0">
              <a:ea typeface="宋体" charset="-122"/>
            </a:endParaRPr>
          </a:p>
          <a:p>
            <a:r>
              <a:rPr lang="en-US" altLang="zh-CN" dirty="0" smtClean="0">
                <a:ea typeface="宋体" charset="-122"/>
              </a:rPr>
              <a:t>  What about other projections? </a:t>
            </a:r>
          </a:p>
          <a:p>
            <a:pPr lvl="2"/>
            <a:endParaRPr lang="en-US" altLang="zh-CN" dirty="0">
              <a:ea typeface="宋体" charset="-122"/>
            </a:endParaRPr>
          </a:p>
          <a:p>
            <a:pPr marL="857250" lvl="2" indent="0">
              <a:buNone/>
            </a:pPr>
            <a:endParaRPr lang="en-US" altLang="zh-CN" dirty="0">
              <a:ea typeface="宋体" charset="-122"/>
            </a:endParaRPr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846" y="2148609"/>
            <a:ext cx="1878760" cy="1039091"/>
          </a:xfrm>
          <a:prstGeom prst="rect">
            <a:avLst/>
          </a:prstGeom>
        </p:spPr>
      </p:pic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2438400"/>
            <a:ext cx="1244600" cy="609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133" y="2035435"/>
            <a:ext cx="3120135" cy="151713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806" y="4221858"/>
            <a:ext cx="283388" cy="293885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606" y="4602858"/>
            <a:ext cx="283388" cy="293885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5638800"/>
            <a:ext cx="30607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27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84455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Maximize the variance of the Residual for all data</a:t>
            </a:r>
          </a:p>
          <a:p>
            <a:endParaRPr lang="en-US" altLang="zh-CN" dirty="0">
              <a:ea typeface="宋体" charset="-122"/>
            </a:endParaRPr>
          </a:p>
          <a:p>
            <a:endParaRPr lang="en-US" altLang="zh-CN" dirty="0" smtClean="0">
              <a:ea typeface="宋体" charset="-122"/>
            </a:endParaRPr>
          </a:p>
          <a:p>
            <a:endParaRPr lang="en-US" altLang="zh-CN" dirty="0">
              <a:ea typeface="宋体" charset="-122"/>
            </a:endParaRPr>
          </a:p>
          <a:p>
            <a:endParaRPr lang="en-US" altLang="zh-CN" dirty="0" smtClean="0">
              <a:ea typeface="宋体" charset="-122"/>
            </a:endParaRPr>
          </a:p>
          <a:p>
            <a:endParaRPr lang="en-US" altLang="zh-CN" dirty="0">
              <a:ea typeface="宋体" charset="-122"/>
            </a:endParaRPr>
          </a:p>
          <a:p>
            <a:r>
              <a:rPr lang="en-US" altLang="zh-CN" dirty="0" smtClean="0">
                <a:ea typeface="宋体" charset="-122"/>
              </a:rPr>
              <a:t>          should maximize the variance of the residual data</a:t>
            </a:r>
            <a:endParaRPr lang="en-US" altLang="zh-CN" dirty="0">
              <a:ea typeface="宋体" charset="-122"/>
            </a:endParaRPr>
          </a:p>
          <a:p>
            <a:pPr marL="857250" lvl="2" indent="0">
              <a:buNone/>
            </a:pPr>
            <a:endParaRPr lang="en-US" altLang="zh-CN" dirty="0">
              <a:ea typeface="宋体" charset="-122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117725" y="3530600"/>
            <a:ext cx="18192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117725" y="2590800"/>
            <a:ext cx="2708275" cy="939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00" y="2292350"/>
            <a:ext cx="279400" cy="21590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3937000" y="3530600"/>
            <a:ext cx="1282700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4826000" y="2565400"/>
            <a:ext cx="0" cy="965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117725" y="3530600"/>
            <a:ext cx="2708275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ed Rectangular Callout 22"/>
          <p:cNvSpPr/>
          <p:nvPr/>
        </p:nvSpPr>
        <p:spPr>
          <a:xfrm>
            <a:off x="5323681" y="2324100"/>
            <a:ext cx="2205037" cy="590550"/>
          </a:xfrm>
          <a:prstGeom prst="wedgeRoundRectCallout">
            <a:avLst>
              <a:gd name="adj1" fmla="val -69751"/>
              <a:gd name="adj2" fmla="val 5096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residual</a:t>
            </a:r>
            <a:endParaRPr lang="en-US" sz="2400" dirty="0"/>
          </a:p>
        </p:txBody>
      </p: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009" y="3669146"/>
            <a:ext cx="1662545" cy="484909"/>
          </a:xfrm>
          <a:prstGeom prst="rect">
            <a:avLst/>
          </a:prstGeom>
        </p:spPr>
      </p:pic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4781550"/>
            <a:ext cx="546100" cy="292100"/>
          </a:xfrm>
          <a:prstGeom prst="rect">
            <a:avLst/>
          </a:prstGeom>
        </p:spPr>
      </p:pic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681" y="2863850"/>
            <a:ext cx="3708400" cy="533400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089" y="5092175"/>
            <a:ext cx="5783223" cy="114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587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46243"/>
            <a:ext cx="8445500" cy="4525963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 The m components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 the first m </a:t>
            </a:r>
            <a:r>
              <a:rPr lang="en-US" altLang="zh-CN" dirty="0" err="1" smtClean="0">
                <a:ea typeface="宋体" charset="-122"/>
              </a:rPr>
              <a:t>eigen</a:t>
            </a:r>
            <a:r>
              <a:rPr lang="en-US" altLang="zh-CN" dirty="0" smtClean="0">
                <a:ea typeface="宋体" charset="-122"/>
              </a:rPr>
              <a:t>-vectors of the Covariance matrix </a:t>
            </a:r>
          </a:p>
          <a:p>
            <a:pPr lvl="1"/>
            <a:endParaRPr lang="en-US" altLang="zh-CN" dirty="0">
              <a:ea typeface="宋体" charset="-122"/>
            </a:endParaRPr>
          </a:p>
          <a:p>
            <a:pPr lvl="1"/>
            <a:endParaRPr lang="en-US" altLang="zh-CN" dirty="0" smtClean="0">
              <a:ea typeface="宋体" charset="-122"/>
            </a:endParaRPr>
          </a:p>
          <a:p>
            <a:pPr lvl="1"/>
            <a:endParaRPr lang="en-US" altLang="zh-CN" dirty="0">
              <a:ea typeface="宋体" charset="-122"/>
            </a:endParaRPr>
          </a:p>
          <a:p>
            <a:pPr lvl="1"/>
            <a:endParaRPr lang="en-US" altLang="zh-CN" dirty="0" smtClean="0">
              <a:ea typeface="宋体" charset="-122"/>
            </a:endParaRPr>
          </a:p>
          <a:p>
            <a:pPr lvl="1"/>
            <a:endParaRPr lang="en-US" altLang="zh-CN" dirty="0">
              <a:ea typeface="宋体" charset="-122"/>
            </a:endParaRPr>
          </a:p>
          <a:p>
            <a:pPr lvl="1"/>
            <a:r>
              <a:rPr lang="en-US" altLang="zh-CN" dirty="0" smtClean="0">
                <a:ea typeface="宋体" charset="-122"/>
              </a:rPr>
              <a:t> variance along different components </a:t>
            </a:r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800" y="1714500"/>
            <a:ext cx="3060700" cy="304800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2609850"/>
            <a:ext cx="4635500" cy="1257300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50" y="4197350"/>
            <a:ext cx="1536700" cy="2921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50" y="4013200"/>
            <a:ext cx="5321300" cy="5334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50" y="5538806"/>
            <a:ext cx="2628900" cy="5334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5651500"/>
            <a:ext cx="2387600" cy="406400"/>
          </a:xfrm>
          <a:prstGeom prst="rect">
            <a:avLst/>
          </a:prstGeom>
        </p:spPr>
      </p:pic>
      <p:sp>
        <p:nvSpPr>
          <p:cNvPr id="25" name="Rounded Rectangular Callout 24"/>
          <p:cNvSpPr/>
          <p:nvPr/>
        </p:nvSpPr>
        <p:spPr>
          <a:xfrm>
            <a:off x="3873500" y="4648200"/>
            <a:ext cx="4495800" cy="590550"/>
          </a:xfrm>
          <a:prstGeom prst="wedgeRoundRectCallout">
            <a:avLst>
              <a:gd name="adj1" fmla="val -42868"/>
              <a:gd name="adj2" fmla="val 11547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Eigen-values of Covariance Matrix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89877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In geometry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1472136"/>
            <a:ext cx="4910024" cy="465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75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ea typeface="宋体" charset="-122"/>
              </a:rPr>
              <a:t>Examples of Classification Problem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28736"/>
            <a:ext cx="8458200" cy="4302125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Text 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categorization</a:t>
            </a: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:</a:t>
            </a:r>
          </a:p>
          <a:p>
            <a:endParaRPr lang="en-US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</a:t>
            </a:r>
            <a:endParaRPr lang="en-US" altLang="zh-CN" sz="28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endParaRPr lang="en-US" altLang="zh-CN" sz="20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071538" y="2001827"/>
            <a:ext cx="3962400" cy="92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Doc</a:t>
            </a:r>
            <a:r>
              <a:rPr lang="en-US" altLang="zh-CN">
                <a:ea typeface="宋体" charset="-122"/>
              </a:rPr>
              <a:t>: Months of campaigning and weeks of round-the-clock efforts in Iowa all came down to a final push Sunday, …</a:t>
            </a:r>
          </a:p>
        </p:txBody>
      </p:sp>
      <p:sp>
        <p:nvSpPr>
          <p:cNvPr id="68613" name="Line 5"/>
          <p:cNvSpPr>
            <a:spLocks noChangeShapeType="1"/>
          </p:cNvSpPr>
          <p:nvPr/>
        </p:nvSpPr>
        <p:spPr bwMode="auto">
          <a:xfrm>
            <a:off x="5033938" y="2535227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5700688" y="2335202"/>
            <a:ext cx="933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ea typeface="宋体" charset="-122"/>
              </a:rPr>
              <a:t>Topic</a:t>
            </a:r>
            <a:r>
              <a:rPr lang="en-US" altLang="zh-CN">
                <a:ea typeface="宋体" charset="-122"/>
              </a:rPr>
              <a:t>: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6557938" y="2000240"/>
            <a:ext cx="198120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ea typeface="宋体" charset="-122"/>
              </a:rPr>
              <a:t>Politics</a:t>
            </a:r>
          </a:p>
          <a:p>
            <a:pPr>
              <a:spcBef>
                <a:spcPct val="50000"/>
              </a:spcBef>
            </a:pPr>
            <a:endParaRPr lang="en-US" altLang="zh-CN" sz="600" dirty="0">
              <a:ea typeface="宋体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 smtClean="0">
                <a:ea typeface="宋体" charset="-122"/>
              </a:rPr>
              <a:t>Sport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68616" name="AutoShape 8"/>
          <p:cNvSpPr>
            <a:spLocks/>
          </p:cNvSpPr>
          <p:nvPr/>
        </p:nvSpPr>
        <p:spPr bwMode="auto">
          <a:xfrm>
            <a:off x="6481738" y="2078027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54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Principal Component Analysis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In Summary (step by step)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Compute Covariance matrix</a:t>
            </a:r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Compute first m </a:t>
            </a:r>
            <a:r>
              <a:rPr lang="en-US" dirty="0" err="1" smtClean="0"/>
              <a:t>eigen</a:t>
            </a:r>
            <a:r>
              <a:rPr lang="en-US" dirty="0" smtClean="0"/>
              <a:t>-vectors of covariance matrix as the m components for projection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Compute New Data: </a:t>
            </a:r>
            <a:endParaRPr lang="en-US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261" y="3994150"/>
            <a:ext cx="3708400" cy="4699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261" y="5435600"/>
            <a:ext cx="2235200" cy="4953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680" y="1908358"/>
            <a:ext cx="3651078" cy="78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48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ea typeface="宋体" charset="-122"/>
              </a:rPr>
              <a:t>Examples of Classification Problem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28736"/>
            <a:ext cx="8458200" cy="430212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Text 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categorization:</a:t>
            </a:r>
          </a:p>
          <a:p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endParaRPr lang="en-US" altLang="zh-CN" sz="20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Input 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features </a:t>
            </a: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:</a:t>
            </a:r>
            <a:endParaRPr lang="en-US" altLang="zh-CN" sz="28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Word frequency</a:t>
            </a:r>
          </a:p>
          <a:p>
            <a:pPr lvl="1"/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{(campaigning, 1), (democrats, 2), (basketball, 0), …}</a:t>
            </a:r>
          </a:p>
          <a:p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Class label: </a:t>
            </a:r>
            <a:endParaRPr lang="en-US" altLang="zh-CN" sz="28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‘Politics’: </a:t>
            </a:r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‘Sport’: </a:t>
            </a:r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071538" y="2001827"/>
            <a:ext cx="3962400" cy="92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Doc</a:t>
            </a:r>
            <a:r>
              <a:rPr lang="en-US" altLang="zh-CN">
                <a:ea typeface="宋体" charset="-122"/>
              </a:rPr>
              <a:t>: Months of campaigning and weeks of round-the-clock efforts in Iowa all came down to a final push Sunday, …</a:t>
            </a:r>
          </a:p>
        </p:txBody>
      </p:sp>
      <p:sp>
        <p:nvSpPr>
          <p:cNvPr id="68613" name="Line 5"/>
          <p:cNvSpPr>
            <a:spLocks noChangeShapeType="1"/>
          </p:cNvSpPr>
          <p:nvPr/>
        </p:nvSpPr>
        <p:spPr bwMode="auto">
          <a:xfrm>
            <a:off x="5033938" y="2535227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5700688" y="2335202"/>
            <a:ext cx="933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ea typeface="宋体" charset="-122"/>
              </a:rPr>
              <a:t>Topic</a:t>
            </a:r>
            <a:r>
              <a:rPr lang="en-US" altLang="zh-CN">
                <a:ea typeface="宋体" charset="-122"/>
              </a:rPr>
              <a:t>: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6557938" y="2000240"/>
            <a:ext cx="198120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ea typeface="宋体" charset="-122"/>
              </a:rPr>
              <a:t>Politics</a:t>
            </a:r>
          </a:p>
          <a:p>
            <a:pPr>
              <a:spcBef>
                <a:spcPct val="50000"/>
              </a:spcBef>
            </a:pPr>
            <a:endParaRPr lang="en-US" altLang="zh-CN" sz="600" dirty="0">
              <a:ea typeface="宋体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 smtClean="0">
                <a:ea typeface="宋体" charset="-122"/>
              </a:rPr>
              <a:t>Sport</a:t>
            </a:r>
            <a:endParaRPr lang="en-US" altLang="zh-CN" sz="2000" dirty="0">
              <a:ea typeface="宋体" charset="-122"/>
            </a:endParaRPr>
          </a:p>
        </p:txBody>
      </p:sp>
      <p:sp>
        <p:nvSpPr>
          <p:cNvPr id="68616" name="AutoShape 8"/>
          <p:cNvSpPr>
            <a:spLocks/>
          </p:cNvSpPr>
          <p:nvPr/>
        </p:nvSpPr>
        <p:spPr bwMode="auto">
          <a:xfrm>
            <a:off x="6481738" y="2078027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Freeform 5"/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3072710" y="3496128"/>
            <a:ext cx="284799" cy="214314"/>
          </a:xfrm>
          <a:custGeom>
            <a:avLst/>
            <a:gdLst/>
            <a:ahLst/>
            <a:cxnLst>
              <a:cxn ang="0">
                <a:pos x="941" y="133"/>
              </a:cxn>
              <a:cxn ang="0">
                <a:pos x="962" y="117"/>
              </a:cxn>
              <a:cxn ang="0">
                <a:pos x="984" y="108"/>
              </a:cxn>
              <a:cxn ang="0">
                <a:pos x="1020" y="101"/>
              </a:cxn>
              <a:cxn ang="0">
                <a:pos x="1074" y="97"/>
              </a:cxn>
              <a:cxn ang="0">
                <a:pos x="1153" y="95"/>
              </a:cxn>
              <a:cxn ang="0">
                <a:pos x="1117" y="2"/>
              </a:cxn>
              <a:cxn ang="0">
                <a:pos x="1059" y="4"/>
              </a:cxn>
              <a:cxn ang="0">
                <a:pos x="1006" y="6"/>
              </a:cxn>
              <a:cxn ang="0">
                <a:pos x="969" y="6"/>
              </a:cxn>
              <a:cxn ang="0">
                <a:pos x="920" y="6"/>
              </a:cxn>
              <a:cxn ang="0">
                <a:pos x="827" y="3"/>
              </a:cxn>
              <a:cxn ang="0">
                <a:pos x="758" y="1"/>
              </a:cxn>
              <a:cxn ang="0">
                <a:pos x="761" y="96"/>
              </a:cxn>
              <a:cxn ang="0">
                <a:pos x="820" y="114"/>
              </a:cxn>
              <a:cxn ang="0">
                <a:pos x="811" y="127"/>
              </a:cxn>
              <a:cxn ang="0">
                <a:pos x="803" y="138"/>
              </a:cxn>
              <a:cxn ang="0">
                <a:pos x="501" y="95"/>
              </a:cxn>
              <a:cxn ang="0">
                <a:pos x="464" y="2"/>
              </a:cxn>
              <a:cxn ang="0">
                <a:pos x="391" y="4"/>
              </a:cxn>
              <a:cxn ang="0">
                <a:pos x="287" y="6"/>
              </a:cxn>
              <a:cxn ang="0">
                <a:pos x="214" y="6"/>
              </a:cxn>
              <a:cxn ang="0">
                <a:pos x="111" y="4"/>
              </a:cxn>
              <a:cxn ang="0">
                <a:pos x="11" y="0"/>
              </a:cxn>
              <a:cxn ang="0">
                <a:pos x="493" y="469"/>
              </a:cxn>
              <a:cxn ang="0">
                <a:pos x="191" y="784"/>
              </a:cxn>
              <a:cxn ang="0">
                <a:pos x="142" y="798"/>
              </a:cxn>
              <a:cxn ang="0">
                <a:pos x="78" y="804"/>
              </a:cxn>
              <a:cxn ang="0">
                <a:pos x="0" y="805"/>
              </a:cxn>
              <a:cxn ang="0">
                <a:pos x="37" y="898"/>
              </a:cxn>
              <a:cxn ang="0">
                <a:pos x="113" y="895"/>
              </a:cxn>
              <a:cxn ang="0">
                <a:pos x="161" y="895"/>
              </a:cxn>
              <a:cxn ang="0">
                <a:pos x="231" y="895"/>
              </a:cxn>
              <a:cxn ang="0">
                <a:pos x="297" y="896"/>
              </a:cxn>
              <a:cxn ang="0">
                <a:pos x="365" y="898"/>
              </a:cxn>
              <a:cxn ang="0">
                <a:pos x="414" y="900"/>
              </a:cxn>
              <a:cxn ang="0">
                <a:pos x="386" y="803"/>
              </a:cxn>
              <a:cxn ang="0">
                <a:pos x="350" y="795"/>
              </a:cxn>
              <a:cxn ang="0">
                <a:pos x="336" y="783"/>
              </a:cxn>
              <a:cxn ang="0">
                <a:pos x="339" y="776"/>
              </a:cxn>
              <a:cxn ang="0">
                <a:pos x="350" y="762"/>
              </a:cxn>
              <a:cxn ang="0">
                <a:pos x="707" y="805"/>
              </a:cxn>
              <a:cxn ang="0">
                <a:pos x="744" y="898"/>
              </a:cxn>
              <a:cxn ang="0">
                <a:pos x="816" y="896"/>
              </a:cxn>
              <a:cxn ang="0">
                <a:pos x="894" y="895"/>
              </a:cxn>
              <a:cxn ang="0">
                <a:pos x="1026" y="895"/>
              </a:cxn>
              <a:cxn ang="0">
                <a:pos x="1130" y="898"/>
              </a:cxn>
              <a:cxn ang="0">
                <a:pos x="1196" y="805"/>
              </a:cxn>
            </a:cxnLst>
            <a:rect l="0" t="0" r="r" b="b"/>
            <a:pathLst>
              <a:path w="1196" h="900">
                <a:moveTo>
                  <a:pt x="688" y="401"/>
                </a:moveTo>
                <a:lnTo>
                  <a:pt x="937" y="138"/>
                </a:lnTo>
                <a:lnTo>
                  <a:pt x="941" y="133"/>
                </a:lnTo>
                <a:lnTo>
                  <a:pt x="951" y="124"/>
                </a:lnTo>
                <a:lnTo>
                  <a:pt x="956" y="120"/>
                </a:lnTo>
                <a:lnTo>
                  <a:pt x="962" y="117"/>
                </a:lnTo>
                <a:lnTo>
                  <a:pt x="968" y="114"/>
                </a:lnTo>
                <a:lnTo>
                  <a:pt x="975" y="110"/>
                </a:lnTo>
                <a:lnTo>
                  <a:pt x="984" y="108"/>
                </a:lnTo>
                <a:lnTo>
                  <a:pt x="995" y="105"/>
                </a:lnTo>
                <a:lnTo>
                  <a:pt x="1006" y="103"/>
                </a:lnTo>
                <a:lnTo>
                  <a:pt x="1020" y="101"/>
                </a:lnTo>
                <a:lnTo>
                  <a:pt x="1035" y="99"/>
                </a:lnTo>
                <a:lnTo>
                  <a:pt x="1053" y="98"/>
                </a:lnTo>
                <a:lnTo>
                  <a:pt x="1074" y="97"/>
                </a:lnTo>
                <a:lnTo>
                  <a:pt x="1097" y="96"/>
                </a:lnTo>
                <a:lnTo>
                  <a:pt x="1124" y="96"/>
                </a:lnTo>
                <a:lnTo>
                  <a:pt x="1153" y="95"/>
                </a:lnTo>
                <a:lnTo>
                  <a:pt x="1153" y="0"/>
                </a:lnTo>
                <a:lnTo>
                  <a:pt x="1136" y="1"/>
                </a:lnTo>
                <a:lnTo>
                  <a:pt x="1117" y="2"/>
                </a:lnTo>
                <a:lnTo>
                  <a:pt x="1097" y="3"/>
                </a:lnTo>
                <a:lnTo>
                  <a:pt x="1078" y="4"/>
                </a:lnTo>
                <a:lnTo>
                  <a:pt x="1059" y="4"/>
                </a:lnTo>
                <a:lnTo>
                  <a:pt x="1041" y="5"/>
                </a:lnTo>
                <a:lnTo>
                  <a:pt x="1023" y="5"/>
                </a:lnTo>
                <a:lnTo>
                  <a:pt x="1006" y="6"/>
                </a:lnTo>
                <a:lnTo>
                  <a:pt x="992" y="6"/>
                </a:lnTo>
                <a:lnTo>
                  <a:pt x="980" y="6"/>
                </a:lnTo>
                <a:lnTo>
                  <a:pt x="969" y="6"/>
                </a:lnTo>
                <a:lnTo>
                  <a:pt x="962" y="7"/>
                </a:lnTo>
                <a:lnTo>
                  <a:pt x="940" y="7"/>
                </a:lnTo>
                <a:lnTo>
                  <a:pt x="920" y="6"/>
                </a:lnTo>
                <a:lnTo>
                  <a:pt x="898" y="6"/>
                </a:lnTo>
                <a:lnTo>
                  <a:pt x="875" y="5"/>
                </a:lnTo>
                <a:lnTo>
                  <a:pt x="827" y="3"/>
                </a:lnTo>
                <a:lnTo>
                  <a:pt x="802" y="3"/>
                </a:lnTo>
                <a:lnTo>
                  <a:pt x="780" y="2"/>
                </a:lnTo>
                <a:lnTo>
                  <a:pt x="758" y="1"/>
                </a:lnTo>
                <a:lnTo>
                  <a:pt x="739" y="0"/>
                </a:lnTo>
                <a:lnTo>
                  <a:pt x="739" y="95"/>
                </a:lnTo>
                <a:lnTo>
                  <a:pt x="761" y="96"/>
                </a:lnTo>
                <a:lnTo>
                  <a:pt x="781" y="99"/>
                </a:lnTo>
                <a:lnTo>
                  <a:pt x="801" y="105"/>
                </a:lnTo>
                <a:lnTo>
                  <a:pt x="820" y="114"/>
                </a:lnTo>
                <a:lnTo>
                  <a:pt x="816" y="119"/>
                </a:lnTo>
                <a:lnTo>
                  <a:pt x="814" y="123"/>
                </a:lnTo>
                <a:lnTo>
                  <a:pt x="811" y="127"/>
                </a:lnTo>
                <a:lnTo>
                  <a:pt x="809" y="131"/>
                </a:lnTo>
                <a:lnTo>
                  <a:pt x="807" y="134"/>
                </a:lnTo>
                <a:lnTo>
                  <a:pt x="803" y="138"/>
                </a:lnTo>
                <a:lnTo>
                  <a:pt x="625" y="329"/>
                </a:lnTo>
                <a:lnTo>
                  <a:pt x="417" y="95"/>
                </a:lnTo>
                <a:lnTo>
                  <a:pt x="501" y="95"/>
                </a:lnTo>
                <a:lnTo>
                  <a:pt x="501" y="0"/>
                </a:lnTo>
                <a:lnTo>
                  <a:pt x="484" y="1"/>
                </a:lnTo>
                <a:lnTo>
                  <a:pt x="464" y="2"/>
                </a:lnTo>
                <a:lnTo>
                  <a:pt x="441" y="2"/>
                </a:lnTo>
                <a:lnTo>
                  <a:pt x="417" y="3"/>
                </a:lnTo>
                <a:lnTo>
                  <a:pt x="391" y="4"/>
                </a:lnTo>
                <a:lnTo>
                  <a:pt x="364" y="5"/>
                </a:lnTo>
                <a:lnTo>
                  <a:pt x="312" y="6"/>
                </a:lnTo>
                <a:lnTo>
                  <a:pt x="287" y="6"/>
                </a:lnTo>
                <a:lnTo>
                  <a:pt x="265" y="6"/>
                </a:lnTo>
                <a:lnTo>
                  <a:pt x="244" y="7"/>
                </a:lnTo>
                <a:lnTo>
                  <a:pt x="214" y="6"/>
                </a:lnTo>
                <a:lnTo>
                  <a:pt x="181" y="6"/>
                </a:lnTo>
                <a:lnTo>
                  <a:pt x="146" y="5"/>
                </a:lnTo>
                <a:lnTo>
                  <a:pt x="111" y="4"/>
                </a:lnTo>
                <a:lnTo>
                  <a:pt x="76" y="3"/>
                </a:lnTo>
                <a:lnTo>
                  <a:pt x="43" y="1"/>
                </a:lnTo>
                <a:lnTo>
                  <a:pt x="11" y="0"/>
                </a:lnTo>
                <a:lnTo>
                  <a:pt x="11" y="95"/>
                </a:lnTo>
                <a:lnTo>
                  <a:pt x="162" y="95"/>
                </a:lnTo>
                <a:lnTo>
                  <a:pt x="493" y="469"/>
                </a:lnTo>
                <a:lnTo>
                  <a:pt x="215" y="766"/>
                </a:lnTo>
                <a:lnTo>
                  <a:pt x="204" y="776"/>
                </a:lnTo>
                <a:lnTo>
                  <a:pt x="191" y="784"/>
                </a:lnTo>
                <a:lnTo>
                  <a:pt x="176" y="790"/>
                </a:lnTo>
                <a:lnTo>
                  <a:pt x="160" y="795"/>
                </a:lnTo>
                <a:lnTo>
                  <a:pt x="142" y="798"/>
                </a:lnTo>
                <a:lnTo>
                  <a:pt x="122" y="801"/>
                </a:lnTo>
                <a:lnTo>
                  <a:pt x="101" y="803"/>
                </a:lnTo>
                <a:lnTo>
                  <a:pt x="78" y="804"/>
                </a:lnTo>
                <a:lnTo>
                  <a:pt x="53" y="804"/>
                </a:lnTo>
                <a:lnTo>
                  <a:pt x="28" y="805"/>
                </a:lnTo>
                <a:lnTo>
                  <a:pt x="0" y="805"/>
                </a:lnTo>
                <a:lnTo>
                  <a:pt x="0" y="900"/>
                </a:lnTo>
                <a:lnTo>
                  <a:pt x="18" y="899"/>
                </a:lnTo>
                <a:lnTo>
                  <a:pt x="37" y="898"/>
                </a:lnTo>
                <a:lnTo>
                  <a:pt x="75" y="897"/>
                </a:lnTo>
                <a:lnTo>
                  <a:pt x="94" y="896"/>
                </a:lnTo>
                <a:lnTo>
                  <a:pt x="113" y="895"/>
                </a:lnTo>
                <a:lnTo>
                  <a:pt x="130" y="895"/>
                </a:lnTo>
                <a:lnTo>
                  <a:pt x="147" y="895"/>
                </a:lnTo>
                <a:lnTo>
                  <a:pt x="161" y="895"/>
                </a:lnTo>
                <a:lnTo>
                  <a:pt x="174" y="894"/>
                </a:lnTo>
                <a:lnTo>
                  <a:pt x="211" y="894"/>
                </a:lnTo>
                <a:lnTo>
                  <a:pt x="231" y="895"/>
                </a:lnTo>
                <a:lnTo>
                  <a:pt x="252" y="895"/>
                </a:lnTo>
                <a:lnTo>
                  <a:pt x="274" y="895"/>
                </a:lnTo>
                <a:lnTo>
                  <a:pt x="297" y="896"/>
                </a:lnTo>
                <a:lnTo>
                  <a:pt x="320" y="896"/>
                </a:lnTo>
                <a:lnTo>
                  <a:pt x="343" y="897"/>
                </a:lnTo>
                <a:lnTo>
                  <a:pt x="365" y="898"/>
                </a:lnTo>
                <a:lnTo>
                  <a:pt x="384" y="898"/>
                </a:lnTo>
                <a:lnTo>
                  <a:pt x="401" y="899"/>
                </a:lnTo>
                <a:lnTo>
                  <a:pt x="414" y="900"/>
                </a:lnTo>
                <a:lnTo>
                  <a:pt x="414" y="805"/>
                </a:lnTo>
                <a:lnTo>
                  <a:pt x="400" y="804"/>
                </a:lnTo>
                <a:lnTo>
                  <a:pt x="386" y="803"/>
                </a:lnTo>
                <a:lnTo>
                  <a:pt x="373" y="801"/>
                </a:lnTo>
                <a:lnTo>
                  <a:pt x="361" y="798"/>
                </a:lnTo>
                <a:lnTo>
                  <a:pt x="350" y="795"/>
                </a:lnTo>
                <a:lnTo>
                  <a:pt x="343" y="791"/>
                </a:lnTo>
                <a:lnTo>
                  <a:pt x="337" y="787"/>
                </a:lnTo>
                <a:lnTo>
                  <a:pt x="336" y="783"/>
                </a:lnTo>
                <a:lnTo>
                  <a:pt x="336" y="781"/>
                </a:lnTo>
                <a:lnTo>
                  <a:pt x="337" y="779"/>
                </a:lnTo>
                <a:lnTo>
                  <a:pt x="339" y="776"/>
                </a:lnTo>
                <a:lnTo>
                  <a:pt x="341" y="773"/>
                </a:lnTo>
                <a:lnTo>
                  <a:pt x="345" y="768"/>
                </a:lnTo>
                <a:lnTo>
                  <a:pt x="350" y="762"/>
                </a:lnTo>
                <a:lnTo>
                  <a:pt x="557" y="542"/>
                </a:lnTo>
                <a:lnTo>
                  <a:pt x="790" y="805"/>
                </a:lnTo>
                <a:lnTo>
                  <a:pt x="707" y="805"/>
                </a:lnTo>
                <a:lnTo>
                  <a:pt x="707" y="900"/>
                </a:lnTo>
                <a:lnTo>
                  <a:pt x="724" y="899"/>
                </a:lnTo>
                <a:lnTo>
                  <a:pt x="744" y="898"/>
                </a:lnTo>
                <a:lnTo>
                  <a:pt x="766" y="898"/>
                </a:lnTo>
                <a:lnTo>
                  <a:pt x="791" y="897"/>
                </a:lnTo>
                <a:lnTo>
                  <a:pt x="816" y="896"/>
                </a:lnTo>
                <a:lnTo>
                  <a:pt x="842" y="896"/>
                </a:lnTo>
                <a:lnTo>
                  <a:pt x="869" y="895"/>
                </a:lnTo>
                <a:lnTo>
                  <a:pt x="894" y="895"/>
                </a:lnTo>
                <a:lnTo>
                  <a:pt x="919" y="894"/>
                </a:lnTo>
                <a:lnTo>
                  <a:pt x="993" y="894"/>
                </a:lnTo>
                <a:lnTo>
                  <a:pt x="1026" y="895"/>
                </a:lnTo>
                <a:lnTo>
                  <a:pt x="1060" y="895"/>
                </a:lnTo>
                <a:lnTo>
                  <a:pt x="1096" y="896"/>
                </a:lnTo>
                <a:lnTo>
                  <a:pt x="1130" y="898"/>
                </a:lnTo>
                <a:lnTo>
                  <a:pt x="1164" y="899"/>
                </a:lnTo>
                <a:lnTo>
                  <a:pt x="1196" y="900"/>
                </a:lnTo>
                <a:lnTo>
                  <a:pt x="1196" y="805"/>
                </a:lnTo>
                <a:lnTo>
                  <a:pt x="1045" y="805"/>
                </a:lnTo>
                <a:lnTo>
                  <a:pt x="688" y="401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66" name="Freeform 10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2545052" y="4643446"/>
            <a:ext cx="194343" cy="272370"/>
          </a:xfrm>
          <a:custGeom>
            <a:avLst/>
            <a:gdLst/>
            <a:ahLst/>
            <a:cxnLst>
              <a:cxn ang="0">
                <a:pos x="943" y="93"/>
              </a:cxn>
              <a:cxn ang="0">
                <a:pos x="933" y="44"/>
              </a:cxn>
              <a:cxn ang="0">
                <a:pos x="884" y="23"/>
              </a:cxn>
              <a:cxn ang="0">
                <a:pos x="831" y="43"/>
              </a:cxn>
              <a:cxn ang="0">
                <a:pos x="806" y="86"/>
              </a:cxn>
              <a:cxn ang="0">
                <a:pos x="787" y="164"/>
              </a:cxn>
              <a:cxn ang="0">
                <a:pos x="649" y="714"/>
              </a:cxn>
              <a:cxn ang="0">
                <a:pos x="614" y="771"/>
              </a:cxn>
              <a:cxn ang="0">
                <a:pos x="544" y="839"/>
              </a:cxn>
              <a:cxn ang="0">
                <a:pos x="443" y="880"/>
              </a:cxn>
              <a:cxn ang="0">
                <a:pos x="356" y="866"/>
              </a:cxn>
              <a:cxn ang="0">
                <a:pos x="311" y="814"/>
              </a:cxn>
              <a:cxn ang="0">
                <a:pos x="294" y="744"/>
              </a:cxn>
              <a:cxn ang="0">
                <a:pos x="301" y="631"/>
              </a:cxn>
              <a:cxn ang="0">
                <a:pos x="348" y="451"/>
              </a:cxn>
              <a:cxn ang="0">
                <a:pos x="413" y="275"/>
              </a:cxn>
              <a:cxn ang="0">
                <a:pos x="434" y="209"/>
              </a:cxn>
              <a:cxn ang="0">
                <a:pos x="437" y="147"/>
              </a:cxn>
              <a:cxn ang="0">
                <a:pos x="399" y="56"/>
              </a:cxn>
              <a:cxn ang="0">
                <a:pos x="315" y="5"/>
              </a:cxn>
              <a:cxn ang="0">
                <a:pos x="203" y="13"/>
              </a:cxn>
              <a:cxn ang="0">
                <a:pos x="114" y="78"/>
              </a:cxn>
              <a:cxn ang="0">
                <a:pos x="52" y="169"/>
              </a:cxn>
              <a:cxn ang="0">
                <a:pos x="15" y="258"/>
              </a:cxn>
              <a:cxn ang="0">
                <a:pos x="1" y="311"/>
              </a:cxn>
              <a:cxn ang="0">
                <a:pos x="11" y="333"/>
              </a:cxn>
              <a:cxn ang="0">
                <a:pos x="42" y="332"/>
              </a:cxn>
              <a:cxn ang="0">
                <a:pos x="58" y="299"/>
              </a:cxn>
              <a:cxn ang="0">
                <a:pos x="120" y="147"/>
              </a:cxn>
              <a:cxn ang="0">
                <a:pos x="192" y="68"/>
              </a:cxn>
              <a:cxn ang="0">
                <a:pos x="264" y="45"/>
              </a:cxn>
              <a:cxn ang="0">
                <a:pos x="301" y="58"/>
              </a:cxn>
              <a:cxn ang="0">
                <a:pos x="315" y="111"/>
              </a:cxn>
              <a:cxn ang="0">
                <a:pos x="288" y="233"/>
              </a:cxn>
              <a:cxn ang="0">
                <a:pos x="221" y="417"/>
              </a:cxn>
              <a:cxn ang="0">
                <a:pos x="176" y="568"/>
              </a:cxn>
              <a:cxn ang="0">
                <a:pos x="162" y="683"/>
              </a:cxn>
              <a:cxn ang="0">
                <a:pos x="186" y="803"/>
              </a:cxn>
              <a:cxn ang="0">
                <a:pos x="249" y="879"/>
              </a:cxn>
              <a:cxn ang="0">
                <a:pos x="335" y="918"/>
              </a:cxn>
              <a:cxn ang="0">
                <a:pos x="441" y="925"/>
              </a:cxn>
              <a:cxn ang="0">
                <a:pos x="573" y="873"/>
              </a:cxn>
              <a:cxn ang="0">
                <a:pos x="593" y="929"/>
              </a:cxn>
              <a:cxn ang="0">
                <a:pos x="528" y="1085"/>
              </a:cxn>
              <a:cxn ang="0">
                <a:pos x="437" y="1203"/>
              </a:cxn>
              <a:cxn ang="0">
                <a:pos x="334" y="1266"/>
              </a:cxn>
              <a:cxn ang="0">
                <a:pos x="245" y="1277"/>
              </a:cxn>
              <a:cxn ang="0">
                <a:pos x="185" y="1265"/>
              </a:cxn>
              <a:cxn ang="0">
                <a:pos x="123" y="1222"/>
              </a:cxn>
              <a:cxn ang="0">
                <a:pos x="150" y="1189"/>
              </a:cxn>
              <a:cxn ang="0">
                <a:pos x="210" y="1150"/>
              </a:cxn>
              <a:cxn ang="0">
                <a:pos x="233" y="1084"/>
              </a:cxn>
              <a:cxn ang="0">
                <a:pos x="214" y="1033"/>
              </a:cxn>
              <a:cxn ang="0">
                <a:pos x="176" y="1014"/>
              </a:cxn>
              <a:cxn ang="0">
                <a:pos x="137" y="1015"/>
              </a:cxn>
              <a:cxn ang="0">
                <a:pos x="83" y="1041"/>
              </a:cxn>
              <a:cxn ang="0">
                <a:pos x="47" y="1106"/>
              </a:cxn>
              <a:cxn ang="0">
                <a:pos x="57" y="1211"/>
              </a:cxn>
              <a:cxn ang="0">
                <a:pos x="133" y="1292"/>
              </a:cxn>
              <a:cxn ang="0">
                <a:pos x="260" y="1323"/>
              </a:cxn>
              <a:cxn ang="0">
                <a:pos x="442" y="1278"/>
              </a:cxn>
              <a:cxn ang="0">
                <a:pos x="601" y="1159"/>
              </a:cxn>
              <a:cxn ang="0">
                <a:pos x="713" y="986"/>
              </a:cxn>
            </a:cxnLst>
            <a:rect l="0" t="0" r="r" b="b"/>
            <a:pathLst>
              <a:path w="944" h="1323">
                <a:moveTo>
                  <a:pt x="935" y="125"/>
                </a:moveTo>
                <a:lnTo>
                  <a:pt x="939" y="114"/>
                </a:lnTo>
                <a:lnTo>
                  <a:pt x="941" y="105"/>
                </a:lnTo>
                <a:lnTo>
                  <a:pt x="942" y="99"/>
                </a:lnTo>
                <a:lnTo>
                  <a:pt x="943" y="93"/>
                </a:lnTo>
                <a:lnTo>
                  <a:pt x="944" y="88"/>
                </a:lnTo>
                <a:lnTo>
                  <a:pt x="944" y="78"/>
                </a:lnTo>
                <a:lnTo>
                  <a:pt x="943" y="65"/>
                </a:lnTo>
                <a:lnTo>
                  <a:pt x="939" y="53"/>
                </a:lnTo>
                <a:lnTo>
                  <a:pt x="933" y="44"/>
                </a:lnTo>
                <a:lnTo>
                  <a:pt x="926" y="36"/>
                </a:lnTo>
                <a:lnTo>
                  <a:pt x="917" y="30"/>
                </a:lnTo>
                <a:lnTo>
                  <a:pt x="907" y="26"/>
                </a:lnTo>
                <a:lnTo>
                  <a:pt x="896" y="23"/>
                </a:lnTo>
                <a:lnTo>
                  <a:pt x="884" y="23"/>
                </a:lnTo>
                <a:lnTo>
                  <a:pt x="875" y="23"/>
                </a:lnTo>
                <a:lnTo>
                  <a:pt x="864" y="25"/>
                </a:lnTo>
                <a:lnTo>
                  <a:pt x="854" y="30"/>
                </a:lnTo>
                <a:lnTo>
                  <a:pt x="842" y="36"/>
                </a:lnTo>
                <a:lnTo>
                  <a:pt x="831" y="43"/>
                </a:lnTo>
                <a:lnTo>
                  <a:pt x="822" y="53"/>
                </a:lnTo>
                <a:lnTo>
                  <a:pt x="813" y="65"/>
                </a:lnTo>
                <a:lnTo>
                  <a:pt x="811" y="70"/>
                </a:lnTo>
                <a:lnTo>
                  <a:pt x="809" y="77"/>
                </a:lnTo>
                <a:lnTo>
                  <a:pt x="806" y="86"/>
                </a:lnTo>
                <a:lnTo>
                  <a:pt x="803" y="98"/>
                </a:lnTo>
                <a:lnTo>
                  <a:pt x="800" y="111"/>
                </a:lnTo>
                <a:lnTo>
                  <a:pt x="793" y="137"/>
                </a:lnTo>
                <a:lnTo>
                  <a:pt x="790" y="151"/>
                </a:lnTo>
                <a:lnTo>
                  <a:pt x="787" y="164"/>
                </a:lnTo>
                <a:lnTo>
                  <a:pt x="784" y="176"/>
                </a:lnTo>
                <a:lnTo>
                  <a:pt x="763" y="257"/>
                </a:lnTo>
                <a:lnTo>
                  <a:pt x="743" y="340"/>
                </a:lnTo>
                <a:lnTo>
                  <a:pt x="651" y="707"/>
                </a:lnTo>
                <a:lnTo>
                  <a:pt x="649" y="714"/>
                </a:lnTo>
                <a:lnTo>
                  <a:pt x="645" y="722"/>
                </a:lnTo>
                <a:lnTo>
                  <a:pt x="640" y="733"/>
                </a:lnTo>
                <a:lnTo>
                  <a:pt x="633" y="744"/>
                </a:lnTo>
                <a:lnTo>
                  <a:pt x="624" y="757"/>
                </a:lnTo>
                <a:lnTo>
                  <a:pt x="614" y="771"/>
                </a:lnTo>
                <a:lnTo>
                  <a:pt x="603" y="785"/>
                </a:lnTo>
                <a:lnTo>
                  <a:pt x="590" y="799"/>
                </a:lnTo>
                <a:lnTo>
                  <a:pt x="576" y="813"/>
                </a:lnTo>
                <a:lnTo>
                  <a:pt x="561" y="827"/>
                </a:lnTo>
                <a:lnTo>
                  <a:pt x="544" y="839"/>
                </a:lnTo>
                <a:lnTo>
                  <a:pt x="526" y="851"/>
                </a:lnTo>
                <a:lnTo>
                  <a:pt x="507" y="861"/>
                </a:lnTo>
                <a:lnTo>
                  <a:pt x="487" y="869"/>
                </a:lnTo>
                <a:lnTo>
                  <a:pt x="465" y="876"/>
                </a:lnTo>
                <a:lnTo>
                  <a:pt x="443" y="880"/>
                </a:lnTo>
                <a:lnTo>
                  <a:pt x="420" y="881"/>
                </a:lnTo>
                <a:lnTo>
                  <a:pt x="401" y="880"/>
                </a:lnTo>
                <a:lnTo>
                  <a:pt x="385" y="878"/>
                </a:lnTo>
                <a:lnTo>
                  <a:pt x="370" y="872"/>
                </a:lnTo>
                <a:lnTo>
                  <a:pt x="356" y="866"/>
                </a:lnTo>
                <a:lnTo>
                  <a:pt x="344" y="858"/>
                </a:lnTo>
                <a:lnTo>
                  <a:pt x="334" y="849"/>
                </a:lnTo>
                <a:lnTo>
                  <a:pt x="325" y="838"/>
                </a:lnTo>
                <a:lnTo>
                  <a:pt x="317" y="827"/>
                </a:lnTo>
                <a:lnTo>
                  <a:pt x="311" y="814"/>
                </a:lnTo>
                <a:lnTo>
                  <a:pt x="306" y="801"/>
                </a:lnTo>
                <a:lnTo>
                  <a:pt x="301" y="787"/>
                </a:lnTo>
                <a:lnTo>
                  <a:pt x="298" y="773"/>
                </a:lnTo>
                <a:lnTo>
                  <a:pt x="296" y="759"/>
                </a:lnTo>
                <a:lnTo>
                  <a:pt x="294" y="744"/>
                </a:lnTo>
                <a:lnTo>
                  <a:pt x="293" y="730"/>
                </a:lnTo>
                <a:lnTo>
                  <a:pt x="293" y="716"/>
                </a:lnTo>
                <a:lnTo>
                  <a:pt x="294" y="689"/>
                </a:lnTo>
                <a:lnTo>
                  <a:pt x="296" y="661"/>
                </a:lnTo>
                <a:lnTo>
                  <a:pt x="301" y="631"/>
                </a:lnTo>
                <a:lnTo>
                  <a:pt x="307" y="599"/>
                </a:lnTo>
                <a:lnTo>
                  <a:pt x="315" y="565"/>
                </a:lnTo>
                <a:lnTo>
                  <a:pt x="324" y="529"/>
                </a:lnTo>
                <a:lnTo>
                  <a:pt x="335" y="491"/>
                </a:lnTo>
                <a:lnTo>
                  <a:pt x="348" y="451"/>
                </a:lnTo>
                <a:lnTo>
                  <a:pt x="363" y="408"/>
                </a:lnTo>
                <a:lnTo>
                  <a:pt x="379" y="362"/>
                </a:lnTo>
                <a:lnTo>
                  <a:pt x="398" y="315"/>
                </a:lnTo>
                <a:lnTo>
                  <a:pt x="406" y="294"/>
                </a:lnTo>
                <a:lnTo>
                  <a:pt x="413" y="275"/>
                </a:lnTo>
                <a:lnTo>
                  <a:pt x="419" y="258"/>
                </a:lnTo>
                <a:lnTo>
                  <a:pt x="424" y="244"/>
                </a:lnTo>
                <a:lnTo>
                  <a:pt x="428" y="231"/>
                </a:lnTo>
                <a:lnTo>
                  <a:pt x="432" y="220"/>
                </a:lnTo>
                <a:lnTo>
                  <a:pt x="434" y="209"/>
                </a:lnTo>
                <a:lnTo>
                  <a:pt x="436" y="198"/>
                </a:lnTo>
                <a:lnTo>
                  <a:pt x="437" y="188"/>
                </a:lnTo>
                <a:lnTo>
                  <a:pt x="438" y="178"/>
                </a:lnTo>
                <a:lnTo>
                  <a:pt x="438" y="168"/>
                </a:lnTo>
                <a:lnTo>
                  <a:pt x="437" y="147"/>
                </a:lnTo>
                <a:lnTo>
                  <a:pt x="434" y="127"/>
                </a:lnTo>
                <a:lnTo>
                  <a:pt x="428" y="107"/>
                </a:lnTo>
                <a:lnTo>
                  <a:pt x="421" y="89"/>
                </a:lnTo>
                <a:lnTo>
                  <a:pt x="411" y="72"/>
                </a:lnTo>
                <a:lnTo>
                  <a:pt x="399" y="56"/>
                </a:lnTo>
                <a:lnTo>
                  <a:pt x="386" y="42"/>
                </a:lnTo>
                <a:lnTo>
                  <a:pt x="371" y="30"/>
                </a:lnTo>
                <a:lnTo>
                  <a:pt x="354" y="20"/>
                </a:lnTo>
                <a:lnTo>
                  <a:pt x="335" y="11"/>
                </a:lnTo>
                <a:lnTo>
                  <a:pt x="315" y="5"/>
                </a:lnTo>
                <a:lnTo>
                  <a:pt x="293" y="1"/>
                </a:lnTo>
                <a:lnTo>
                  <a:pt x="270" y="0"/>
                </a:lnTo>
                <a:lnTo>
                  <a:pt x="247" y="1"/>
                </a:lnTo>
                <a:lnTo>
                  <a:pt x="224" y="6"/>
                </a:lnTo>
                <a:lnTo>
                  <a:pt x="203" y="13"/>
                </a:lnTo>
                <a:lnTo>
                  <a:pt x="183" y="22"/>
                </a:lnTo>
                <a:lnTo>
                  <a:pt x="164" y="33"/>
                </a:lnTo>
                <a:lnTo>
                  <a:pt x="146" y="47"/>
                </a:lnTo>
                <a:lnTo>
                  <a:pt x="130" y="61"/>
                </a:lnTo>
                <a:lnTo>
                  <a:pt x="114" y="78"/>
                </a:lnTo>
                <a:lnTo>
                  <a:pt x="100" y="95"/>
                </a:lnTo>
                <a:lnTo>
                  <a:pt x="86" y="113"/>
                </a:lnTo>
                <a:lnTo>
                  <a:pt x="74" y="131"/>
                </a:lnTo>
                <a:lnTo>
                  <a:pt x="63" y="150"/>
                </a:lnTo>
                <a:lnTo>
                  <a:pt x="52" y="169"/>
                </a:lnTo>
                <a:lnTo>
                  <a:pt x="43" y="188"/>
                </a:lnTo>
                <a:lnTo>
                  <a:pt x="35" y="207"/>
                </a:lnTo>
                <a:lnTo>
                  <a:pt x="27" y="225"/>
                </a:lnTo>
                <a:lnTo>
                  <a:pt x="21" y="242"/>
                </a:lnTo>
                <a:lnTo>
                  <a:pt x="15" y="258"/>
                </a:lnTo>
                <a:lnTo>
                  <a:pt x="11" y="272"/>
                </a:lnTo>
                <a:lnTo>
                  <a:pt x="7" y="285"/>
                </a:lnTo>
                <a:lnTo>
                  <a:pt x="4" y="296"/>
                </a:lnTo>
                <a:lnTo>
                  <a:pt x="2" y="305"/>
                </a:lnTo>
                <a:lnTo>
                  <a:pt x="1" y="311"/>
                </a:lnTo>
                <a:lnTo>
                  <a:pt x="0" y="315"/>
                </a:lnTo>
                <a:lnTo>
                  <a:pt x="2" y="322"/>
                </a:lnTo>
                <a:lnTo>
                  <a:pt x="4" y="327"/>
                </a:lnTo>
                <a:lnTo>
                  <a:pt x="7" y="331"/>
                </a:lnTo>
                <a:lnTo>
                  <a:pt x="11" y="333"/>
                </a:lnTo>
                <a:lnTo>
                  <a:pt x="16" y="334"/>
                </a:lnTo>
                <a:lnTo>
                  <a:pt x="19" y="335"/>
                </a:lnTo>
                <a:lnTo>
                  <a:pt x="32" y="335"/>
                </a:lnTo>
                <a:lnTo>
                  <a:pt x="37" y="334"/>
                </a:lnTo>
                <a:lnTo>
                  <a:pt x="42" y="332"/>
                </a:lnTo>
                <a:lnTo>
                  <a:pt x="45" y="329"/>
                </a:lnTo>
                <a:lnTo>
                  <a:pt x="48" y="324"/>
                </a:lnTo>
                <a:lnTo>
                  <a:pt x="51" y="318"/>
                </a:lnTo>
                <a:lnTo>
                  <a:pt x="54" y="309"/>
                </a:lnTo>
                <a:lnTo>
                  <a:pt x="58" y="299"/>
                </a:lnTo>
                <a:lnTo>
                  <a:pt x="69" y="262"/>
                </a:lnTo>
                <a:lnTo>
                  <a:pt x="81" y="229"/>
                </a:lnTo>
                <a:lnTo>
                  <a:pt x="93" y="198"/>
                </a:lnTo>
                <a:lnTo>
                  <a:pt x="107" y="172"/>
                </a:lnTo>
                <a:lnTo>
                  <a:pt x="120" y="147"/>
                </a:lnTo>
                <a:lnTo>
                  <a:pt x="134" y="126"/>
                </a:lnTo>
                <a:lnTo>
                  <a:pt x="148" y="108"/>
                </a:lnTo>
                <a:lnTo>
                  <a:pt x="163" y="92"/>
                </a:lnTo>
                <a:lnTo>
                  <a:pt x="177" y="79"/>
                </a:lnTo>
                <a:lnTo>
                  <a:pt x="192" y="68"/>
                </a:lnTo>
                <a:lnTo>
                  <a:pt x="207" y="59"/>
                </a:lnTo>
                <a:lnTo>
                  <a:pt x="222" y="53"/>
                </a:lnTo>
                <a:lnTo>
                  <a:pt x="236" y="48"/>
                </a:lnTo>
                <a:lnTo>
                  <a:pt x="250" y="46"/>
                </a:lnTo>
                <a:lnTo>
                  <a:pt x="264" y="45"/>
                </a:lnTo>
                <a:lnTo>
                  <a:pt x="274" y="45"/>
                </a:lnTo>
                <a:lnTo>
                  <a:pt x="285" y="47"/>
                </a:lnTo>
                <a:lnTo>
                  <a:pt x="291" y="50"/>
                </a:lnTo>
                <a:lnTo>
                  <a:pt x="296" y="53"/>
                </a:lnTo>
                <a:lnTo>
                  <a:pt x="301" y="58"/>
                </a:lnTo>
                <a:lnTo>
                  <a:pt x="306" y="64"/>
                </a:lnTo>
                <a:lnTo>
                  <a:pt x="310" y="72"/>
                </a:lnTo>
                <a:lnTo>
                  <a:pt x="313" y="83"/>
                </a:lnTo>
                <a:lnTo>
                  <a:pt x="315" y="95"/>
                </a:lnTo>
                <a:lnTo>
                  <a:pt x="315" y="111"/>
                </a:lnTo>
                <a:lnTo>
                  <a:pt x="314" y="136"/>
                </a:lnTo>
                <a:lnTo>
                  <a:pt x="310" y="161"/>
                </a:lnTo>
                <a:lnTo>
                  <a:pt x="303" y="187"/>
                </a:lnTo>
                <a:lnTo>
                  <a:pt x="296" y="211"/>
                </a:lnTo>
                <a:lnTo>
                  <a:pt x="288" y="233"/>
                </a:lnTo>
                <a:lnTo>
                  <a:pt x="281" y="253"/>
                </a:lnTo>
                <a:lnTo>
                  <a:pt x="264" y="298"/>
                </a:lnTo>
                <a:lnTo>
                  <a:pt x="248" y="341"/>
                </a:lnTo>
                <a:lnTo>
                  <a:pt x="234" y="380"/>
                </a:lnTo>
                <a:lnTo>
                  <a:pt x="221" y="417"/>
                </a:lnTo>
                <a:lnTo>
                  <a:pt x="210" y="451"/>
                </a:lnTo>
                <a:lnTo>
                  <a:pt x="200" y="483"/>
                </a:lnTo>
                <a:lnTo>
                  <a:pt x="191" y="514"/>
                </a:lnTo>
                <a:lnTo>
                  <a:pt x="183" y="542"/>
                </a:lnTo>
                <a:lnTo>
                  <a:pt x="176" y="568"/>
                </a:lnTo>
                <a:lnTo>
                  <a:pt x="171" y="594"/>
                </a:lnTo>
                <a:lnTo>
                  <a:pt x="167" y="618"/>
                </a:lnTo>
                <a:lnTo>
                  <a:pt x="165" y="640"/>
                </a:lnTo>
                <a:lnTo>
                  <a:pt x="163" y="662"/>
                </a:lnTo>
                <a:lnTo>
                  <a:pt x="162" y="683"/>
                </a:lnTo>
                <a:lnTo>
                  <a:pt x="163" y="711"/>
                </a:lnTo>
                <a:lnTo>
                  <a:pt x="166" y="736"/>
                </a:lnTo>
                <a:lnTo>
                  <a:pt x="171" y="760"/>
                </a:lnTo>
                <a:lnTo>
                  <a:pt x="178" y="782"/>
                </a:lnTo>
                <a:lnTo>
                  <a:pt x="186" y="803"/>
                </a:lnTo>
                <a:lnTo>
                  <a:pt x="196" y="821"/>
                </a:lnTo>
                <a:lnTo>
                  <a:pt x="208" y="838"/>
                </a:lnTo>
                <a:lnTo>
                  <a:pt x="221" y="853"/>
                </a:lnTo>
                <a:lnTo>
                  <a:pt x="234" y="867"/>
                </a:lnTo>
                <a:lnTo>
                  <a:pt x="249" y="879"/>
                </a:lnTo>
                <a:lnTo>
                  <a:pt x="265" y="889"/>
                </a:lnTo>
                <a:lnTo>
                  <a:pt x="282" y="898"/>
                </a:lnTo>
                <a:lnTo>
                  <a:pt x="299" y="906"/>
                </a:lnTo>
                <a:lnTo>
                  <a:pt x="317" y="912"/>
                </a:lnTo>
                <a:lnTo>
                  <a:pt x="335" y="918"/>
                </a:lnTo>
                <a:lnTo>
                  <a:pt x="354" y="922"/>
                </a:lnTo>
                <a:lnTo>
                  <a:pt x="373" y="924"/>
                </a:lnTo>
                <a:lnTo>
                  <a:pt x="393" y="926"/>
                </a:lnTo>
                <a:lnTo>
                  <a:pt x="412" y="926"/>
                </a:lnTo>
                <a:lnTo>
                  <a:pt x="441" y="925"/>
                </a:lnTo>
                <a:lnTo>
                  <a:pt x="469" y="920"/>
                </a:lnTo>
                <a:lnTo>
                  <a:pt x="497" y="912"/>
                </a:lnTo>
                <a:lnTo>
                  <a:pt x="524" y="902"/>
                </a:lnTo>
                <a:lnTo>
                  <a:pt x="549" y="889"/>
                </a:lnTo>
                <a:lnTo>
                  <a:pt x="573" y="873"/>
                </a:lnTo>
                <a:lnTo>
                  <a:pt x="596" y="855"/>
                </a:lnTo>
                <a:lnTo>
                  <a:pt x="618" y="834"/>
                </a:lnTo>
                <a:lnTo>
                  <a:pt x="610" y="866"/>
                </a:lnTo>
                <a:lnTo>
                  <a:pt x="602" y="898"/>
                </a:lnTo>
                <a:lnTo>
                  <a:pt x="593" y="929"/>
                </a:lnTo>
                <a:lnTo>
                  <a:pt x="584" y="960"/>
                </a:lnTo>
                <a:lnTo>
                  <a:pt x="572" y="991"/>
                </a:lnTo>
                <a:lnTo>
                  <a:pt x="560" y="1022"/>
                </a:lnTo>
                <a:lnTo>
                  <a:pt x="545" y="1053"/>
                </a:lnTo>
                <a:lnTo>
                  <a:pt x="528" y="1085"/>
                </a:lnTo>
                <a:lnTo>
                  <a:pt x="508" y="1117"/>
                </a:lnTo>
                <a:lnTo>
                  <a:pt x="486" y="1149"/>
                </a:lnTo>
                <a:lnTo>
                  <a:pt x="470" y="1168"/>
                </a:lnTo>
                <a:lnTo>
                  <a:pt x="454" y="1186"/>
                </a:lnTo>
                <a:lnTo>
                  <a:pt x="437" y="1203"/>
                </a:lnTo>
                <a:lnTo>
                  <a:pt x="418" y="1218"/>
                </a:lnTo>
                <a:lnTo>
                  <a:pt x="398" y="1233"/>
                </a:lnTo>
                <a:lnTo>
                  <a:pt x="378" y="1246"/>
                </a:lnTo>
                <a:lnTo>
                  <a:pt x="356" y="1257"/>
                </a:lnTo>
                <a:lnTo>
                  <a:pt x="334" y="1266"/>
                </a:lnTo>
                <a:lnTo>
                  <a:pt x="310" y="1273"/>
                </a:lnTo>
                <a:lnTo>
                  <a:pt x="286" y="1277"/>
                </a:lnTo>
                <a:lnTo>
                  <a:pt x="260" y="1278"/>
                </a:lnTo>
                <a:lnTo>
                  <a:pt x="253" y="1278"/>
                </a:lnTo>
                <a:lnTo>
                  <a:pt x="245" y="1277"/>
                </a:lnTo>
                <a:lnTo>
                  <a:pt x="235" y="1277"/>
                </a:lnTo>
                <a:lnTo>
                  <a:pt x="223" y="1275"/>
                </a:lnTo>
                <a:lnTo>
                  <a:pt x="211" y="1273"/>
                </a:lnTo>
                <a:lnTo>
                  <a:pt x="198" y="1269"/>
                </a:lnTo>
                <a:lnTo>
                  <a:pt x="185" y="1265"/>
                </a:lnTo>
                <a:lnTo>
                  <a:pt x="171" y="1259"/>
                </a:lnTo>
                <a:lnTo>
                  <a:pt x="158" y="1253"/>
                </a:lnTo>
                <a:lnTo>
                  <a:pt x="146" y="1244"/>
                </a:lnTo>
                <a:lnTo>
                  <a:pt x="134" y="1234"/>
                </a:lnTo>
                <a:lnTo>
                  <a:pt x="123" y="1222"/>
                </a:lnTo>
                <a:lnTo>
                  <a:pt x="113" y="1208"/>
                </a:lnTo>
                <a:lnTo>
                  <a:pt x="105" y="1192"/>
                </a:lnTo>
                <a:lnTo>
                  <a:pt x="120" y="1192"/>
                </a:lnTo>
                <a:lnTo>
                  <a:pt x="136" y="1191"/>
                </a:lnTo>
                <a:lnTo>
                  <a:pt x="150" y="1189"/>
                </a:lnTo>
                <a:lnTo>
                  <a:pt x="165" y="1185"/>
                </a:lnTo>
                <a:lnTo>
                  <a:pt x="179" y="1178"/>
                </a:lnTo>
                <a:lnTo>
                  <a:pt x="193" y="1168"/>
                </a:lnTo>
                <a:lnTo>
                  <a:pt x="202" y="1159"/>
                </a:lnTo>
                <a:lnTo>
                  <a:pt x="210" y="1150"/>
                </a:lnTo>
                <a:lnTo>
                  <a:pt x="217" y="1139"/>
                </a:lnTo>
                <a:lnTo>
                  <a:pt x="224" y="1127"/>
                </a:lnTo>
                <a:lnTo>
                  <a:pt x="229" y="1114"/>
                </a:lnTo>
                <a:lnTo>
                  <a:pt x="232" y="1100"/>
                </a:lnTo>
                <a:lnTo>
                  <a:pt x="233" y="1084"/>
                </a:lnTo>
                <a:lnTo>
                  <a:pt x="232" y="1070"/>
                </a:lnTo>
                <a:lnTo>
                  <a:pt x="230" y="1058"/>
                </a:lnTo>
                <a:lnTo>
                  <a:pt x="226" y="1048"/>
                </a:lnTo>
                <a:lnTo>
                  <a:pt x="221" y="1039"/>
                </a:lnTo>
                <a:lnTo>
                  <a:pt x="214" y="1033"/>
                </a:lnTo>
                <a:lnTo>
                  <a:pt x="207" y="1026"/>
                </a:lnTo>
                <a:lnTo>
                  <a:pt x="200" y="1022"/>
                </a:lnTo>
                <a:lnTo>
                  <a:pt x="192" y="1019"/>
                </a:lnTo>
                <a:lnTo>
                  <a:pt x="184" y="1016"/>
                </a:lnTo>
                <a:lnTo>
                  <a:pt x="176" y="1014"/>
                </a:lnTo>
                <a:lnTo>
                  <a:pt x="170" y="1013"/>
                </a:lnTo>
                <a:lnTo>
                  <a:pt x="163" y="1012"/>
                </a:lnTo>
                <a:lnTo>
                  <a:pt x="158" y="1012"/>
                </a:lnTo>
                <a:lnTo>
                  <a:pt x="148" y="1013"/>
                </a:lnTo>
                <a:lnTo>
                  <a:pt x="137" y="1015"/>
                </a:lnTo>
                <a:lnTo>
                  <a:pt x="126" y="1017"/>
                </a:lnTo>
                <a:lnTo>
                  <a:pt x="115" y="1021"/>
                </a:lnTo>
                <a:lnTo>
                  <a:pt x="103" y="1026"/>
                </a:lnTo>
                <a:lnTo>
                  <a:pt x="93" y="1033"/>
                </a:lnTo>
                <a:lnTo>
                  <a:pt x="83" y="1041"/>
                </a:lnTo>
                <a:lnTo>
                  <a:pt x="74" y="1051"/>
                </a:lnTo>
                <a:lnTo>
                  <a:pt x="65" y="1062"/>
                </a:lnTo>
                <a:lnTo>
                  <a:pt x="58" y="1075"/>
                </a:lnTo>
                <a:lnTo>
                  <a:pt x="52" y="1090"/>
                </a:lnTo>
                <a:lnTo>
                  <a:pt x="47" y="1106"/>
                </a:lnTo>
                <a:lnTo>
                  <a:pt x="44" y="1125"/>
                </a:lnTo>
                <a:lnTo>
                  <a:pt x="44" y="1145"/>
                </a:lnTo>
                <a:lnTo>
                  <a:pt x="45" y="1168"/>
                </a:lnTo>
                <a:lnTo>
                  <a:pt x="50" y="1190"/>
                </a:lnTo>
                <a:lnTo>
                  <a:pt x="57" y="1211"/>
                </a:lnTo>
                <a:lnTo>
                  <a:pt x="68" y="1231"/>
                </a:lnTo>
                <a:lnTo>
                  <a:pt x="81" y="1249"/>
                </a:lnTo>
                <a:lnTo>
                  <a:pt x="96" y="1265"/>
                </a:lnTo>
                <a:lnTo>
                  <a:pt x="114" y="1279"/>
                </a:lnTo>
                <a:lnTo>
                  <a:pt x="133" y="1292"/>
                </a:lnTo>
                <a:lnTo>
                  <a:pt x="155" y="1303"/>
                </a:lnTo>
                <a:lnTo>
                  <a:pt x="179" y="1311"/>
                </a:lnTo>
                <a:lnTo>
                  <a:pt x="204" y="1318"/>
                </a:lnTo>
                <a:lnTo>
                  <a:pt x="232" y="1321"/>
                </a:lnTo>
                <a:lnTo>
                  <a:pt x="260" y="1323"/>
                </a:lnTo>
                <a:lnTo>
                  <a:pt x="297" y="1321"/>
                </a:lnTo>
                <a:lnTo>
                  <a:pt x="334" y="1316"/>
                </a:lnTo>
                <a:lnTo>
                  <a:pt x="371" y="1306"/>
                </a:lnTo>
                <a:lnTo>
                  <a:pt x="407" y="1294"/>
                </a:lnTo>
                <a:lnTo>
                  <a:pt x="442" y="1278"/>
                </a:lnTo>
                <a:lnTo>
                  <a:pt x="477" y="1260"/>
                </a:lnTo>
                <a:lnTo>
                  <a:pt x="510" y="1238"/>
                </a:lnTo>
                <a:lnTo>
                  <a:pt x="542" y="1214"/>
                </a:lnTo>
                <a:lnTo>
                  <a:pt x="572" y="1188"/>
                </a:lnTo>
                <a:lnTo>
                  <a:pt x="601" y="1159"/>
                </a:lnTo>
                <a:lnTo>
                  <a:pt x="628" y="1128"/>
                </a:lnTo>
                <a:lnTo>
                  <a:pt x="652" y="1095"/>
                </a:lnTo>
                <a:lnTo>
                  <a:pt x="675" y="1059"/>
                </a:lnTo>
                <a:lnTo>
                  <a:pt x="695" y="1023"/>
                </a:lnTo>
                <a:lnTo>
                  <a:pt x="713" y="986"/>
                </a:lnTo>
                <a:lnTo>
                  <a:pt x="728" y="946"/>
                </a:lnTo>
                <a:lnTo>
                  <a:pt x="739" y="906"/>
                </a:lnTo>
                <a:lnTo>
                  <a:pt x="935" y="12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5069" name="Group 13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2593351" y="4987254"/>
            <a:ext cx="1015027" cy="314434"/>
            <a:chOff x="1867" y="3098"/>
            <a:chExt cx="5788" cy="1793"/>
          </a:xfrm>
        </p:grpSpPr>
        <p:sp>
          <p:nvSpPr>
            <p:cNvPr id="45071" name="Freeform 15"/>
            <p:cNvSpPr>
              <a:spLocks/>
            </p:cNvSpPr>
            <p:nvPr/>
          </p:nvSpPr>
          <p:spPr bwMode="auto">
            <a:xfrm>
              <a:off x="1867" y="3560"/>
              <a:ext cx="882" cy="1331"/>
            </a:xfrm>
            <a:custGeom>
              <a:avLst/>
              <a:gdLst/>
              <a:ahLst/>
              <a:cxnLst>
                <a:cxn ang="0">
                  <a:pos x="880" y="96"/>
                </a:cxn>
                <a:cxn ang="0">
                  <a:pos x="878" y="57"/>
                </a:cxn>
                <a:cxn ang="0">
                  <a:pos x="843" y="23"/>
                </a:cxn>
                <a:cxn ang="0">
                  <a:pos x="793" y="32"/>
                </a:cxn>
                <a:cxn ang="0">
                  <a:pos x="756" y="77"/>
                </a:cxn>
                <a:cxn ang="0">
                  <a:pos x="738" y="151"/>
                </a:cxn>
                <a:cxn ang="0">
                  <a:pos x="694" y="341"/>
                </a:cxn>
                <a:cxn ang="0">
                  <a:pos x="593" y="745"/>
                </a:cxn>
                <a:cxn ang="0">
                  <a:pos x="532" y="824"/>
                </a:cxn>
                <a:cxn ang="0">
                  <a:pos x="433" y="881"/>
                </a:cxn>
                <a:cxn ang="0">
                  <a:pos x="332" y="871"/>
                </a:cxn>
                <a:cxn ang="0">
                  <a:pos x="285" y="807"/>
                </a:cxn>
                <a:cxn ang="0">
                  <a:pos x="273" y="720"/>
                </a:cxn>
                <a:cxn ang="0">
                  <a:pos x="299" y="551"/>
                </a:cxn>
                <a:cxn ang="0">
                  <a:pos x="372" y="317"/>
                </a:cxn>
                <a:cxn ang="0">
                  <a:pos x="401" y="226"/>
                </a:cxn>
                <a:cxn ang="0">
                  <a:pos x="405" y="130"/>
                </a:cxn>
                <a:cxn ang="0">
                  <a:pos x="354" y="36"/>
                </a:cxn>
                <a:cxn ang="0">
                  <a:pos x="253" y="0"/>
                </a:cxn>
                <a:cxn ang="0">
                  <a:pos x="144" y="40"/>
                </a:cxn>
                <a:cxn ang="0">
                  <a:pos x="67" y="134"/>
                </a:cxn>
                <a:cxn ang="0">
                  <a:pos x="22" y="236"/>
                </a:cxn>
                <a:cxn ang="0">
                  <a:pos x="2" y="306"/>
                </a:cxn>
                <a:cxn ang="0">
                  <a:pos x="4" y="328"/>
                </a:cxn>
                <a:cxn ang="0">
                  <a:pos x="35" y="336"/>
                </a:cxn>
                <a:cxn ang="0">
                  <a:pos x="53" y="300"/>
                </a:cxn>
                <a:cxn ang="0">
                  <a:pos x="121" y="134"/>
                </a:cxn>
                <a:cxn ang="0">
                  <a:pos x="196" y="57"/>
                </a:cxn>
                <a:cxn ang="0">
                  <a:pos x="255" y="45"/>
                </a:cxn>
                <a:cxn ang="0">
                  <a:pos x="285" y="64"/>
                </a:cxn>
                <a:cxn ang="0">
                  <a:pos x="289" y="162"/>
                </a:cxn>
                <a:cxn ang="0">
                  <a:pos x="235" y="332"/>
                </a:cxn>
                <a:cxn ang="0">
                  <a:pos x="178" y="515"/>
                </a:cxn>
                <a:cxn ang="0">
                  <a:pos x="152" y="649"/>
                </a:cxn>
                <a:cxn ang="0">
                  <a:pos x="164" y="783"/>
                </a:cxn>
                <a:cxn ang="0">
                  <a:pos x="225" y="877"/>
                </a:cxn>
                <a:cxn ang="0">
                  <a:pos x="316" y="924"/>
                </a:cxn>
                <a:cxn ang="0">
                  <a:pos x="439" y="926"/>
                </a:cxn>
                <a:cxn ang="0">
                  <a:pos x="577" y="839"/>
                </a:cxn>
                <a:cxn ang="0">
                  <a:pos x="522" y="1028"/>
                </a:cxn>
                <a:cxn ang="0">
                  <a:pos x="427" y="1190"/>
                </a:cxn>
                <a:cxn ang="0">
                  <a:pos x="326" y="1267"/>
                </a:cxn>
                <a:cxn ang="0">
                  <a:pos x="227" y="1286"/>
                </a:cxn>
                <a:cxn ang="0">
                  <a:pos x="160" y="1267"/>
                </a:cxn>
                <a:cxn ang="0">
                  <a:pos x="97" y="1199"/>
                </a:cxn>
                <a:cxn ang="0">
                  <a:pos x="160" y="1188"/>
                </a:cxn>
                <a:cxn ang="0">
                  <a:pos x="206" y="1141"/>
                </a:cxn>
                <a:cxn ang="0">
                  <a:pos x="215" y="1067"/>
                </a:cxn>
                <a:cxn ang="0">
                  <a:pos x="184" y="1026"/>
                </a:cxn>
                <a:cxn ang="0">
                  <a:pos x="126" y="1020"/>
                </a:cxn>
                <a:cxn ang="0">
                  <a:pos x="69" y="1056"/>
                </a:cxn>
                <a:cxn ang="0">
                  <a:pos x="39" y="1152"/>
                </a:cxn>
                <a:cxn ang="0">
                  <a:pos x="83" y="1265"/>
                </a:cxn>
                <a:cxn ang="0">
                  <a:pos x="194" y="1326"/>
                </a:cxn>
                <a:cxn ang="0">
                  <a:pos x="374" y="1305"/>
                </a:cxn>
                <a:cxn ang="0">
                  <a:pos x="546" y="1182"/>
                </a:cxn>
                <a:cxn ang="0">
                  <a:pos x="668" y="988"/>
                </a:cxn>
              </a:cxnLst>
              <a:rect l="0" t="0" r="r" b="b"/>
              <a:pathLst>
                <a:path w="882" h="1331">
                  <a:moveTo>
                    <a:pt x="874" y="126"/>
                  </a:moveTo>
                  <a:lnTo>
                    <a:pt x="878" y="108"/>
                  </a:lnTo>
                  <a:lnTo>
                    <a:pt x="880" y="96"/>
                  </a:lnTo>
                  <a:lnTo>
                    <a:pt x="882" y="87"/>
                  </a:lnTo>
                  <a:lnTo>
                    <a:pt x="882" y="77"/>
                  </a:lnTo>
                  <a:lnTo>
                    <a:pt x="878" y="57"/>
                  </a:lnTo>
                  <a:lnTo>
                    <a:pt x="870" y="42"/>
                  </a:lnTo>
                  <a:lnTo>
                    <a:pt x="858" y="30"/>
                  </a:lnTo>
                  <a:lnTo>
                    <a:pt x="843" y="23"/>
                  </a:lnTo>
                  <a:lnTo>
                    <a:pt x="827" y="21"/>
                  </a:lnTo>
                  <a:lnTo>
                    <a:pt x="811" y="23"/>
                  </a:lnTo>
                  <a:lnTo>
                    <a:pt x="793" y="32"/>
                  </a:lnTo>
                  <a:lnTo>
                    <a:pt x="775" y="45"/>
                  </a:lnTo>
                  <a:lnTo>
                    <a:pt x="759" y="66"/>
                  </a:lnTo>
                  <a:lnTo>
                    <a:pt x="756" y="77"/>
                  </a:lnTo>
                  <a:lnTo>
                    <a:pt x="750" y="98"/>
                  </a:lnTo>
                  <a:lnTo>
                    <a:pt x="744" y="123"/>
                  </a:lnTo>
                  <a:lnTo>
                    <a:pt x="738" y="151"/>
                  </a:lnTo>
                  <a:lnTo>
                    <a:pt x="732" y="177"/>
                  </a:lnTo>
                  <a:lnTo>
                    <a:pt x="712" y="258"/>
                  </a:lnTo>
                  <a:lnTo>
                    <a:pt x="694" y="341"/>
                  </a:lnTo>
                  <a:lnTo>
                    <a:pt x="609" y="711"/>
                  </a:lnTo>
                  <a:lnTo>
                    <a:pt x="603" y="726"/>
                  </a:lnTo>
                  <a:lnTo>
                    <a:pt x="593" y="745"/>
                  </a:lnTo>
                  <a:lnTo>
                    <a:pt x="577" y="771"/>
                  </a:lnTo>
                  <a:lnTo>
                    <a:pt x="556" y="796"/>
                  </a:lnTo>
                  <a:lnTo>
                    <a:pt x="532" y="824"/>
                  </a:lnTo>
                  <a:lnTo>
                    <a:pt x="502" y="847"/>
                  </a:lnTo>
                  <a:lnTo>
                    <a:pt x="469" y="869"/>
                  </a:lnTo>
                  <a:lnTo>
                    <a:pt x="433" y="881"/>
                  </a:lnTo>
                  <a:lnTo>
                    <a:pt x="392" y="886"/>
                  </a:lnTo>
                  <a:lnTo>
                    <a:pt x="358" y="881"/>
                  </a:lnTo>
                  <a:lnTo>
                    <a:pt x="332" y="871"/>
                  </a:lnTo>
                  <a:lnTo>
                    <a:pt x="312" y="854"/>
                  </a:lnTo>
                  <a:lnTo>
                    <a:pt x="297" y="832"/>
                  </a:lnTo>
                  <a:lnTo>
                    <a:pt x="285" y="807"/>
                  </a:lnTo>
                  <a:lnTo>
                    <a:pt x="279" y="777"/>
                  </a:lnTo>
                  <a:lnTo>
                    <a:pt x="275" y="749"/>
                  </a:lnTo>
                  <a:lnTo>
                    <a:pt x="273" y="720"/>
                  </a:lnTo>
                  <a:lnTo>
                    <a:pt x="277" y="668"/>
                  </a:lnTo>
                  <a:lnTo>
                    <a:pt x="285" y="613"/>
                  </a:lnTo>
                  <a:lnTo>
                    <a:pt x="299" y="551"/>
                  </a:lnTo>
                  <a:lnTo>
                    <a:pt x="316" y="481"/>
                  </a:lnTo>
                  <a:lnTo>
                    <a:pt x="342" y="402"/>
                  </a:lnTo>
                  <a:lnTo>
                    <a:pt x="372" y="317"/>
                  </a:lnTo>
                  <a:lnTo>
                    <a:pt x="386" y="279"/>
                  </a:lnTo>
                  <a:lnTo>
                    <a:pt x="395" y="249"/>
                  </a:lnTo>
                  <a:lnTo>
                    <a:pt x="401" y="226"/>
                  </a:lnTo>
                  <a:lnTo>
                    <a:pt x="409" y="187"/>
                  </a:lnTo>
                  <a:lnTo>
                    <a:pt x="409" y="168"/>
                  </a:lnTo>
                  <a:lnTo>
                    <a:pt x="405" y="130"/>
                  </a:lnTo>
                  <a:lnTo>
                    <a:pt x="395" y="94"/>
                  </a:lnTo>
                  <a:lnTo>
                    <a:pt x="378" y="62"/>
                  </a:lnTo>
                  <a:lnTo>
                    <a:pt x="354" y="36"/>
                  </a:lnTo>
                  <a:lnTo>
                    <a:pt x="326" y="17"/>
                  </a:lnTo>
                  <a:lnTo>
                    <a:pt x="291" y="4"/>
                  </a:lnTo>
                  <a:lnTo>
                    <a:pt x="253" y="0"/>
                  </a:lnTo>
                  <a:lnTo>
                    <a:pt x="214" y="4"/>
                  </a:lnTo>
                  <a:lnTo>
                    <a:pt x="176" y="19"/>
                  </a:lnTo>
                  <a:lnTo>
                    <a:pt x="144" y="40"/>
                  </a:lnTo>
                  <a:lnTo>
                    <a:pt x="115" y="68"/>
                  </a:lnTo>
                  <a:lnTo>
                    <a:pt x="89" y="98"/>
                  </a:lnTo>
                  <a:lnTo>
                    <a:pt x="67" y="134"/>
                  </a:lnTo>
                  <a:lnTo>
                    <a:pt x="49" y="168"/>
                  </a:lnTo>
                  <a:lnTo>
                    <a:pt x="33" y="204"/>
                  </a:lnTo>
                  <a:lnTo>
                    <a:pt x="22" y="236"/>
                  </a:lnTo>
                  <a:lnTo>
                    <a:pt x="12" y="266"/>
                  </a:lnTo>
                  <a:lnTo>
                    <a:pt x="6" y="289"/>
                  </a:lnTo>
                  <a:lnTo>
                    <a:pt x="2" y="306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4" y="328"/>
                  </a:lnTo>
                  <a:lnTo>
                    <a:pt x="6" y="332"/>
                  </a:lnTo>
                  <a:lnTo>
                    <a:pt x="14" y="336"/>
                  </a:lnTo>
                  <a:lnTo>
                    <a:pt x="35" y="336"/>
                  </a:lnTo>
                  <a:lnTo>
                    <a:pt x="41" y="330"/>
                  </a:lnTo>
                  <a:lnTo>
                    <a:pt x="47" y="319"/>
                  </a:lnTo>
                  <a:lnTo>
                    <a:pt x="53" y="300"/>
                  </a:lnTo>
                  <a:lnTo>
                    <a:pt x="73" y="234"/>
                  </a:lnTo>
                  <a:lnTo>
                    <a:pt x="97" y="179"/>
                  </a:lnTo>
                  <a:lnTo>
                    <a:pt x="121" y="134"/>
                  </a:lnTo>
                  <a:lnTo>
                    <a:pt x="144" y="100"/>
                  </a:lnTo>
                  <a:lnTo>
                    <a:pt x="170" y="74"/>
                  </a:lnTo>
                  <a:lnTo>
                    <a:pt x="196" y="57"/>
                  </a:lnTo>
                  <a:lnTo>
                    <a:pt x="221" y="47"/>
                  </a:lnTo>
                  <a:lnTo>
                    <a:pt x="247" y="45"/>
                  </a:lnTo>
                  <a:lnTo>
                    <a:pt x="255" y="45"/>
                  </a:lnTo>
                  <a:lnTo>
                    <a:pt x="267" y="47"/>
                  </a:lnTo>
                  <a:lnTo>
                    <a:pt x="277" y="53"/>
                  </a:lnTo>
                  <a:lnTo>
                    <a:pt x="285" y="64"/>
                  </a:lnTo>
                  <a:lnTo>
                    <a:pt x="293" y="83"/>
                  </a:lnTo>
                  <a:lnTo>
                    <a:pt x="295" y="111"/>
                  </a:lnTo>
                  <a:lnTo>
                    <a:pt x="289" y="162"/>
                  </a:lnTo>
                  <a:lnTo>
                    <a:pt x="277" y="211"/>
                  </a:lnTo>
                  <a:lnTo>
                    <a:pt x="263" y="255"/>
                  </a:lnTo>
                  <a:lnTo>
                    <a:pt x="235" y="332"/>
                  </a:lnTo>
                  <a:lnTo>
                    <a:pt x="214" y="400"/>
                  </a:lnTo>
                  <a:lnTo>
                    <a:pt x="194" y="462"/>
                  </a:lnTo>
                  <a:lnTo>
                    <a:pt x="178" y="515"/>
                  </a:lnTo>
                  <a:lnTo>
                    <a:pt x="166" y="564"/>
                  </a:lnTo>
                  <a:lnTo>
                    <a:pt x="158" y="609"/>
                  </a:lnTo>
                  <a:lnTo>
                    <a:pt x="152" y="649"/>
                  </a:lnTo>
                  <a:lnTo>
                    <a:pt x="150" y="688"/>
                  </a:lnTo>
                  <a:lnTo>
                    <a:pt x="154" y="739"/>
                  </a:lnTo>
                  <a:lnTo>
                    <a:pt x="164" y="783"/>
                  </a:lnTo>
                  <a:lnTo>
                    <a:pt x="180" y="822"/>
                  </a:lnTo>
                  <a:lnTo>
                    <a:pt x="200" y="852"/>
                  </a:lnTo>
                  <a:lnTo>
                    <a:pt x="225" y="877"/>
                  </a:lnTo>
                  <a:lnTo>
                    <a:pt x="253" y="898"/>
                  </a:lnTo>
                  <a:lnTo>
                    <a:pt x="285" y="913"/>
                  </a:lnTo>
                  <a:lnTo>
                    <a:pt x="316" y="924"/>
                  </a:lnTo>
                  <a:lnTo>
                    <a:pt x="350" y="930"/>
                  </a:lnTo>
                  <a:lnTo>
                    <a:pt x="384" y="932"/>
                  </a:lnTo>
                  <a:lnTo>
                    <a:pt x="439" y="926"/>
                  </a:lnTo>
                  <a:lnTo>
                    <a:pt x="488" y="907"/>
                  </a:lnTo>
                  <a:lnTo>
                    <a:pt x="536" y="877"/>
                  </a:lnTo>
                  <a:lnTo>
                    <a:pt x="577" y="839"/>
                  </a:lnTo>
                  <a:lnTo>
                    <a:pt x="562" y="903"/>
                  </a:lnTo>
                  <a:lnTo>
                    <a:pt x="546" y="964"/>
                  </a:lnTo>
                  <a:lnTo>
                    <a:pt x="522" y="1028"/>
                  </a:lnTo>
                  <a:lnTo>
                    <a:pt x="492" y="1092"/>
                  </a:lnTo>
                  <a:lnTo>
                    <a:pt x="453" y="1156"/>
                  </a:lnTo>
                  <a:lnTo>
                    <a:pt x="427" y="1190"/>
                  </a:lnTo>
                  <a:lnTo>
                    <a:pt x="395" y="1220"/>
                  </a:lnTo>
                  <a:lnTo>
                    <a:pt x="362" y="1248"/>
                  </a:lnTo>
                  <a:lnTo>
                    <a:pt x="326" y="1267"/>
                  </a:lnTo>
                  <a:lnTo>
                    <a:pt x="285" y="1282"/>
                  </a:lnTo>
                  <a:lnTo>
                    <a:pt x="243" y="1286"/>
                  </a:lnTo>
                  <a:lnTo>
                    <a:pt x="227" y="1286"/>
                  </a:lnTo>
                  <a:lnTo>
                    <a:pt x="208" y="1284"/>
                  </a:lnTo>
                  <a:lnTo>
                    <a:pt x="184" y="1277"/>
                  </a:lnTo>
                  <a:lnTo>
                    <a:pt x="160" y="1267"/>
                  </a:lnTo>
                  <a:lnTo>
                    <a:pt x="136" y="1252"/>
                  </a:lnTo>
                  <a:lnTo>
                    <a:pt x="115" y="1228"/>
                  </a:lnTo>
                  <a:lnTo>
                    <a:pt x="97" y="1199"/>
                  </a:lnTo>
                  <a:lnTo>
                    <a:pt x="119" y="1199"/>
                  </a:lnTo>
                  <a:lnTo>
                    <a:pt x="140" y="1196"/>
                  </a:lnTo>
                  <a:lnTo>
                    <a:pt x="160" y="1188"/>
                  </a:lnTo>
                  <a:lnTo>
                    <a:pt x="180" y="1175"/>
                  </a:lnTo>
                  <a:lnTo>
                    <a:pt x="194" y="1160"/>
                  </a:lnTo>
                  <a:lnTo>
                    <a:pt x="206" y="1141"/>
                  </a:lnTo>
                  <a:lnTo>
                    <a:pt x="215" y="1118"/>
                  </a:lnTo>
                  <a:lnTo>
                    <a:pt x="217" y="1090"/>
                  </a:lnTo>
                  <a:lnTo>
                    <a:pt x="215" y="1067"/>
                  </a:lnTo>
                  <a:lnTo>
                    <a:pt x="208" y="1047"/>
                  </a:lnTo>
                  <a:lnTo>
                    <a:pt x="196" y="1035"/>
                  </a:lnTo>
                  <a:lnTo>
                    <a:pt x="184" y="1026"/>
                  </a:lnTo>
                  <a:lnTo>
                    <a:pt x="170" y="1022"/>
                  </a:lnTo>
                  <a:lnTo>
                    <a:pt x="146" y="1018"/>
                  </a:lnTo>
                  <a:lnTo>
                    <a:pt x="126" y="1020"/>
                  </a:lnTo>
                  <a:lnTo>
                    <a:pt x="107" y="1026"/>
                  </a:lnTo>
                  <a:lnTo>
                    <a:pt x="87" y="1039"/>
                  </a:lnTo>
                  <a:lnTo>
                    <a:pt x="69" y="1056"/>
                  </a:lnTo>
                  <a:lnTo>
                    <a:pt x="53" y="1081"/>
                  </a:lnTo>
                  <a:lnTo>
                    <a:pt x="43" y="1113"/>
                  </a:lnTo>
                  <a:lnTo>
                    <a:pt x="39" y="1152"/>
                  </a:lnTo>
                  <a:lnTo>
                    <a:pt x="45" y="1194"/>
                  </a:lnTo>
                  <a:lnTo>
                    <a:pt x="59" y="1233"/>
                  </a:lnTo>
                  <a:lnTo>
                    <a:pt x="83" y="1265"/>
                  </a:lnTo>
                  <a:lnTo>
                    <a:pt x="113" y="1292"/>
                  </a:lnTo>
                  <a:lnTo>
                    <a:pt x="150" y="1314"/>
                  </a:lnTo>
                  <a:lnTo>
                    <a:pt x="194" y="1326"/>
                  </a:lnTo>
                  <a:lnTo>
                    <a:pt x="243" y="1331"/>
                  </a:lnTo>
                  <a:lnTo>
                    <a:pt x="308" y="1324"/>
                  </a:lnTo>
                  <a:lnTo>
                    <a:pt x="374" y="1305"/>
                  </a:lnTo>
                  <a:lnTo>
                    <a:pt x="435" y="1273"/>
                  </a:lnTo>
                  <a:lnTo>
                    <a:pt x="492" y="1233"/>
                  </a:lnTo>
                  <a:lnTo>
                    <a:pt x="546" y="1182"/>
                  </a:lnTo>
                  <a:lnTo>
                    <a:pt x="595" y="1124"/>
                  </a:lnTo>
                  <a:lnTo>
                    <a:pt x="635" y="1058"/>
                  </a:lnTo>
                  <a:lnTo>
                    <a:pt x="668" y="988"/>
                  </a:lnTo>
                  <a:lnTo>
                    <a:pt x="690" y="911"/>
                  </a:lnTo>
                  <a:lnTo>
                    <a:pt x="874" y="1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  <p:sp>
          <p:nvSpPr>
            <p:cNvPr id="45072" name="Freeform 16"/>
            <p:cNvSpPr>
              <a:spLocks noEditPoints="1"/>
            </p:cNvSpPr>
            <p:nvPr/>
          </p:nvSpPr>
          <p:spPr bwMode="auto">
            <a:xfrm>
              <a:off x="3455" y="3713"/>
              <a:ext cx="1272" cy="481"/>
            </a:xfrm>
            <a:custGeom>
              <a:avLst/>
              <a:gdLst/>
              <a:ahLst/>
              <a:cxnLst>
                <a:cxn ang="0">
                  <a:pos x="1207" y="83"/>
                </a:cxn>
                <a:cxn ang="0">
                  <a:pos x="1223" y="83"/>
                </a:cxn>
                <a:cxn ang="0">
                  <a:pos x="1237" y="81"/>
                </a:cxn>
                <a:cxn ang="0">
                  <a:pos x="1250" y="77"/>
                </a:cxn>
                <a:cxn ang="0">
                  <a:pos x="1262" y="70"/>
                </a:cxn>
                <a:cxn ang="0">
                  <a:pos x="1270" y="60"/>
                </a:cxn>
                <a:cxn ang="0">
                  <a:pos x="1272" y="41"/>
                </a:cxn>
                <a:cxn ang="0">
                  <a:pos x="1270" y="24"/>
                </a:cxn>
                <a:cxn ang="0">
                  <a:pos x="1262" y="13"/>
                </a:cxn>
                <a:cxn ang="0">
                  <a:pos x="1250" y="4"/>
                </a:cxn>
                <a:cxn ang="0">
                  <a:pos x="1239" y="2"/>
                </a:cxn>
                <a:cxn ang="0">
                  <a:pos x="1223" y="0"/>
                </a:cxn>
                <a:cxn ang="0">
                  <a:pos x="50" y="0"/>
                </a:cxn>
                <a:cxn ang="0">
                  <a:pos x="36" y="2"/>
                </a:cxn>
                <a:cxn ang="0">
                  <a:pos x="22" y="7"/>
                </a:cxn>
                <a:cxn ang="0">
                  <a:pos x="10" y="13"/>
                </a:cxn>
                <a:cxn ang="0">
                  <a:pos x="4" y="24"/>
                </a:cxn>
                <a:cxn ang="0">
                  <a:pos x="0" y="41"/>
                </a:cxn>
                <a:cxn ang="0">
                  <a:pos x="2" y="58"/>
                </a:cxn>
                <a:cxn ang="0">
                  <a:pos x="10" y="70"/>
                </a:cxn>
                <a:cxn ang="0">
                  <a:pos x="22" y="77"/>
                </a:cxn>
                <a:cxn ang="0">
                  <a:pos x="36" y="81"/>
                </a:cxn>
                <a:cxn ang="0">
                  <a:pos x="52" y="83"/>
                </a:cxn>
                <a:cxn ang="0">
                  <a:pos x="66" y="83"/>
                </a:cxn>
                <a:cxn ang="0">
                  <a:pos x="1207" y="83"/>
                </a:cxn>
                <a:cxn ang="0">
                  <a:pos x="1209" y="481"/>
                </a:cxn>
                <a:cxn ang="0">
                  <a:pos x="1237" y="481"/>
                </a:cxn>
                <a:cxn ang="0">
                  <a:pos x="1250" y="477"/>
                </a:cxn>
                <a:cxn ang="0">
                  <a:pos x="1262" y="471"/>
                </a:cxn>
                <a:cxn ang="0">
                  <a:pos x="1270" y="458"/>
                </a:cxn>
                <a:cxn ang="0">
                  <a:pos x="1272" y="441"/>
                </a:cxn>
                <a:cxn ang="0">
                  <a:pos x="1270" y="424"/>
                </a:cxn>
                <a:cxn ang="0">
                  <a:pos x="1262" y="411"/>
                </a:cxn>
                <a:cxn ang="0">
                  <a:pos x="1250" y="405"/>
                </a:cxn>
                <a:cxn ang="0">
                  <a:pos x="1237" y="400"/>
                </a:cxn>
                <a:cxn ang="0">
                  <a:pos x="52" y="400"/>
                </a:cxn>
                <a:cxn ang="0">
                  <a:pos x="36" y="403"/>
                </a:cxn>
                <a:cxn ang="0">
                  <a:pos x="22" y="405"/>
                </a:cxn>
                <a:cxn ang="0">
                  <a:pos x="10" y="411"/>
                </a:cxn>
                <a:cxn ang="0">
                  <a:pos x="4" y="424"/>
                </a:cxn>
                <a:cxn ang="0">
                  <a:pos x="0" y="441"/>
                </a:cxn>
                <a:cxn ang="0">
                  <a:pos x="2" y="458"/>
                </a:cxn>
                <a:cxn ang="0">
                  <a:pos x="10" y="471"/>
                </a:cxn>
                <a:cxn ang="0">
                  <a:pos x="22" y="477"/>
                </a:cxn>
                <a:cxn ang="0">
                  <a:pos x="36" y="481"/>
                </a:cxn>
                <a:cxn ang="0">
                  <a:pos x="64" y="481"/>
                </a:cxn>
                <a:cxn ang="0">
                  <a:pos x="1209" y="481"/>
                </a:cxn>
              </a:cxnLst>
              <a:rect l="0" t="0" r="r" b="b"/>
              <a:pathLst>
                <a:path w="1272" h="481">
                  <a:moveTo>
                    <a:pt x="1207" y="83"/>
                  </a:moveTo>
                  <a:lnTo>
                    <a:pt x="1223" y="83"/>
                  </a:lnTo>
                  <a:lnTo>
                    <a:pt x="1237" y="81"/>
                  </a:lnTo>
                  <a:lnTo>
                    <a:pt x="1250" y="77"/>
                  </a:lnTo>
                  <a:lnTo>
                    <a:pt x="1262" y="70"/>
                  </a:lnTo>
                  <a:lnTo>
                    <a:pt x="1270" y="60"/>
                  </a:lnTo>
                  <a:lnTo>
                    <a:pt x="1272" y="41"/>
                  </a:lnTo>
                  <a:lnTo>
                    <a:pt x="1270" y="24"/>
                  </a:lnTo>
                  <a:lnTo>
                    <a:pt x="1262" y="13"/>
                  </a:lnTo>
                  <a:lnTo>
                    <a:pt x="1250" y="4"/>
                  </a:lnTo>
                  <a:lnTo>
                    <a:pt x="1239" y="2"/>
                  </a:lnTo>
                  <a:lnTo>
                    <a:pt x="1223" y="0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22" y="7"/>
                  </a:lnTo>
                  <a:lnTo>
                    <a:pt x="10" y="13"/>
                  </a:lnTo>
                  <a:lnTo>
                    <a:pt x="4" y="24"/>
                  </a:lnTo>
                  <a:lnTo>
                    <a:pt x="0" y="41"/>
                  </a:lnTo>
                  <a:lnTo>
                    <a:pt x="2" y="58"/>
                  </a:lnTo>
                  <a:lnTo>
                    <a:pt x="10" y="70"/>
                  </a:lnTo>
                  <a:lnTo>
                    <a:pt x="22" y="77"/>
                  </a:lnTo>
                  <a:lnTo>
                    <a:pt x="36" y="81"/>
                  </a:lnTo>
                  <a:lnTo>
                    <a:pt x="52" y="83"/>
                  </a:lnTo>
                  <a:lnTo>
                    <a:pt x="66" y="83"/>
                  </a:lnTo>
                  <a:lnTo>
                    <a:pt x="1207" y="83"/>
                  </a:lnTo>
                  <a:close/>
                  <a:moveTo>
                    <a:pt x="1209" y="481"/>
                  </a:moveTo>
                  <a:lnTo>
                    <a:pt x="1237" y="481"/>
                  </a:lnTo>
                  <a:lnTo>
                    <a:pt x="1250" y="477"/>
                  </a:lnTo>
                  <a:lnTo>
                    <a:pt x="1262" y="471"/>
                  </a:lnTo>
                  <a:lnTo>
                    <a:pt x="1270" y="458"/>
                  </a:lnTo>
                  <a:lnTo>
                    <a:pt x="1272" y="441"/>
                  </a:lnTo>
                  <a:lnTo>
                    <a:pt x="1270" y="424"/>
                  </a:lnTo>
                  <a:lnTo>
                    <a:pt x="1262" y="411"/>
                  </a:lnTo>
                  <a:lnTo>
                    <a:pt x="1250" y="405"/>
                  </a:lnTo>
                  <a:lnTo>
                    <a:pt x="1237" y="400"/>
                  </a:lnTo>
                  <a:lnTo>
                    <a:pt x="52" y="400"/>
                  </a:lnTo>
                  <a:lnTo>
                    <a:pt x="36" y="403"/>
                  </a:lnTo>
                  <a:lnTo>
                    <a:pt x="22" y="405"/>
                  </a:lnTo>
                  <a:lnTo>
                    <a:pt x="10" y="411"/>
                  </a:lnTo>
                  <a:lnTo>
                    <a:pt x="4" y="424"/>
                  </a:lnTo>
                  <a:lnTo>
                    <a:pt x="0" y="441"/>
                  </a:lnTo>
                  <a:lnTo>
                    <a:pt x="2" y="458"/>
                  </a:lnTo>
                  <a:lnTo>
                    <a:pt x="10" y="471"/>
                  </a:lnTo>
                  <a:lnTo>
                    <a:pt x="22" y="477"/>
                  </a:lnTo>
                  <a:lnTo>
                    <a:pt x="36" y="481"/>
                  </a:lnTo>
                  <a:lnTo>
                    <a:pt x="64" y="481"/>
                  </a:lnTo>
                  <a:lnTo>
                    <a:pt x="120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  <p:sp>
          <p:nvSpPr>
            <p:cNvPr id="45073" name="Freeform 17"/>
            <p:cNvSpPr>
              <a:spLocks/>
            </p:cNvSpPr>
            <p:nvPr/>
          </p:nvSpPr>
          <p:spPr bwMode="auto">
            <a:xfrm>
              <a:off x="5473" y="3268"/>
              <a:ext cx="1272" cy="1371"/>
            </a:xfrm>
            <a:custGeom>
              <a:avLst/>
              <a:gdLst/>
              <a:ahLst/>
              <a:cxnLst>
                <a:cxn ang="0">
                  <a:pos x="675" y="728"/>
                </a:cxn>
                <a:cxn ang="0">
                  <a:pos x="1222" y="728"/>
                </a:cxn>
                <a:cxn ang="0">
                  <a:pos x="1236" y="726"/>
                </a:cxn>
                <a:cxn ang="0">
                  <a:pos x="1250" y="722"/>
                </a:cxn>
                <a:cxn ang="0">
                  <a:pos x="1262" y="716"/>
                </a:cxn>
                <a:cxn ang="0">
                  <a:pos x="1270" y="703"/>
                </a:cxn>
                <a:cxn ang="0">
                  <a:pos x="1272" y="686"/>
                </a:cxn>
                <a:cxn ang="0">
                  <a:pos x="1270" y="669"/>
                </a:cxn>
                <a:cxn ang="0">
                  <a:pos x="1262" y="658"/>
                </a:cxn>
                <a:cxn ang="0">
                  <a:pos x="1250" y="650"/>
                </a:cxn>
                <a:cxn ang="0">
                  <a:pos x="1238" y="647"/>
                </a:cxn>
                <a:cxn ang="0">
                  <a:pos x="1222" y="645"/>
                </a:cxn>
                <a:cxn ang="0">
                  <a:pos x="675" y="645"/>
                </a:cxn>
                <a:cxn ang="0">
                  <a:pos x="675" y="39"/>
                </a:cxn>
                <a:cxn ang="0">
                  <a:pos x="671" y="24"/>
                </a:cxn>
                <a:cxn ang="0">
                  <a:pos x="665" y="13"/>
                </a:cxn>
                <a:cxn ang="0">
                  <a:pos x="653" y="5"/>
                </a:cxn>
                <a:cxn ang="0">
                  <a:pos x="637" y="0"/>
                </a:cxn>
                <a:cxn ang="0">
                  <a:pos x="621" y="5"/>
                </a:cxn>
                <a:cxn ang="0">
                  <a:pos x="609" y="11"/>
                </a:cxn>
                <a:cxn ang="0">
                  <a:pos x="603" y="24"/>
                </a:cxn>
                <a:cxn ang="0">
                  <a:pos x="599" y="53"/>
                </a:cxn>
                <a:cxn ang="0">
                  <a:pos x="599" y="645"/>
                </a:cxn>
                <a:cxn ang="0">
                  <a:pos x="49" y="645"/>
                </a:cxn>
                <a:cxn ang="0">
                  <a:pos x="22" y="650"/>
                </a:cxn>
                <a:cxn ang="0">
                  <a:pos x="10" y="658"/>
                </a:cxn>
                <a:cxn ang="0">
                  <a:pos x="4" y="669"/>
                </a:cxn>
                <a:cxn ang="0">
                  <a:pos x="0" y="686"/>
                </a:cxn>
                <a:cxn ang="0">
                  <a:pos x="2" y="703"/>
                </a:cxn>
                <a:cxn ang="0">
                  <a:pos x="10" y="716"/>
                </a:cxn>
                <a:cxn ang="0">
                  <a:pos x="22" y="722"/>
                </a:cxn>
                <a:cxn ang="0">
                  <a:pos x="36" y="726"/>
                </a:cxn>
                <a:cxn ang="0">
                  <a:pos x="49" y="728"/>
                </a:cxn>
                <a:cxn ang="0">
                  <a:pos x="599" y="728"/>
                </a:cxn>
                <a:cxn ang="0">
                  <a:pos x="599" y="1318"/>
                </a:cxn>
                <a:cxn ang="0">
                  <a:pos x="601" y="1335"/>
                </a:cxn>
                <a:cxn ang="0">
                  <a:pos x="603" y="1348"/>
                </a:cxn>
                <a:cxn ang="0">
                  <a:pos x="611" y="1361"/>
                </a:cxn>
                <a:cxn ang="0">
                  <a:pos x="621" y="1369"/>
                </a:cxn>
                <a:cxn ang="0">
                  <a:pos x="637" y="1371"/>
                </a:cxn>
                <a:cxn ang="0">
                  <a:pos x="653" y="1369"/>
                </a:cxn>
                <a:cxn ang="0">
                  <a:pos x="665" y="1361"/>
                </a:cxn>
                <a:cxn ang="0">
                  <a:pos x="671" y="1348"/>
                </a:cxn>
                <a:cxn ang="0">
                  <a:pos x="675" y="1335"/>
                </a:cxn>
                <a:cxn ang="0">
                  <a:pos x="675" y="1303"/>
                </a:cxn>
                <a:cxn ang="0">
                  <a:pos x="675" y="728"/>
                </a:cxn>
              </a:cxnLst>
              <a:rect l="0" t="0" r="r" b="b"/>
              <a:pathLst>
                <a:path w="1272" h="1371">
                  <a:moveTo>
                    <a:pt x="675" y="728"/>
                  </a:moveTo>
                  <a:lnTo>
                    <a:pt x="1222" y="728"/>
                  </a:lnTo>
                  <a:lnTo>
                    <a:pt x="1236" y="726"/>
                  </a:lnTo>
                  <a:lnTo>
                    <a:pt x="1250" y="722"/>
                  </a:lnTo>
                  <a:lnTo>
                    <a:pt x="1262" y="716"/>
                  </a:lnTo>
                  <a:lnTo>
                    <a:pt x="1270" y="703"/>
                  </a:lnTo>
                  <a:lnTo>
                    <a:pt x="1272" y="686"/>
                  </a:lnTo>
                  <a:lnTo>
                    <a:pt x="1270" y="669"/>
                  </a:lnTo>
                  <a:lnTo>
                    <a:pt x="1262" y="658"/>
                  </a:lnTo>
                  <a:lnTo>
                    <a:pt x="1250" y="650"/>
                  </a:lnTo>
                  <a:lnTo>
                    <a:pt x="1238" y="647"/>
                  </a:lnTo>
                  <a:lnTo>
                    <a:pt x="1222" y="645"/>
                  </a:lnTo>
                  <a:lnTo>
                    <a:pt x="675" y="645"/>
                  </a:lnTo>
                  <a:lnTo>
                    <a:pt x="675" y="39"/>
                  </a:lnTo>
                  <a:lnTo>
                    <a:pt x="671" y="24"/>
                  </a:lnTo>
                  <a:lnTo>
                    <a:pt x="665" y="13"/>
                  </a:lnTo>
                  <a:lnTo>
                    <a:pt x="653" y="5"/>
                  </a:lnTo>
                  <a:lnTo>
                    <a:pt x="637" y="0"/>
                  </a:lnTo>
                  <a:lnTo>
                    <a:pt x="621" y="5"/>
                  </a:lnTo>
                  <a:lnTo>
                    <a:pt x="609" y="11"/>
                  </a:lnTo>
                  <a:lnTo>
                    <a:pt x="603" y="24"/>
                  </a:lnTo>
                  <a:lnTo>
                    <a:pt x="599" y="53"/>
                  </a:lnTo>
                  <a:lnTo>
                    <a:pt x="599" y="645"/>
                  </a:lnTo>
                  <a:lnTo>
                    <a:pt x="49" y="645"/>
                  </a:lnTo>
                  <a:lnTo>
                    <a:pt x="22" y="650"/>
                  </a:lnTo>
                  <a:lnTo>
                    <a:pt x="10" y="658"/>
                  </a:lnTo>
                  <a:lnTo>
                    <a:pt x="4" y="669"/>
                  </a:lnTo>
                  <a:lnTo>
                    <a:pt x="0" y="686"/>
                  </a:lnTo>
                  <a:lnTo>
                    <a:pt x="2" y="703"/>
                  </a:lnTo>
                  <a:lnTo>
                    <a:pt x="10" y="716"/>
                  </a:lnTo>
                  <a:lnTo>
                    <a:pt x="22" y="722"/>
                  </a:lnTo>
                  <a:lnTo>
                    <a:pt x="36" y="726"/>
                  </a:lnTo>
                  <a:lnTo>
                    <a:pt x="49" y="728"/>
                  </a:lnTo>
                  <a:lnTo>
                    <a:pt x="599" y="728"/>
                  </a:lnTo>
                  <a:lnTo>
                    <a:pt x="599" y="1318"/>
                  </a:lnTo>
                  <a:lnTo>
                    <a:pt x="601" y="1335"/>
                  </a:lnTo>
                  <a:lnTo>
                    <a:pt x="603" y="1348"/>
                  </a:lnTo>
                  <a:lnTo>
                    <a:pt x="611" y="1361"/>
                  </a:lnTo>
                  <a:lnTo>
                    <a:pt x="621" y="1369"/>
                  </a:lnTo>
                  <a:lnTo>
                    <a:pt x="637" y="1371"/>
                  </a:lnTo>
                  <a:lnTo>
                    <a:pt x="653" y="1369"/>
                  </a:lnTo>
                  <a:lnTo>
                    <a:pt x="665" y="1361"/>
                  </a:lnTo>
                  <a:lnTo>
                    <a:pt x="671" y="1348"/>
                  </a:lnTo>
                  <a:lnTo>
                    <a:pt x="675" y="1335"/>
                  </a:lnTo>
                  <a:lnTo>
                    <a:pt x="675" y="1303"/>
                  </a:lnTo>
                  <a:lnTo>
                    <a:pt x="675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  <p:sp>
          <p:nvSpPr>
            <p:cNvPr id="45074" name="Freeform 18"/>
            <p:cNvSpPr>
              <a:spLocks/>
            </p:cNvSpPr>
            <p:nvPr/>
          </p:nvSpPr>
          <p:spPr bwMode="auto">
            <a:xfrm>
              <a:off x="7024" y="3098"/>
              <a:ext cx="631" cy="1371"/>
            </a:xfrm>
            <a:custGeom>
              <a:avLst/>
              <a:gdLst/>
              <a:ahLst/>
              <a:cxnLst>
                <a:cxn ang="0">
                  <a:pos x="391" y="53"/>
                </a:cxn>
                <a:cxn ang="0">
                  <a:pos x="391" y="30"/>
                </a:cxn>
                <a:cxn ang="0">
                  <a:pos x="390" y="13"/>
                </a:cxn>
                <a:cxn ang="0">
                  <a:pos x="384" y="4"/>
                </a:cxn>
                <a:cxn ang="0">
                  <a:pos x="370" y="0"/>
                </a:cxn>
                <a:cxn ang="0">
                  <a:pos x="348" y="0"/>
                </a:cxn>
                <a:cxn ang="0">
                  <a:pos x="306" y="38"/>
                </a:cxn>
                <a:cxn ang="0">
                  <a:pos x="263" y="70"/>
                </a:cxn>
                <a:cxn ang="0">
                  <a:pos x="219" y="94"/>
                </a:cxn>
                <a:cxn ang="0">
                  <a:pos x="174" y="109"/>
                </a:cxn>
                <a:cxn ang="0">
                  <a:pos x="132" y="119"/>
                </a:cxn>
                <a:cxn ang="0">
                  <a:pos x="91" y="128"/>
                </a:cxn>
                <a:cxn ang="0">
                  <a:pos x="55" y="130"/>
                </a:cxn>
                <a:cxn ang="0">
                  <a:pos x="24" y="132"/>
                </a:cxn>
                <a:cxn ang="0">
                  <a:pos x="0" y="132"/>
                </a:cxn>
                <a:cxn ang="0">
                  <a:pos x="0" y="196"/>
                </a:cxn>
                <a:cxn ang="0">
                  <a:pos x="26" y="196"/>
                </a:cxn>
                <a:cxn ang="0">
                  <a:pos x="59" y="194"/>
                </a:cxn>
                <a:cxn ang="0">
                  <a:pos x="103" y="189"/>
                </a:cxn>
                <a:cxn ang="0">
                  <a:pos x="150" y="179"/>
                </a:cxn>
                <a:cxn ang="0">
                  <a:pos x="200" y="164"/>
                </a:cxn>
                <a:cxn ang="0">
                  <a:pos x="251" y="143"/>
                </a:cxn>
                <a:cxn ang="0">
                  <a:pos x="251" y="1233"/>
                </a:cxn>
                <a:cxn ang="0">
                  <a:pos x="249" y="1252"/>
                </a:cxn>
                <a:cxn ang="0">
                  <a:pos x="243" y="1267"/>
                </a:cxn>
                <a:cxn ang="0">
                  <a:pos x="233" y="1279"/>
                </a:cxn>
                <a:cxn ang="0">
                  <a:pos x="217" y="1290"/>
                </a:cxn>
                <a:cxn ang="0">
                  <a:pos x="196" y="1299"/>
                </a:cxn>
                <a:cxn ang="0">
                  <a:pos x="164" y="1303"/>
                </a:cxn>
                <a:cxn ang="0">
                  <a:pos x="124" y="1307"/>
                </a:cxn>
                <a:cxn ang="0">
                  <a:pos x="12" y="1307"/>
                </a:cxn>
                <a:cxn ang="0">
                  <a:pos x="12" y="1371"/>
                </a:cxn>
                <a:cxn ang="0">
                  <a:pos x="45" y="1369"/>
                </a:cxn>
                <a:cxn ang="0">
                  <a:pos x="89" y="1367"/>
                </a:cxn>
                <a:cxn ang="0">
                  <a:pos x="138" y="1367"/>
                </a:cxn>
                <a:cxn ang="0">
                  <a:pos x="188" y="1365"/>
                </a:cxn>
                <a:cxn ang="0">
                  <a:pos x="455" y="1365"/>
                </a:cxn>
                <a:cxn ang="0">
                  <a:pos x="506" y="1367"/>
                </a:cxn>
                <a:cxn ang="0">
                  <a:pos x="554" y="1367"/>
                </a:cxn>
                <a:cxn ang="0">
                  <a:pos x="597" y="1369"/>
                </a:cxn>
                <a:cxn ang="0">
                  <a:pos x="631" y="1371"/>
                </a:cxn>
                <a:cxn ang="0">
                  <a:pos x="631" y="1307"/>
                </a:cxn>
                <a:cxn ang="0">
                  <a:pos x="518" y="1307"/>
                </a:cxn>
                <a:cxn ang="0">
                  <a:pos x="479" y="1303"/>
                </a:cxn>
                <a:cxn ang="0">
                  <a:pos x="447" y="1299"/>
                </a:cxn>
                <a:cxn ang="0">
                  <a:pos x="425" y="1290"/>
                </a:cxn>
                <a:cxn ang="0">
                  <a:pos x="409" y="1282"/>
                </a:cxn>
                <a:cxn ang="0">
                  <a:pos x="399" y="1269"/>
                </a:cxn>
                <a:cxn ang="0">
                  <a:pos x="395" y="1252"/>
                </a:cxn>
                <a:cxn ang="0">
                  <a:pos x="393" y="1233"/>
                </a:cxn>
                <a:cxn ang="0">
                  <a:pos x="391" y="1209"/>
                </a:cxn>
                <a:cxn ang="0">
                  <a:pos x="391" y="53"/>
                </a:cxn>
              </a:cxnLst>
              <a:rect l="0" t="0" r="r" b="b"/>
              <a:pathLst>
                <a:path w="631" h="1371">
                  <a:moveTo>
                    <a:pt x="391" y="53"/>
                  </a:moveTo>
                  <a:lnTo>
                    <a:pt x="391" y="30"/>
                  </a:lnTo>
                  <a:lnTo>
                    <a:pt x="390" y="13"/>
                  </a:lnTo>
                  <a:lnTo>
                    <a:pt x="384" y="4"/>
                  </a:lnTo>
                  <a:lnTo>
                    <a:pt x="370" y="0"/>
                  </a:lnTo>
                  <a:lnTo>
                    <a:pt x="348" y="0"/>
                  </a:lnTo>
                  <a:lnTo>
                    <a:pt x="306" y="38"/>
                  </a:lnTo>
                  <a:lnTo>
                    <a:pt x="263" y="70"/>
                  </a:lnTo>
                  <a:lnTo>
                    <a:pt x="219" y="94"/>
                  </a:lnTo>
                  <a:lnTo>
                    <a:pt x="174" y="109"/>
                  </a:lnTo>
                  <a:lnTo>
                    <a:pt x="132" y="119"/>
                  </a:lnTo>
                  <a:lnTo>
                    <a:pt x="91" y="128"/>
                  </a:lnTo>
                  <a:lnTo>
                    <a:pt x="55" y="130"/>
                  </a:lnTo>
                  <a:lnTo>
                    <a:pt x="24" y="132"/>
                  </a:lnTo>
                  <a:lnTo>
                    <a:pt x="0" y="132"/>
                  </a:lnTo>
                  <a:lnTo>
                    <a:pt x="0" y="196"/>
                  </a:lnTo>
                  <a:lnTo>
                    <a:pt x="26" y="196"/>
                  </a:lnTo>
                  <a:lnTo>
                    <a:pt x="59" y="194"/>
                  </a:lnTo>
                  <a:lnTo>
                    <a:pt x="103" y="189"/>
                  </a:lnTo>
                  <a:lnTo>
                    <a:pt x="150" y="179"/>
                  </a:lnTo>
                  <a:lnTo>
                    <a:pt x="200" y="164"/>
                  </a:lnTo>
                  <a:lnTo>
                    <a:pt x="251" y="143"/>
                  </a:lnTo>
                  <a:lnTo>
                    <a:pt x="251" y="1233"/>
                  </a:lnTo>
                  <a:lnTo>
                    <a:pt x="249" y="1252"/>
                  </a:lnTo>
                  <a:lnTo>
                    <a:pt x="243" y="1267"/>
                  </a:lnTo>
                  <a:lnTo>
                    <a:pt x="233" y="1279"/>
                  </a:lnTo>
                  <a:lnTo>
                    <a:pt x="217" y="1290"/>
                  </a:lnTo>
                  <a:lnTo>
                    <a:pt x="196" y="1299"/>
                  </a:lnTo>
                  <a:lnTo>
                    <a:pt x="164" y="1303"/>
                  </a:lnTo>
                  <a:lnTo>
                    <a:pt x="124" y="1307"/>
                  </a:lnTo>
                  <a:lnTo>
                    <a:pt x="12" y="1307"/>
                  </a:lnTo>
                  <a:lnTo>
                    <a:pt x="12" y="1371"/>
                  </a:lnTo>
                  <a:lnTo>
                    <a:pt x="45" y="1369"/>
                  </a:lnTo>
                  <a:lnTo>
                    <a:pt x="89" y="1367"/>
                  </a:lnTo>
                  <a:lnTo>
                    <a:pt x="138" y="1367"/>
                  </a:lnTo>
                  <a:lnTo>
                    <a:pt x="188" y="1365"/>
                  </a:lnTo>
                  <a:lnTo>
                    <a:pt x="455" y="1365"/>
                  </a:lnTo>
                  <a:lnTo>
                    <a:pt x="506" y="1367"/>
                  </a:lnTo>
                  <a:lnTo>
                    <a:pt x="554" y="1367"/>
                  </a:lnTo>
                  <a:lnTo>
                    <a:pt x="597" y="1369"/>
                  </a:lnTo>
                  <a:lnTo>
                    <a:pt x="631" y="1371"/>
                  </a:lnTo>
                  <a:lnTo>
                    <a:pt x="631" y="1307"/>
                  </a:lnTo>
                  <a:lnTo>
                    <a:pt x="518" y="1307"/>
                  </a:lnTo>
                  <a:lnTo>
                    <a:pt x="479" y="1303"/>
                  </a:lnTo>
                  <a:lnTo>
                    <a:pt x="447" y="1299"/>
                  </a:lnTo>
                  <a:lnTo>
                    <a:pt x="425" y="1290"/>
                  </a:lnTo>
                  <a:lnTo>
                    <a:pt x="409" y="1282"/>
                  </a:lnTo>
                  <a:lnTo>
                    <a:pt x="399" y="1269"/>
                  </a:lnTo>
                  <a:lnTo>
                    <a:pt x="395" y="1252"/>
                  </a:lnTo>
                  <a:lnTo>
                    <a:pt x="393" y="1233"/>
                  </a:lnTo>
                  <a:lnTo>
                    <a:pt x="391" y="1209"/>
                  </a:lnTo>
                  <a:lnTo>
                    <a:pt x="391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</p:grpSp>
      <p:grpSp>
        <p:nvGrpSpPr>
          <p:cNvPr id="45077" name="Group 21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2252037" y="5387200"/>
            <a:ext cx="1015027" cy="314434"/>
            <a:chOff x="1681" y="3497"/>
            <a:chExt cx="5788" cy="1793"/>
          </a:xfrm>
        </p:grpSpPr>
        <p:sp>
          <p:nvSpPr>
            <p:cNvPr id="45079" name="Freeform 23"/>
            <p:cNvSpPr>
              <a:spLocks/>
            </p:cNvSpPr>
            <p:nvPr/>
          </p:nvSpPr>
          <p:spPr bwMode="auto">
            <a:xfrm>
              <a:off x="1681" y="3959"/>
              <a:ext cx="882" cy="1331"/>
            </a:xfrm>
            <a:custGeom>
              <a:avLst/>
              <a:gdLst/>
              <a:ahLst/>
              <a:cxnLst>
                <a:cxn ang="0">
                  <a:pos x="880" y="96"/>
                </a:cxn>
                <a:cxn ang="0">
                  <a:pos x="878" y="57"/>
                </a:cxn>
                <a:cxn ang="0">
                  <a:pos x="843" y="23"/>
                </a:cxn>
                <a:cxn ang="0">
                  <a:pos x="793" y="32"/>
                </a:cxn>
                <a:cxn ang="0">
                  <a:pos x="756" y="77"/>
                </a:cxn>
                <a:cxn ang="0">
                  <a:pos x="738" y="151"/>
                </a:cxn>
                <a:cxn ang="0">
                  <a:pos x="694" y="341"/>
                </a:cxn>
                <a:cxn ang="0">
                  <a:pos x="593" y="745"/>
                </a:cxn>
                <a:cxn ang="0">
                  <a:pos x="532" y="824"/>
                </a:cxn>
                <a:cxn ang="0">
                  <a:pos x="433" y="881"/>
                </a:cxn>
                <a:cxn ang="0">
                  <a:pos x="332" y="871"/>
                </a:cxn>
                <a:cxn ang="0">
                  <a:pos x="285" y="807"/>
                </a:cxn>
                <a:cxn ang="0">
                  <a:pos x="273" y="720"/>
                </a:cxn>
                <a:cxn ang="0">
                  <a:pos x="299" y="551"/>
                </a:cxn>
                <a:cxn ang="0">
                  <a:pos x="372" y="317"/>
                </a:cxn>
                <a:cxn ang="0">
                  <a:pos x="401" y="226"/>
                </a:cxn>
                <a:cxn ang="0">
                  <a:pos x="405" y="130"/>
                </a:cxn>
                <a:cxn ang="0">
                  <a:pos x="354" y="36"/>
                </a:cxn>
                <a:cxn ang="0">
                  <a:pos x="253" y="0"/>
                </a:cxn>
                <a:cxn ang="0">
                  <a:pos x="144" y="40"/>
                </a:cxn>
                <a:cxn ang="0">
                  <a:pos x="67" y="134"/>
                </a:cxn>
                <a:cxn ang="0">
                  <a:pos x="22" y="236"/>
                </a:cxn>
                <a:cxn ang="0">
                  <a:pos x="2" y="306"/>
                </a:cxn>
                <a:cxn ang="0">
                  <a:pos x="4" y="328"/>
                </a:cxn>
                <a:cxn ang="0">
                  <a:pos x="35" y="336"/>
                </a:cxn>
                <a:cxn ang="0">
                  <a:pos x="53" y="300"/>
                </a:cxn>
                <a:cxn ang="0">
                  <a:pos x="121" y="134"/>
                </a:cxn>
                <a:cxn ang="0">
                  <a:pos x="196" y="57"/>
                </a:cxn>
                <a:cxn ang="0">
                  <a:pos x="255" y="45"/>
                </a:cxn>
                <a:cxn ang="0">
                  <a:pos x="285" y="64"/>
                </a:cxn>
                <a:cxn ang="0">
                  <a:pos x="289" y="162"/>
                </a:cxn>
                <a:cxn ang="0">
                  <a:pos x="235" y="332"/>
                </a:cxn>
                <a:cxn ang="0">
                  <a:pos x="178" y="515"/>
                </a:cxn>
                <a:cxn ang="0">
                  <a:pos x="152" y="649"/>
                </a:cxn>
                <a:cxn ang="0">
                  <a:pos x="164" y="783"/>
                </a:cxn>
                <a:cxn ang="0">
                  <a:pos x="225" y="877"/>
                </a:cxn>
                <a:cxn ang="0">
                  <a:pos x="316" y="924"/>
                </a:cxn>
                <a:cxn ang="0">
                  <a:pos x="439" y="926"/>
                </a:cxn>
                <a:cxn ang="0">
                  <a:pos x="577" y="839"/>
                </a:cxn>
                <a:cxn ang="0">
                  <a:pos x="522" y="1028"/>
                </a:cxn>
                <a:cxn ang="0">
                  <a:pos x="427" y="1190"/>
                </a:cxn>
                <a:cxn ang="0">
                  <a:pos x="326" y="1267"/>
                </a:cxn>
                <a:cxn ang="0">
                  <a:pos x="227" y="1286"/>
                </a:cxn>
                <a:cxn ang="0">
                  <a:pos x="160" y="1267"/>
                </a:cxn>
                <a:cxn ang="0">
                  <a:pos x="97" y="1199"/>
                </a:cxn>
                <a:cxn ang="0">
                  <a:pos x="160" y="1188"/>
                </a:cxn>
                <a:cxn ang="0">
                  <a:pos x="206" y="1141"/>
                </a:cxn>
                <a:cxn ang="0">
                  <a:pos x="215" y="1067"/>
                </a:cxn>
                <a:cxn ang="0">
                  <a:pos x="184" y="1026"/>
                </a:cxn>
                <a:cxn ang="0">
                  <a:pos x="126" y="1020"/>
                </a:cxn>
                <a:cxn ang="0">
                  <a:pos x="69" y="1056"/>
                </a:cxn>
                <a:cxn ang="0">
                  <a:pos x="39" y="1152"/>
                </a:cxn>
                <a:cxn ang="0">
                  <a:pos x="83" y="1265"/>
                </a:cxn>
                <a:cxn ang="0">
                  <a:pos x="194" y="1326"/>
                </a:cxn>
                <a:cxn ang="0">
                  <a:pos x="374" y="1305"/>
                </a:cxn>
                <a:cxn ang="0">
                  <a:pos x="546" y="1182"/>
                </a:cxn>
                <a:cxn ang="0">
                  <a:pos x="668" y="988"/>
                </a:cxn>
              </a:cxnLst>
              <a:rect l="0" t="0" r="r" b="b"/>
              <a:pathLst>
                <a:path w="882" h="1331">
                  <a:moveTo>
                    <a:pt x="874" y="126"/>
                  </a:moveTo>
                  <a:lnTo>
                    <a:pt x="878" y="108"/>
                  </a:lnTo>
                  <a:lnTo>
                    <a:pt x="880" y="96"/>
                  </a:lnTo>
                  <a:lnTo>
                    <a:pt x="882" y="87"/>
                  </a:lnTo>
                  <a:lnTo>
                    <a:pt x="882" y="77"/>
                  </a:lnTo>
                  <a:lnTo>
                    <a:pt x="878" y="57"/>
                  </a:lnTo>
                  <a:lnTo>
                    <a:pt x="870" y="42"/>
                  </a:lnTo>
                  <a:lnTo>
                    <a:pt x="858" y="30"/>
                  </a:lnTo>
                  <a:lnTo>
                    <a:pt x="843" y="23"/>
                  </a:lnTo>
                  <a:lnTo>
                    <a:pt x="827" y="21"/>
                  </a:lnTo>
                  <a:lnTo>
                    <a:pt x="811" y="23"/>
                  </a:lnTo>
                  <a:lnTo>
                    <a:pt x="793" y="32"/>
                  </a:lnTo>
                  <a:lnTo>
                    <a:pt x="775" y="45"/>
                  </a:lnTo>
                  <a:lnTo>
                    <a:pt x="759" y="66"/>
                  </a:lnTo>
                  <a:lnTo>
                    <a:pt x="756" y="77"/>
                  </a:lnTo>
                  <a:lnTo>
                    <a:pt x="750" y="98"/>
                  </a:lnTo>
                  <a:lnTo>
                    <a:pt x="744" y="123"/>
                  </a:lnTo>
                  <a:lnTo>
                    <a:pt x="738" y="151"/>
                  </a:lnTo>
                  <a:lnTo>
                    <a:pt x="732" y="177"/>
                  </a:lnTo>
                  <a:lnTo>
                    <a:pt x="712" y="258"/>
                  </a:lnTo>
                  <a:lnTo>
                    <a:pt x="694" y="341"/>
                  </a:lnTo>
                  <a:lnTo>
                    <a:pt x="609" y="711"/>
                  </a:lnTo>
                  <a:lnTo>
                    <a:pt x="603" y="726"/>
                  </a:lnTo>
                  <a:lnTo>
                    <a:pt x="593" y="745"/>
                  </a:lnTo>
                  <a:lnTo>
                    <a:pt x="577" y="771"/>
                  </a:lnTo>
                  <a:lnTo>
                    <a:pt x="556" y="796"/>
                  </a:lnTo>
                  <a:lnTo>
                    <a:pt x="532" y="824"/>
                  </a:lnTo>
                  <a:lnTo>
                    <a:pt x="502" y="847"/>
                  </a:lnTo>
                  <a:lnTo>
                    <a:pt x="469" y="869"/>
                  </a:lnTo>
                  <a:lnTo>
                    <a:pt x="433" y="881"/>
                  </a:lnTo>
                  <a:lnTo>
                    <a:pt x="392" y="886"/>
                  </a:lnTo>
                  <a:lnTo>
                    <a:pt x="358" y="881"/>
                  </a:lnTo>
                  <a:lnTo>
                    <a:pt x="332" y="871"/>
                  </a:lnTo>
                  <a:lnTo>
                    <a:pt x="312" y="854"/>
                  </a:lnTo>
                  <a:lnTo>
                    <a:pt x="297" y="832"/>
                  </a:lnTo>
                  <a:lnTo>
                    <a:pt x="285" y="807"/>
                  </a:lnTo>
                  <a:lnTo>
                    <a:pt x="279" y="777"/>
                  </a:lnTo>
                  <a:lnTo>
                    <a:pt x="275" y="749"/>
                  </a:lnTo>
                  <a:lnTo>
                    <a:pt x="273" y="720"/>
                  </a:lnTo>
                  <a:lnTo>
                    <a:pt x="277" y="668"/>
                  </a:lnTo>
                  <a:lnTo>
                    <a:pt x="285" y="613"/>
                  </a:lnTo>
                  <a:lnTo>
                    <a:pt x="299" y="551"/>
                  </a:lnTo>
                  <a:lnTo>
                    <a:pt x="316" y="481"/>
                  </a:lnTo>
                  <a:lnTo>
                    <a:pt x="342" y="402"/>
                  </a:lnTo>
                  <a:lnTo>
                    <a:pt x="372" y="317"/>
                  </a:lnTo>
                  <a:lnTo>
                    <a:pt x="386" y="279"/>
                  </a:lnTo>
                  <a:lnTo>
                    <a:pt x="395" y="249"/>
                  </a:lnTo>
                  <a:lnTo>
                    <a:pt x="401" y="226"/>
                  </a:lnTo>
                  <a:lnTo>
                    <a:pt x="409" y="187"/>
                  </a:lnTo>
                  <a:lnTo>
                    <a:pt x="409" y="168"/>
                  </a:lnTo>
                  <a:lnTo>
                    <a:pt x="405" y="130"/>
                  </a:lnTo>
                  <a:lnTo>
                    <a:pt x="395" y="94"/>
                  </a:lnTo>
                  <a:lnTo>
                    <a:pt x="378" y="62"/>
                  </a:lnTo>
                  <a:lnTo>
                    <a:pt x="354" y="36"/>
                  </a:lnTo>
                  <a:lnTo>
                    <a:pt x="326" y="17"/>
                  </a:lnTo>
                  <a:lnTo>
                    <a:pt x="291" y="4"/>
                  </a:lnTo>
                  <a:lnTo>
                    <a:pt x="253" y="0"/>
                  </a:lnTo>
                  <a:lnTo>
                    <a:pt x="214" y="4"/>
                  </a:lnTo>
                  <a:lnTo>
                    <a:pt x="176" y="19"/>
                  </a:lnTo>
                  <a:lnTo>
                    <a:pt x="144" y="40"/>
                  </a:lnTo>
                  <a:lnTo>
                    <a:pt x="115" y="68"/>
                  </a:lnTo>
                  <a:lnTo>
                    <a:pt x="89" y="98"/>
                  </a:lnTo>
                  <a:lnTo>
                    <a:pt x="67" y="134"/>
                  </a:lnTo>
                  <a:lnTo>
                    <a:pt x="49" y="168"/>
                  </a:lnTo>
                  <a:lnTo>
                    <a:pt x="33" y="204"/>
                  </a:lnTo>
                  <a:lnTo>
                    <a:pt x="22" y="236"/>
                  </a:lnTo>
                  <a:lnTo>
                    <a:pt x="12" y="266"/>
                  </a:lnTo>
                  <a:lnTo>
                    <a:pt x="6" y="289"/>
                  </a:lnTo>
                  <a:lnTo>
                    <a:pt x="2" y="306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4" y="328"/>
                  </a:lnTo>
                  <a:lnTo>
                    <a:pt x="6" y="332"/>
                  </a:lnTo>
                  <a:lnTo>
                    <a:pt x="14" y="336"/>
                  </a:lnTo>
                  <a:lnTo>
                    <a:pt x="35" y="336"/>
                  </a:lnTo>
                  <a:lnTo>
                    <a:pt x="41" y="330"/>
                  </a:lnTo>
                  <a:lnTo>
                    <a:pt x="47" y="319"/>
                  </a:lnTo>
                  <a:lnTo>
                    <a:pt x="53" y="300"/>
                  </a:lnTo>
                  <a:lnTo>
                    <a:pt x="73" y="234"/>
                  </a:lnTo>
                  <a:lnTo>
                    <a:pt x="97" y="179"/>
                  </a:lnTo>
                  <a:lnTo>
                    <a:pt x="121" y="134"/>
                  </a:lnTo>
                  <a:lnTo>
                    <a:pt x="144" y="100"/>
                  </a:lnTo>
                  <a:lnTo>
                    <a:pt x="170" y="74"/>
                  </a:lnTo>
                  <a:lnTo>
                    <a:pt x="196" y="57"/>
                  </a:lnTo>
                  <a:lnTo>
                    <a:pt x="221" y="47"/>
                  </a:lnTo>
                  <a:lnTo>
                    <a:pt x="247" y="45"/>
                  </a:lnTo>
                  <a:lnTo>
                    <a:pt x="255" y="45"/>
                  </a:lnTo>
                  <a:lnTo>
                    <a:pt x="267" y="47"/>
                  </a:lnTo>
                  <a:lnTo>
                    <a:pt x="277" y="53"/>
                  </a:lnTo>
                  <a:lnTo>
                    <a:pt x="285" y="64"/>
                  </a:lnTo>
                  <a:lnTo>
                    <a:pt x="293" y="83"/>
                  </a:lnTo>
                  <a:lnTo>
                    <a:pt x="295" y="111"/>
                  </a:lnTo>
                  <a:lnTo>
                    <a:pt x="289" y="162"/>
                  </a:lnTo>
                  <a:lnTo>
                    <a:pt x="277" y="211"/>
                  </a:lnTo>
                  <a:lnTo>
                    <a:pt x="263" y="255"/>
                  </a:lnTo>
                  <a:lnTo>
                    <a:pt x="235" y="332"/>
                  </a:lnTo>
                  <a:lnTo>
                    <a:pt x="214" y="400"/>
                  </a:lnTo>
                  <a:lnTo>
                    <a:pt x="194" y="462"/>
                  </a:lnTo>
                  <a:lnTo>
                    <a:pt x="178" y="515"/>
                  </a:lnTo>
                  <a:lnTo>
                    <a:pt x="166" y="564"/>
                  </a:lnTo>
                  <a:lnTo>
                    <a:pt x="158" y="609"/>
                  </a:lnTo>
                  <a:lnTo>
                    <a:pt x="152" y="649"/>
                  </a:lnTo>
                  <a:lnTo>
                    <a:pt x="150" y="688"/>
                  </a:lnTo>
                  <a:lnTo>
                    <a:pt x="154" y="739"/>
                  </a:lnTo>
                  <a:lnTo>
                    <a:pt x="164" y="783"/>
                  </a:lnTo>
                  <a:lnTo>
                    <a:pt x="180" y="822"/>
                  </a:lnTo>
                  <a:lnTo>
                    <a:pt x="200" y="852"/>
                  </a:lnTo>
                  <a:lnTo>
                    <a:pt x="225" y="877"/>
                  </a:lnTo>
                  <a:lnTo>
                    <a:pt x="253" y="898"/>
                  </a:lnTo>
                  <a:lnTo>
                    <a:pt x="285" y="913"/>
                  </a:lnTo>
                  <a:lnTo>
                    <a:pt x="316" y="924"/>
                  </a:lnTo>
                  <a:lnTo>
                    <a:pt x="350" y="930"/>
                  </a:lnTo>
                  <a:lnTo>
                    <a:pt x="384" y="932"/>
                  </a:lnTo>
                  <a:lnTo>
                    <a:pt x="439" y="926"/>
                  </a:lnTo>
                  <a:lnTo>
                    <a:pt x="488" y="907"/>
                  </a:lnTo>
                  <a:lnTo>
                    <a:pt x="536" y="877"/>
                  </a:lnTo>
                  <a:lnTo>
                    <a:pt x="577" y="839"/>
                  </a:lnTo>
                  <a:lnTo>
                    <a:pt x="562" y="903"/>
                  </a:lnTo>
                  <a:lnTo>
                    <a:pt x="546" y="964"/>
                  </a:lnTo>
                  <a:lnTo>
                    <a:pt x="522" y="1028"/>
                  </a:lnTo>
                  <a:lnTo>
                    <a:pt x="492" y="1092"/>
                  </a:lnTo>
                  <a:lnTo>
                    <a:pt x="453" y="1156"/>
                  </a:lnTo>
                  <a:lnTo>
                    <a:pt x="427" y="1190"/>
                  </a:lnTo>
                  <a:lnTo>
                    <a:pt x="395" y="1220"/>
                  </a:lnTo>
                  <a:lnTo>
                    <a:pt x="362" y="1248"/>
                  </a:lnTo>
                  <a:lnTo>
                    <a:pt x="326" y="1267"/>
                  </a:lnTo>
                  <a:lnTo>
                    <a:pt x="285" y="1282"/>
                  </a:lnTo>
                  <a:lnTo>
                    <a:pt x="243" y="1286"/>
                  </a:lnTo>
                  <a:lnTo>
                    <a:pt x="227" y="1286"/>
                  </a:lnTo>
                  <a:lnTo>
                    <a:pt x="208" y="1284"/>
                  </a:lnTo>
                  <a:lnTo>
                    <a:pt x="184" y="1277"/>
                  </a:lnTo>
                  <a:lnTo>
                    <a:pt x="160" y="1267"/>
                  </a:lnTo>
                  <a:lnTo>
                    <a:pt x="136" y="1252"/>
                  </a:lnTo>
                  <a:lnTo>
                    <a:pt x="115" y="1228"/>
                  </a:lnTo>
                  <a:lnTo>
                    <a:pt x="97" y="1199"/>
                  </a:lnTo>
                  <a:lnTo>
                    <a:pt x="119" y="1199"/>
                  </a:lnTo>
                  <a:lnTo>
                    <a:pt x="140" y="1196"/>
                  </a:lnTo>
                  <a:lnTo>
                    <a:pt x="160" y="1188"/>
                  </a:lnTo>
                  <a:lnTo>
                    <a:pt x="180" y="1175"/>
                  </a:lnTo>
                  <a:lnTo>
                    <a:pt x="194" y="1160"/>
                  </a:lnTo>
                  <a:lnTo>
                    <a:pt x="206" y="1141"/>
                  </a:lnTo>
                  <a:lnTo>
                    <a:pt x="215" y="1118"/>
                  </a:lnTo>
                  <a:lnTo>
                    <a:pt x="217" y="1090"/>
                  </a:lnTo>
                  <a:lnTo>
                    <a:pt x="215" y="1067"/>
                  </a:lnTo>
                  <a:lnTo>
                    <a:pt x="208" y="1047"/>
                  </a:lnTo>
                  <a:lnTo>
                    <a:pt x="196" y="1035"/>
                  </a:lnTo>
                  <a:lnTo>
                    <a:pt x="184" y="1026"/>
                  </a:lnTo>
                  <a:lnTo>
                    <a:pt x="170" y="1022"/>
                  </a:lnTo>
                  <a:lnTo>
                    <a:pt x="146" y="1018"/>
                  </a:lnTo>
                  <a:lnTo>
                    <a:pt x="126" y="1020"/>
                  </a:lnTo>
                  <a:lnTo>
                    <a:pt x="107" y="1026"/>
                  </a:lnTo>
                  <a:lnTo>
                    <a:pt x="87" y="1039"/>
                  </a:lnTo>
                  <a:lnTo>
                    <a:pt x="69" y="1056"/>
                  </a:lnTo>
                  <a:lnTo>
                    <a:pt x="53" y="1081"/>
                  </a:lnTo>
                  <a:lnTo>
                    <a:pt x="43" y="1113"/>
                  </a:lnTo>
                  <a:lnTo>
                    <a:pt x="39" y="1152"/>
                  </a:lnTo>
                  <a:lnTo>
                    <a:pt x="45" y="1194"/>
                  </a:lnTo>
                  <a:lnTo>
                    <a:pt x="59" y="1233"/>
                  </a:lnTo>
                  <a:lnTo>
                    <a:pt x="83" y="1265"/>
                  </a:lnTo>
                  <a:lnTo>
                    <a:pt x="113" y="1292"/>
                  </a:lnTo>
                  <a:lnTo>
                    <a:pt x="150" y="1314"/>
                  </a:lnTo>
                  <a:lnTo>
                    <a:pt x="194" y="1326"/>
                  </a:lnTo>
                  <a:lnTo>
                    <a:pt x="243" y="1331"/>
                  </a:lnTo>
                  <a:lnTo>
                    <a:pt x="308" y="1324"/>
                  </a:lnTo>
                  <a:lnTo>
                    <a:pt x="374" y="1305"/>
                  </a:lnTo>
                  <a:lnTo>
                    <a:pt x="435" y="1273"/>
                  </a:lnTo>
                  <a:lnTo>
                    <a:pt x="492" y="1233"/>
                  </a:lnTo>
                  <a:lnTo>
                    <a:pt x="546" y="1182"/>
                  </a:lnTo>
                  <a:lnTo>
                    <a:pt x="595" y="1124"/>
                  </a:lnTo>
                  <a:lnTo>
                    <a:pt x="635" y="1058"/>
                  </a:lnTo>
                  <a:lnTo>
                    <a:pt x="668" y="988"/>
                  </a:lnTo>
                  <a:lnTo>
                    <a:pt x="690" y="911"/>
                  </a:lnTo>
                  <a:lnTo>
                    <a:pt x="874" y="1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0" name="Freeform 24"/>
            <p:cNvSpPr>
              <a:spLocks noEditPoints="1"/>
            </p:cNvSpPr>
            <p:nvPr/>
          </p:nvSpPr>
          <p:spPr bwMode="auto">
            <a:xfrm>
              <a:off x="3269" y="4112"/>
              <a:ext cx="1272" cy="481"/>
            </a:xfrm>
            <a:custGeom>
              <a:avLst/>
              <a:gdLst/>
              <a:ahLst/>
              <a:cxnLst>
                <a:cxn ang="0">
                  <a:pos x="1207" y="83"/>
                </a:cxn>
                <a:cxn ang="0">
                  <a:pos x="1223" y="83"/>
                </a:cxn>
                <a:cxn ang="0">
                  <a:pos x="1237" y="81"/>
                </a:cxn>
                <a:cxn ang="0">
                  <a:pos x="1250" y="77"/>
                </a:cxn>
                <a:cxn ang="0">
                  <a:pos x="1262" y="70"/>
                </a:cxn>
                <a:cxn ang="0">
                  <a:pos x="1270" y="60"/>
                </a:cxn>
                <a:cxn ang="0">
                  <a:pos x="1272" y="41"/>
                </a:cxn>
                <a:cxn ang="0">
                  <a:pos x="1270" y="24"/>
                </a:cxn>
                <a:cxn ang="0">
                  <a:pos x="1262" y="13"/>
                </a:cxn>
                <a:cxn ang="0">
                  <a:pos x="1250" y="4"/>
                </a:cxn>
                <a:cxn ang="0">
                  <a:pos x="1239" y="2"/>
                </a:cxn>
                <a:cxn ang="0">
                  <a:pos x="1223" y="0"/>
                </a:cxn>
                <a:cxn ang="0">
                  <a:pos x="50" y="0"/>
                </a:cxn>
                <a:cxn ang="0">
                  <a:pos x="36" y="2"/>
                </a:cxn>
                <a:cxn ang="0">
                  <a:pos x="22" y="7"/>
                </a:cxn>
                <a:cxn ang="0">
                  <a:pos x="10" y="13"/>
                </a:cxn>
                <a:cxn ang="0">
                  <a:pos x="4" y="24"/>
                </a:cxn>
                <a:cxn ang="0">
                  <a:pos x="0" y="41"/>
                </a:cxn>
                <a:cxn ang="0">
                  <a:pos x="2" y="58"/>
                </a:cxn>
                <a:cxn ang="0">
                  <a:pos x="10" y="70"/>
                </a:cxn>
                <a:cxn ang="0">
                  <a:pos x="22" y="77"/>
                </a:cxn>
                <a:cxn ang="0">
                  <a:pos x="36" y="81"/>
                </a:cxn>
                <a:cxn ang="0">
                  <a:pos x="52" y="83"/>
                </a:cxn>
                <a:cxn ang="0">
                  <a:pos x="66" y="83"/>
                </a:cxn>
                <a:cxn ang="0">
                  <a:pos x="1207" y="83"/>
                </a:cxn>
                <a:cxn ang="0">
                  <a:pos x="1209" y="481"/>
                </a:cxn>
                <a:cxn ang="0">
                  <a:pos x="1237" y="481"/>
                </a:cxn>
                <a:cxn ang="0">
                  <a:pos x="1250" y="477"/>
                </a:cxn>
                <a:cxn ang="0">
                  <a:pos x="1262" y="471"/>
                </a:cxn>
                <a:cxn ang="0">
                  <a:pos x="1270" y="458"/>
                </a:cxn>
                <a:cxn ang="0">
                  <a:pos x="1272" y="441"/>
                </a:cxn>
                <a:cxn ang="0">
                  <a:pos x="1270" y="424"/>
                </a:cxn>
                <a:cxn ang="0">
                  <a:pos x="1262" y="411"/>
                </a:cxn>
                <a:cxn ang="0">
                  <a:pos x="1250" y="405"/>
                </a:cxn>
                <a:cxn ang="0">
                  <a:pos x="1237" y="400"/>
                </a:cxn>
                <a:cxn ang="0">
                  <a:pos x="52" y="400"/>
                </a:cxn>
                <a:cxn ang="0">
                  <a:pos x="36" y="403"/>
                </a:cxn>
                <a:cxn ang="0">
                  <a:pos x="22" y="405"/>
                </a:cxn>
                <a:cxn ang="0">
                  <a:pos x="10" y="411"/>
                </a:cxn>
                <a:cxn ang="0">
                  <a:pos x="4" y="424"/>
                </a:cxn>
                <a:cxn ang="0">
                  <a:pos x="0" y="441"/>
                </a:cxn>
                <a:cxn ang="0">
                  <a:pos x="2" y="458"/>
                </a:cxn>
                <a:cxn ang="0">
                  <a:pos x="10" y="471"/>
                </a:cxn>
                <a:cxn ang="0">
                  <a:pos x="22" y="477"/>
                </a:cxn>
                <a:cxn ang="0">
                  <a:pos x="36" y="481"/>
                </a:cxn>
                <a:cxn ang="0">
                  <a:pos x="64" y="481"/>
                </a:cxn>
                <a:cxn ang="0">
                  <a:pos x="1209" y="481"/>
                </a:cxn>
              </a:cxnLst>
              <a:rect l="0" t="0" r="r" b="b"/>
              <a:pathLst>
                <a:path w="1272" h="481">
                  <a:moveTo>
                    <a:pt x="1207" y="83"/>
                  </a:moveTo>
                  <a:lnTo>
                    <a:pt x="1223" y="83"/>
                  </a:lnTo>
                  <a:lnTo>
                    <a:pt x="1237" y="81"/>
                  </a:lnTo>
                  <a:lnTo>
                    <a:pt x="1250" y="77"/>
                  </a:lnTo>
                  <a:lnTo>
                    <a:pt x="1262" y="70"/>
                  </a:lnTo>
                  <a:lnTo>
                    <a:pt x="1270" y="60"/>
                  </a:lnTo>
                  <a:lnTo>
                    <a:pt x="1272" y="41"/>
                  </a:lnTo>
                  <a:lnTo>
                    <a:pt x="1270" y="24"/>
                  </a:lnTo>
                  <a:lnTo>
                    <a:pt x="1262" y="13"/>
                  </a:lnTo>
                  <a:lnTo>
                    <a:pt x="1250" y="4"/>
                  </a:lnTo>
                  <a:lnTo>
                    <a:pt x="1239" y="2"/>
                  </a:lnTo>
                  <a:lnTo>
                    <a:pt x="1223" y="0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22" y="7"/>
                  </a:lnTo>
                  <a:lnTo>
                    <a:pt x="10" y="13"/>
                  </a:lnTo>
                  <a:lnTo>
                    <a:pt x="4" y="24"/>
                  </a:lnTo>
                  <a:lnTo>
                    <a:pt x="0" y="41"/>
                  </a:lnTo>
                  <a:lnTo>
                    <a:pt x="2" y="58"/>
                  </a:lnTo>
                  <a:lnTo>
                    <a:pt x="10" y="70"/>
                  </a:lnTo>
                  <a:lnTo>
                    <a:pt x="22" y="77"/>
                  </a:lnTo>
                  <a:lnTo>
                    <a:pt x="36" y="81"/>
                  </a:lnTo>
                  <a:lnTo>
                    <a:pt x="52" y="83"/>
                  </a:lnTo>
                  <a:lnTo>
                    <a:pt x="66" y="83"/>
                  </a:lnTo>
                  <a:lnTo>
                    <a:pt x="1207" y="83"/>
                  </a:lnTo>
                  <a:close/>
                  <a:moveTo>
                    <a:pt x="1209" y="481"/>
                  </a:moveTo>
                  <a:lnTo>
                    <a:pt x="1237" y="481"/>
                  </a:lnTo>
                  <a:lnTo>
                    <a:pt x="1250" y="477"/>
                  </a:lnTo>
                  <a:lnTo>
                    <a:pt x="1262" y="471"/>
                  </a:lnTo>
                  <a:lnTo>
                    <a:pt x="1270" y="458"/>
                  </a:lnTo>
                  <a:lnTo>
                    <a:pt x="1272" y="441"/>
                  </a:lnTo>
                  <a:lnTo>
                    <a:pt x="1270" y="424"/>
                  </a:lnTo>
                  <a:lnTo>
                    <a:pt x="1262" y="411"/>
                  </a:lnTo>
                  <a:lnTo>
                    <a:pt x="1250" y="405"/>
                  </a:lnTo>
                  <a:lnTo>
                    <a:pt x="1237" y="400"/>
                  </a:lnTo>
                  <a:lnTo>
                    <a:pt x="52" y="400"/>
                  </a:lnTo>
                  <a:lnTo>
                    <a:pt x="36" y="403"/>
                  </a:lnTo>
                  <a:lnTo>
                    <a:pt x="22" y="405"/>
                  </a:lnTo>
                  <a:lnTo>
                    <a:pt x="10" y="411"/>
                  </a:lnTo>
                  <a:lnTo>
                    <a:pt x="4" y="424"/>
                  </a:lnTo>
                  <a:lnTo>
                    <a:pt x="0" y="441"/>
                  </a:lnTo>
                  <a:lnTo>
                    <a:pt x="2" y="458"/>
                  </a:lnTo>
                  <a:lnTo>
                    <a:pt x="10" y="471"/>
                  </a:lnTo>
                  <a:lnTo>
                    <a:pt x="22" y="477"/>
                  </a:lnTo>
                  <a:lnTo>
                    <a:pt x="36" y="481"/>
                  </a:lnTo>
                  <a:lnTo>
                    <a:pt x="64" y="481"/>
                  </a:lnTo>
                  <a:lnTo>
                    <a:pt x="120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1" name="Freeform 25"/>
            <p:cNvSpPr>
              <a:spLocks/>
            </p:cNvSpPr>
            <p:nvPr/>
          </p:nvSpPr>
          <p:spPr bwMode="auto">
            <a:xfrm>
              <a:off x="5338" y="4312"/>
              <a:ext cx="1169" cy="83"/>
            </a:xfrm>
            <a:custGeom>
              <a:avLst/>
              <a:gdLst/>
              <a:ahLst/>
              <a:cxnLst>
                <a:cxn ang="0">
                  <a:pos x="1106" y="83"/>
                </a:cxn>
                <a:cxn ang="0">
                  <a:pos x="1120" y="83"/>
                </a:cxn>
                <a:cxn ang="0">
                  <a:pos x="1134" y="81"/>
                </a:cxn>
                <a:cxn ang="0">
                  <a:pos x="1148" y="77"/>
                </a:cxn>
                <a:cxn ang="0">
                  <a:pos x="1160" y="71"/>
                </a:cxn>
                <a:cxn ang="0">
                  <a:pos x="1167" y="58"/>
                </a:cxn>
                <a:cxn ang="0">
                  <a:pos x="1169" y="41"/>
                </a:cxn>
                <a:cxn ang="0">
                  <a:pos x="1167" y="24"/>
                </a:cxn>
                <a:cxn ang="0">
                  <a:pos x="1160" y="13"/>
                </a:cxn>
                <a:cxn ang="0">
                  <a:pos x="1148" y="5"/>
                </a:cxn>
                <a:cxn ang="0">
                  <a:pos x="1120" y="0"/>
                </a:cxn>
                <a:cxn ang="0">
                  <a:pos x="50" y="0"/>
                </a:cxn>
                <a:cxn ang="0">
                  <a:pos x="22" y="5"/>
                </a:cxn>
                <a:cxn ang="0">
                  <a:pos x="12" y="13"/>
                </a:cxn>
                <a:cxn ang="0">
                  <a:pos x="4" y="24"/>
                </a:cxn>
                <a:cxn ang="0">
                  <a:pos x="0" y="41"/>
                </a:cxn>
                <a:cxn ang="0">
                  <a:pos x="4" y="58"/>
                </a:cxn>
                <a:cxn ang="0">
                  <a:pos x="10" y="71"/>
                </a:cxn>
                <a:cxn ang="0">
                  <a:pos x="22" y="77"/>
                </a:cxn>
                <a:cxn ang="0">
                  <a:pos x="36" y="81"/>
                </a:cxn>
                <a:cxn ang="0">
                  <a:pos x="50" y="83"/>
                </a:cxn>
                <a:cxn ang="0">
                  <a:pos x="64" y="83"/>
                </a:cxn>
                <a:cxn ang="0">
                  <a:pos x="1106" y="83"/>
                </a:cxn>
              </a:cxnLst>
              <a:rect l="0" t="0" r="r" b="b"/>
              <a:pathLst>
                <a:path w="1169" h="83">
                  <a:moveTo>
                    <a:pt x="1106" y="83"/>
                  </a:moveTo>
                  <a:lnTo>
                    <a:pt x="1120" y="83"/>
                  </a:lnTo>
                  <a:lnTo>
                    <a:pt x="1134" y="81"/>
                  </a:lnTo>
                  <a:lnTo>
                    <a:pt x="1148" y="77"/>
                  </a:lnTo>
                  <a:lnTo>
                    <a:pt x="1160" y="71"/>
                  </a:lnTo>
                  <a:lnTo>
                    <a:pt x="1167" y="58"/>
                  </a:lnTo>
                  <a:lnTo>
                    <a:pt x="1169" y="41"/>
                  </a:lnTo>
                  <a:lnTo>
                    <a:pt x="1167" y="24"/>
                  </a:lnTo>
                  <a:lnTo>
                    <a:pt x="1160" y="13"/>
                  </a:lnTo>
                  <a:lnTo>
                    <a:pt x="1148" y="5"/>
                  </a:lnTo>
                  <a:lnTo>
                    <a:pt x="1120" y="0"/>
                  </a:lnTo>
                  <a:lnTo>
                    <a:pt x="50" y="0"/>
                  </a:lnTo>
                  <a:lnTo>
                    <a:pt x="22" y="5"/>
                  </a:lnTo>
                  <a:lnTo>
                    <a:pt x="12" y="13"/>
                  </a:lnTo>
                  <a:lnTo>
                    <a:pt x="4" y="24"/>
                  </a:lnTo>
                  <a:lnTo>
                    <a:pt x="0" y="41"/>
                  </a:lnTo>
                  <a:lnTo>
                    <a:pt x="4" y="58"/>
                  </a:lnTo>
                  <a:lnTo>
                    <a:pt x="10" y="71"/>
                  </a:lnTo>
                  <a:lnTo>
                    <a:pt x="22" y="77"/>
                  </a:lnTo>
                  <a:lnTo>
                    <a:pt x="36" y="81"/>
                  </a:lnTo>
                  <a:lnTo>
                    <a:pt x="50" y="83"/>
                  </a:lnTo>
                  <a:lnTo>
                    <a:pt x="64" y="83"/>
                  </a:lnTo>
                  <a:lnTo>
                    <a:pt x="1106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2" name="Freeform 26"/>
            <p:cNvSpPr>
              <a:spLocks/>
            </p:cNvSpPr>
            <p:nvPr/>
          </p:nvSpPr>
          <p:spPr bwMode="auto">
            <a:xfrm>
              <a:off x="6838" y="3497"/>
              <a:ext cx="631" cy="1371"/>
            </a:xfrm>
            <a:custGeom>
              <a:avLst/>
              <a:gdLst/>
              <a:ahLst/>
              <a:cxnLst>
                <a:cxn ang="0">
                  <a:pos x="391" y="53"/>
                </a:cxn>
                <a:cxn ang="0">
                  <a:pos x="391" y="30"/>
                </a:cxn>
                <a:cxn ang="0">
                  <a:pos x="390" y="13"/>
                </a:cxn>
                <a:cxn ang="0">
                  <a:pos x="382" y="4"/>
                </a:cxn>
                <a:cxn ang="0">
                  <a:pos x="370" y="0"/>
                </a:cxn>
                <a:cxn ang="0">
                  <a:pos x="348" y="0"/>
                </a:cxn>
                <a:cxn ang="0">
                  <a:pos x="306" y="38"/>
                </a:cxn>
                <a:cxn ang="0">
                  <a:pos x="263" y="70"/>
                </a:cxn>
                <a:cxn ang="0">
                  <a:pos x="219" y="94"/>
                </a:cxn>
                <a:cxn ang="0">
                  <a:pos x="174" y="109"/>
                </a:cxn>
                <a:cxn ang="0">
                  <a:pos x="130" y="119"/>
                </a:cxn>
                <a:cxn ang="0">
                  <a:pos x="91" y="128"/>
                </a:cxn>
                <a:cxn ang="0">
                  <a:pos x="55" y="130"/>
                </a:cxn>
                <a:cxn ang="0">
                  <a:pos x="24" y="132"/>
                </a:cxn>
                <a:cxn ang="0">
                  <a:pos x="0" y="132"/>
                </a:cxn>
                <a:cxn ang="0">
                  <a:pos x="0" y="196"/>
                </a:cxn>
                <a:cxn ang="0">
                  <a:pos x="26" y="196"/>
                </a:cxn>
                <a:cxn ang="0">
                  <a:pos x="59" y="194"/>
                </a:cxn>
                <a:cxn ang="0">
                  <a:pos x="103" y="189"/>
                </a:cxn>
                <a:cxn ang="0">
                  <a:pos x="150" y="179"/>
                </a:cxn>
                <a:cxn ang="0">
                  <a:pos x="200" y="164"/>
                </a:cxn>
                <a:cxn ang="0">
                  <a:pos x="251" y="143"/>
                </a:cxn>
                <a:cxn ang="0">
                  <a:pos x="251" y="1233"/>
                </a:cxn>
                <a:cxn ang="0">
                  <a:pos x="249" y="1252"/>
                </a:cxn>
                <a:cxn ang="0">
                  <a:pos x="243" y="1267"/>
                </a:cxn>
                <a:cxn ang="0">
                  <a:pos x="233" y="1279"/>
                </a:cxn>
                <a:cxn ang="0">
                  <a:pos x="217" y="1290"/>
                </a:cxn>
                <a:cxn ang="0">
                  <a:pos x="196" y="1299"/>
                </a:cxn>
                <a:cxn ang="0">
                  <a:pos x="164" y="1303"/>
                </a:cxn>
                <a:cxn ang="0">
                  <a:pos x="124" y="1307"/>
                </a:cxn>
                <a:cxn ang="0">
                  <a:pos x="12" y="1307"/>
                </a:cxn>
                <a:cxn ang="0">
                  <a:pos x="12" y="1371"/>
                </a:cxn>
                <a:cxn ang="0">
                  <a:pos x="45" y="1369"/>
                </a:cxn>
                <a:cxn ang="0">
                  <a:pos x="89" y="1367"/>
                </a:cxn>
                <a:cxn ang="0">
                  <a:pos x="138" y="1367"/>
                </a:cxn>
                <a:cxn ang="0">
                  <a:pos x="188" y="1365"/>
                </a:cxn>
                <a:cxn ang="0">
                  <a:pos x="455" y="1365"/>
                </a:cxn>
                <a:cxn ang="0">
                  <a:pos x="506" y="1367"/>
                </a:cxn>
                <a:cxn ang="0">
                  <a:pos x="554" y="1367"/>
                </a:cxn>
                <a:cxn ang="0">
                  <a:pos x="597" y="1369"/>
                </a:cxn>
                <a:cxn ang="0">
                  <a:pos x="631" y="1371"/>
                </a:cxn>
                <a:cxn ang="0">
                  <a:pos x="631" y="1307"/>
                </a:cxn>
                <a:cxn ang="0">
                  <a:pos x="518" y="1307"/>
                </a:cxn>
                <a:cxn ang="0">
                  <a:pos x="479" y="1303"/>
                </a:cxn>
                <a:cxn ang="0">
                  <a:pos x="447" y="1299"/>
                </a:cxn>
                <a:cxn ang="0">
                  <a:pos x="425" y="1290"/>
                </a:cxn>
                <a:cxn ang="0">
                  <a:pos x="409" y="1282"/>
                </a:cxn>
                <a:cxn ang="0">
                  <a:pos x="399" y="1269"/>
                </a:cxn>
                <a:cxn ang="0">
                  <a:pos x="395" y="1252"/>
                </a:cxn>
                <a:cxn ang="0">
                  <a:pos x="393" y="1233"/>
                </a:cxn>
                <a:cxn ang="0">
                  <a:pos x="391" y="1209"/>
                </a:cxn>
                <a:cxn ang="0">
                  <a:pos x="391" y="53"/>
                </a:cxn>
              </a:cxnLst>
              <a:rect l="0" t="0" r="r" b="b"/>
              <a:pathLst>
                <a:path w="631" h="1371">
                  <a:moveTo>
                    <a:pt x="391" y="53"/>
                  </a:moveTo>
                  <a:lnTo>
                    <a:pt x="391" y="30"/>
                  </a:lnTo>
                  <a:lnTo>
                    <a:pt x="390" y="13"/>
                  </a:lnTo>
                  <a:lnTo>
                    <a:pt x="382" y="4"/>
                  </a:lnTo>
                  <a:lnTo>
                    <a:pt x="370" y="0"/>
                  </a:lnTo>
                  <a:lnTo>
                    <a:pt x="348" y="0"/>
                  </a:lnTo>
                  <a:lnTo>
                    <a:pt x="306" y="38"/>
                  </a:lnTo>
                  <a:lnTo>
                    <a:pt x="263" y="70"/>
                  </a:lnTo>
                  <a:lnTo>
                    <a:pt x="219" y="94"/>
                  </a:lnTo>
                  <a:lnTo>
                    <a:pt x="174" y="109"/>
                  </a:lnTo>
                  <a:lnTo>
                    <a:pt x="130" y="119"/>
                  </a:lnTo>
                  <a:lnTo>
                    <a:pt x="91" y="128"/>
                  </a:lnTo>
                  <a:lnTo>
                    <a:pt x="55" y="130"/>
                  </a:lnTo>
                  <a:lnTo>
                    <a:pt x="24" y="132"/>
                  </a:lnTo>
                  <a:lnTo>
                    <a:pt x="0" y="132"/>
                  </a:lnTo>
                  <a:lnTo>
                    <a:pt x="0" y="196"/>
                  </a:lnTo>
                  <a:lnTo>
                    <a:pt x="26" y="196"/>
                  </a:lnTo>
                  <a:lnTo>
                    <a:pt x="59" y="194"/>
                  </a:lnTo>
                  <a:lnTo>
                    <a:pt x="103" y="189"/>
                  </a:lnTo>
                  <a:lnTo>
                    <a:pt x="150" y="179"/>
                  </a:lnTo>
                  <a:lnTo>
                    <a:pt x="200" y="164"/>
                  </a:lnTo>
                  <a:lnTo>
                    <a:pt x="251" y="143"/>
                  </a:lnTo>
                  <a:lnTo>
                    <a:pt x="251" y="1233"/>
                  </a:lnTo>
                  <a:lnTo>
                    <a:pt x="249" y="1252"/>
                  </a:lnTo>
                  <a:lnTo>
                    <a:pt x="243" y="1267"/>
                  </a:lnTo>
                  <a:lnTo>
                    <a:pt x="233" y="1279"/>
                  </a:lnTo>
                  <a:lnTo>
                    <a:pt x="217" y="1290"/>
                  </a:lnTo>
                  <a:lnTo>
                    <a:pt x="196" y="1299"/>
                  </a:lnTo>
                  <a:lnTo>
                    <a:pt x="164" y="1303"/>
                  </a:lnTo>
                  <a:lnTo>
                    <a:pt x="124" y="1307"/>
                  </a:lnTo>
                  <a:lnTo>
                    <a:pt x="12" y="1307"/>
                  </a:lnTo>
                  <a:lnTo>
                    <a:pt x="12" y="1371"/>
                  </a:lnTo>
                  <a:lnTo>
                    <a:pt x="45" y="1369"/>
                  </a:lnTo>
                  <a:lnTo>
                    <a:pt x="89" y="1367"/>
                  </a:lnTo>
                  <a:lnTo>
                    <a:pt x="138" y="1367"/>
                  </a:lnTo>
                  <a:lnTo>
                    <a:pt x="188" y="1365"/>
                  </a:lnTo>
                  <a:lnTo>
                    <a:pt x="455" y="1365"/>
                  </a:lnTo>
                  <a:lnTo>
                    <a:pt x="506" y="1367"/>
                  </a:lnTo>
                  <a:lnTo>
                    <a:pt x="554" y="1367"/>
                  </a:lnTo>
                  <a:lnTo>
                    <a:pt x="597" y="1369"/>
                  </a:lnTo>
                  <a:lnTo>
                    <a:pt x="631" y="1371"/>
                  </a:lnTo>
                  <a:lnTo>
                    <a:pt x="631" y="1307"/>
                  </a:lnTo>
                  <a:lnTo>
                    <a:pt x="518" y="1307"/>
                  </a:lnTo>
                  <a:lnTo>
                    <a:pt x="479" y="1303"/>
                  </a:lnTo>
                  <a:lnTo>
                    <a:pt x="447" y="1299"/>
                  </a:lnTo>
                  <a:lnTo>
                    <a:pt x="425" y="1290"/>
                  </a:lnTo>
                  <a:lnTo>
                    <a:pt x="409" y="1282"/>
                  </a:lnTo>
                  <a:lnTo>
                    <a:pt x="399" y="1269"/>
                  </a:lnTo>
                  <a:lnTo>
                    <a:pt x="395" y="1252"/>
                  </a:lnTo>
                  <a:lnTo>
                    <a:pt x="393" y="1233"/>
                  </a:lnTo>
                  <a:lnTo>
                    <a:pt x="391" y="1209"/>
                  </a:lnTo>
                  <a:lnTo>
                    <a:pt x="391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0347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>
                <a:ea typeface="宋体" charset="-122"/>
              </a:rPr>
              <a:t>Examples of Classification Problem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458200" cy="4302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Image 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Classification:</a:t>
            </a:r>
          </a:p>
          <a:p>
            <a:pPr lvl="1">
              <a:lnSpc>
                <a:spcPct val="90000"/>
              </a:lnSpc>
            </a:pPr>
            <a:endParaRPr lang="en-US" altLang="zh-CN" sz="2400" dirty="0"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sz="2400" dirty="0">
              <a:ea typeface="宋体" charset="-122"/>
            </a:endParaRPr>
          </a:p>
          <a:p>
            <a:pPr lvl="1">
              <a:lnSpc>
                <a:spcPct val="90000"/>
              </a:lnSpc>
            </a:pPr>
            <a:endParaRPr lang="en-US" altLang="zh-CN" sz="2400" dirty="0">
              <a:ea typeface="宋体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ea typeface="宋体" charset="-122"/>
              </a:rPr>
              <a:t>Input features </a:t>
            </a:r>
            <a:r>
              <a:rPr lang="en-US" altLang="zh-CN" sz="2800" b="1" dirty="0">
                <a:ea typeface="宋体" charset="-122"/>
              </a:rPr>
              <a:t>X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>
                <a:ea typeface="宋体" charset="-122"/>
              </a:rPr>
              <a:t>Color histogram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>
                <a:ea typeface="宋体" charset="-122"/>
              </a:rPr>
              <a:t>{(red, 1004), (red, 23000), …}</a:t>
            </a:r>
          </a:p>
          <a:p>
            <a:pPr>
              <a:lnSpc>
                <a:spcPct val="90000"/>
              </a:lnSpc>
            </a:pPr>
            <a:r>
              <a:rPr lang="en-US" altLang="zh-CN" sz="2800" dirty="0">
                <a:ea typeface="宋体" charset="-122"/>
              </a:rPr>
              <a:t>Class label y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>
                <a:ea typeface="宋体" charset="-122"/>
              </a:rPr>
              <a:t>Y = +1: ‘bird image’ 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>
                <a:ea typeface="宋体" charset="-122"/>
              </a:rPr>
              <a:t>Y = -1: ‘non-bird image’</a:t>
            </a:r>
          </a:p>
        </p:txBody>
      </p:sp>
      <p:pic>
        <p:nvPicPr>
          <p:cNvPr id="67593" name="Picture 9" descr="STRS0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438400"/>
            <a:ext cx="9890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4" name="Picture 10" descr="ANBD0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6388" y="2438400"/>
            <a:ext cx="965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5" name="Picture 11" descr="FDFS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2438400"/>
            <a:ext cx="965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5410200" y="2514600"/>
            <a:ext cx="3505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ea typeface="宋体" charset="-122"/>
              </a:rPr>
              <a:t>Which </a:t>
            </a:r>
            <a:r>
              <a:rPr lang="en-US" altLang="zh-CN" sz="2400" dirty="0" smtClean="0">
                <a:ea typeface="宋体" charset="-122"/>
              </a:rPr>
              <a:t>images have </a:t>
            </a:r>
            <a:r>
              <a:rPr lang="en-US" altLang="zh-CN" sz="2400" dirty="0">
                <a:ea typeface="宋体" charset="-122"/>
              </a:rPr>
              <a:t>birds, which </a:t>
            </a:r>
            <a:r>
              <a:rPr lang="en-US" altLang="zh-CN" sz="2400" dirty="0" smtClean="0">
                <a:ea typeface="宋体" charset="-122"/>
              </a:rPr>
              <a:t>ones do not</a:t>
            </a:r>
            <a:r>
              <a:rPr lang="en-US" altLang="zh-CN" sz="2400" dirty="0">
                <a:ea typeface="宋体" charset="-122"/>
              </a:rPr>
              <a:t>?</a:t>
            </a:r>
          </a:p>
        </p:txBody>
      </p:sp>
      <p:sp>
        <p:nvSpPr>
          <p:cNvPr id="67600" name="Rectangle 16"/>
          <p:cNvSpPr>
            <a:spLocks noChangeArrowheads="1"/>
          </p:cNvSpPr>
          <p:nvPr/>
        </p:nvSpPr>
        <p:spPr bwMode="auto">
          <a:xfrm>
            <a:off x="304800" y="3581400"/>
            <a:ext cx="8534400" cy="281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46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>
                <a:ea typeface="宋体" charset="-122"/>
              </a:rPr>
              <a:t>Examples of Classification Problem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458200" cy="4302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Image Classification:</a:t>
            </a:r>
          </a:p>
          <a:p>
            <a:pPr lvl="1">
              <a:lnSpc>
                <a:spcPct val="90000"/>
              </a:lnSpc>
            </a:pPr>
            <a:endParaRPr lang="en-US" altLang="zh-CN" sz="24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endParaRPr lang="en-US" altLang="zh-CN" sz="24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endParaRPr lang="en-US" altLang="zh-CN" sz="2400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Input </a:t>
            </a:r>
            <a:r>
              <a:rPr lang="en-US" altLang="zh-CN" sz="2800" dirty="0">
                <a:latin typeface="Times New Roman" pitchFamily="18" charset="0"/>
                <a:ea typeface="宋体" charset="-122"/>
                <a:cs typeface="Times New Roman" pitchFamily="18" charset="0"/>
              </a:rPr>
              <a:t>features </a:t>
            </a:r>
            <a:endParaRPr lang="en-US" altLang="zh-CN" sz="2800" b="1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Color </a:t>
            </a:r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histogram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{</a:t>
            </a:r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(red, 1004), (blue, 23000), …}</a:t>
            </a:r>
          </a:p>
          <a:p>
            <a:pPr>
              <a:lnSpc>
                <a:spcPct val="90000"/>
              </a:lnSpc>
            </a:pPr>
            <a:r>
              <a:rPr lang="en-US" altLang="zh-CN" sz="28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Class label  </a:t>
            </a:r>
            <a:endParaRPr lang="en-US" altLang="zh-CN" sz="28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‘</a:t>
            </a:r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bird image</a:t>
            </a:r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’: </a:t>
            </a:r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‘</a:t>
            </a:r>
            <a:r>
              <a:rPr lang="en-US" altLang="zh-CN" sz="2400" dirty="0">
                <a:latin typeface="Times New Roman" pitchFamily="18" charset="0"/>
                <a:ea typeface="宋体" charset="-122"/>
                <a:cs typeface="Times New Roman" pitchFamily="18" charset="0"/>
              </a:rPr>
              <a:t>non-bird image</a:t>
            </a:r>
            <a:r>
              <a:rPr lang="en-US" altLang="zh-CN" sz="2400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’:</a:t>
            </a:r>
            <a:endParaRPr lang="en-US" altLang="zh-CN" sz="2400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pic>
        <p:nvPicPr>
          <p:cNvPr id="69636" name="Picture 4" descr="STRS00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2438400"/>
            <a:ext cx="9890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5" descr="ANBD00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6388" y="2438400"/>
            <a:ext cx="965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6" descr="FDFS000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91000" y="2438400"/>
            <a:ext cx="965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5410200" y="2514600"/>
            <a:ext cx="3505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ea typeface="宋体" charset="-122"/>
              </a:rPr>
              <a:t>Which </a:t>
            </a:r>
            <a:r>
              <a:rPr lang="en-US" altLang="zh-CN" sz="2400">
                <a:ea typeface="宋体" charset="-122"/>
              </a:rPr>
              <a:t>images </a:t>
            </a:r>
            <a:r>
              <a:rPr lang="en-US" altLang="zh-CN" sz="2400" smtClean="0">
                <a:ea typeface="宋体" charset="-122"/>
              </a:rPr>
              <a:t>have </a:t>
            </a:r>
            <a:r>
              <a:rPr lang="en-US" altLang="zh-CN" sz="2400" dirty="0">
                <a:ea typeface="宋体" charset="-122"/>
              </a:rPr>
              <a:t>birds, which </a:t>
            </a:r>
            <a:r>
              <a:rPr lang="en-US" altLang="zh-CN" sz="2400" dirty="0" smtClean="0">
                <a:ea typeface="宋体" charset="-122"/>
              </a:rPr>
              <a:t>ones do </a:t>
            </a:r>
            <a:r>
              <a:rPr lang="en-US" altLang="zh-CN" sz="2400" dirty="0">
                <a:ea typeface="宋体" charset="-122"/>
              </a:rPr>
              <a:t>not?</a:t>
            </a:r>
          </a:p>
        </p:txBody>
      </p:sp>
      <p:sp>
        <p:nvSpPr>
          <p:cNvPr id="8" name="Freeform 5"/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3034610" y="3655332"/>
            <a:ext cx="284799" cy="214314"/>
          </a:xfrm>
          <a:custGeom>
            <a:avLst/>
            <a:gdLst/>
            <a:ahLst/>
            <a:cxnLst>
              <a:cxn ang="0">
                <a:pos x="941" y="133"/>
              </a:cxn>
              <a:cxn ang="0">
                <a:pos x="962" y="117"/>
              </a:cxn>
              <a:cxn ang="0">
                <a:pos x="984" y="108"/>
              </a:cxn>
              <a:cxn ang="0">
                <a:pos x="1020" y="101"/>
              </a:cxn>
              <a:cxn ang="0">
                <a:pos x="1074" y="97"/>
              </a:cxn>
              <a:cxn ang="0">
                <a:pos x="1153" y="95"/>
              </a:cxn>
              <a:cxn ang="0">
                <a:pos x="1117" y="2"/>
              </a:cxn>
              <a:cxn ang="0">
                <a:pos x="1059" y="4"/>
              </a:cxn>
              <a:cxn ang="0">
                <a:pos x="1006" y="6"/>
              </a:cxn>
              <a:cxn ang="0">
                <a:pos x="969" y="6"/>
              </a:cxn>
              <a:cxn ang="0">
                <a:pos x="920" y="6"/>
              </a:cxn>
              <a:cxn ang="0">
                <a:pos x="827" y="3"/>
              </a:cxn>
              <a:cxn ang="0">
                <a:pos x="758" y="1"/>
              </a:cxn>
              <a:cxn ang="0">
                <a:pos x="761" y="96"/>
              </a:cxn>
              <a:cxn ang="0">
                <a:pos x="820" y="114"/>
              </a:cxn>
              <a:cxn ang="0">
                <a:pos x="811" y="127"/>
              </a:cxn>
              <a:cxn ang="0">
                <a:pos x="803" y="138"/>
              </a:cxn>
              <a:cxn ang="0">
                <a:pos x="501" y="95"/>
              </a:cxn>
              <a:cxn ang="0">
                <a:pos x="464" y="2"/>
              </a:cxn>
              <a:cxn ang="0">
                <a:pos x="391" y="4"/>
              </a:cxn>
              <a:cxn ang="0">
                <a:pos x="287" y="6"/>
              </a:cxn>
              <a:cxn ang="0">
                <a:pos x="214" y="6"/>
              </a:cxn>
              <a:cxn ang="0">
                <a:pos x="111" y="4"/>
              </a:cxn>
              <a:cxn ang="0">
                <a:pos x="11" y="0"/>
              </a:cxn>
              <a:cxn ang="0">
                <a:pos x="493" y="469"/>
              </a:cxn>
              <a:cxn ang="0">
                <a:pos x="191" y="784"/>
              </a:cxn>
              <a:cxn ang="0">
                <a:pos x="142" y="798"/>
              </a:cxn>
              <a:cxn ang="0">
                <a:pos x="78" y="804"/>
              </a:cxn>
              <a:cxn ang="0">
                <a:pos x="0" y="805"/>
              </a:cxn>
              <a:cxn ang="0">
                <a:pos x="37" y="898"/>
              </a:cxn>
              <a:cxn ang="0">
                <a:pos x="113" y="895"/>
              </a:cxn>
              <a:cxn ang="0">
                <a:pos x="161" y="895"/>
              </a:cxn>
              <a:cxn ang="0">
                <a:pos x="231" y="895"/>
              </a:cxn>
              <a:cxn ang="0">
                <a:pos x="297" y="896"/>
              </a:cxn>
              <a:cxn ang="0">
                <a:pos x="365" y="898"/>
              </a:cxn>
              <a:cxn ang="0">
                <a:pos x="414" y="900"/>
              </a:cxn>
              <a:cxn ang="0">
                <a:pos x="386" y="803"/>
              </a:cxn>
              <a:cxn ang="0">
                <a:pos x="350" y="795"/>
              </a:cxn>
              <a:cxn ang="0">
                <a:pos x="336" y="783"/>
              </a:cxn>
              <a:cxn ang="0">
                <a:pos x="339" y="776"/>
              </a:cxn>
              <a:cxn ang="0">
                <a:pos x="350" y="762"/>
              </a:cxn>
              <a:cxn ang="0">
                <a:pos x="707" y="805"/>
              </a:cxn>
              <a:cxn ang="0">
                <a:pos x="744" y="898"/>
              </a:cxn>
              <a:cxn ang="0">
                <a:pos x="816" y="896"/>
              </a:cxn>
              <a:cxn ang="0">
                <a:pos x="894" y="895"/>
              </a:cxn>
              <a:cxn ang="0">
                <a:pos x="1026" y="895"/>
              </a:cxn>
              <a:cxn ang="0">
                <a:pos x="1130" y="898"/>
              </a:cxn>
              <a:cxn ang="0">
                <a:pos x="1196" y="805"/>
              </a:cxn>
            </a:cxnLst>
            <a:rect l="0" t="0" r="r" b="b"/>
            <a:pathLst>
              <a:path w="1196" h="900">
                <a:moveTo>
                  <a:pt x="688" y="401"/>
                </a:moveTo>
                <a:lnTo>
                  <a:pt x="937" y="138"/>
                </a:lnTo>
                <a:lnTo>
                  <a:pt x="941" y="133"/>
                </a:lnTo>
                <a:lnTo>
                  <a:pt x="951" y="124"/>
                </a:lnTo>
                <a:lnTo>
                  <a:pt x="956" y="120"/>
                </a:lnTo>
                <a:lnTo>
                  <a:pt x="962" y="117"/>
                </a:lnTo>
                <a:lnTo>
                  <a:pt x="968" y="114"/>
                </a:lnTo>
                <a:lnTo>
                  <a:pt x="975" y="110"/>
                </a:lnTo>
                <a:lnTo>
                  <a:pt x="984" y="108"/>
                </a:lnTo>
                <a:lnTo>
                  <a:pt x="995" y="105"/>
                </a:lnTo>
                <a:lnTo>
                  <a:pt x="1006" y="103"/>
                </a:lnTo>
                <a:lnTo>
                  <a:pt x="1020" y="101"/>
                </a:lnTo>
                <a:lnTo>
                  <a:pt x="1035" y="99"/>
                </a:lnTo>
                <a:lnTo>
                  <a:pt x="1053" y="98"/>
                </a:lnTo>
                <a:lnTo>
                  <a:pt x="1074" y="97"/>
                </a:lnTo>
                <a:lnTo>
                  <a:pt x="1097" y="96"/>
                </a:lnTo>
                <a:lnTo>
                  <a:pt x="1124" y="96"/>
                </a:lnTo>
                <a:lnTo>
                  <a:pt x="1153" y="95"/>
                </a:lnTo>
                <a:lnTo>
                  <a:pt x="1153" y="0"/>
                </a:lnTo>
                <a:lnTo>
                  <a:pt x="1136" y="1"/>
                </a:lnTo>
                <a:lnTo>
                  <a:pt x="1117" y="2"/>
                </a:lnTo>
                <a:lnTo>
                  <a:pt x="1097" y="3"/>
                </a:lnTo>
                <a:lnTo>
                  <a:pt x="1078" y="4"/>
                </a:lnTo>
                <a:lnTo>
                  <a:pt x="1059" y="4"/>
                </a:lnTo>
                <a:lnTo>
                  <a:pt x="1041" y="5"/>
                </a:lnTo>
                <a:lnTo>
                  <a:pt x="1023" y="5"/>
                </a:lnTo>
                <a:lnTo>
                  <a:pt x="1006" y="6"/>
                </a:lnTo>
                <a:lnTo>
                  <a:pt x="992" y="6"/>
                </a:lnTo>
                <a:lnTo>
                  <a:pt x="980" y="6"/>
                </a:lnTo>
                <a:lnTo>
                  <a:pt x="969" y="6"/>
                </a:lnTo>
                <a:lnTo>
                  <a:pt x="962" y="7"/>
                </a:lnTo>
                <a:lnTo>
                  <a:pt x="940" y="7"/>
                </a:lnTo>
                <a:lnTo>
                  <a:pt x="920" y="6"/>
                </a:lnTo>
                <a:lnTo>
                  <a:pt x="898" y="6"/>
                </a:lnTo>
                <a:lnTo>
                  <a:pt x="875" y="5"/>
                </a:lnTo>
                <a:lnTo>
                  <a:pt x="827" y="3"/>
                </a:lnTo>
                <a:lnTo>
                  <a:pt x="802" y="3"/>
                </a:lnTo>
                <a:lnTo>
                  <a:pt x="780" y="2"/>
                </a:lnTo>
                <a:lnTo>
                  <a:pt x="758" y="1"/>
                </a:lnTo>
                <a:lnTo>
                  <a:pt x="739" y="0"/>
                </a:lnTo>
                <a:lnTo>
                  <a:pt x="739" y="95"/>
                </a:lnTo>
                <a:lnTo>
                  <a:pt x="761" y="96"/>
                </a:lnTo>
                <a:lnTo>
                  <a:pt x="781" y="99"/>
                </a:lnTo>
                <a:lnTo>
                  <a:pt x="801" y="105"/>
                </a:lnTo>
                <a:lnTo>
                  <a:pt x="820" y="114"/>
                </a:lnTo>
                <a:lnTo>
                  <a:pt x="816" y="119"/>
                </a:lnTo>
                <a:lnTo>
                  <a:pt x="814" y="123"/>
                </a:lnTo>
                <a:lnTo>
                  <a:pt x="811" y="127"/>
                </a:lnTo>
                <a:lnTo>
                  <a:pt x="809" y="131"/>
                </a:lnTo>
                <a:lnTo>
                  <a:pt x="807" y="134"/>
                </a:lnTo>
                <a:lnTo>
                  <a:pt x="803" y="138"/>
                </a:lnTo>
                <a:lnTo>
                  <a:pt x="625" y="329"/>
                </a:lnTo>
                <a:lnTo>
                  <a:pt x="417" y="95"/>
                </a:lnTo>
                <a:lnTo>
                  <a:pt x="501" y="95"/>
                </a:lnTo>
                <a:lnTo>
                  <a:pt x="501" y="0"/>
                </a:lnTo>
                <a:lnTo>
                  <a:pt x="484" y="1"/>
                </a:lnTo>
                <a:lnTo>
                  <a:pt x="464" y="2"/>
                </a:lnTo>
                <a:lnTo>
                  <a:pt x="441" y="2"/>
                </a:lnTo>
                <a:lnTo>
                  <a:pt x="417" y="3"/>
                </a:lnTo>
                <a:lnTo>
                  <a:pt x="391" y="4"/>
                </a:lnTo>
                <a:lnTo>
                  <a:pt x="364" y="5"/>
                </a:lnTo>
                <a:lnTo>
                  <a:pt x="312" y="6"/>
                </a:lnTo>
                <a:lnTo>
                  <a:pt x="287" y="6"/>
                </a:lnTo>
                <a:lnTo>
                  <a:pt x="265" y="6"/>
                </a:lnTo>
                <a:lnTo>
                  <a:pt x="244" y="7"/>
                </a:lnTo>
                <a:lnTo>
                  <a:pt x="214" y="6"/>
                </a:lnTo>
                <a:lnTo>
                  <a:pt x="181" y="6"/>
                </a:lnTo>
                <a:lnTo>
                  <a:pt x="146" y="5"/>
                </a:lnTo>
                <a:lnTo>
                  <a:pt x="111" y="4"/>
                </a:lnTo>
                <a:lnTo>
                  <a:pt x="76" y="3"/>
                </a:lnTo>
                <a:lnTo>
                  <a:pt x="43" y="1"/>
                </a:lnTo>
                <a:lnTo>
                  <a:pt x="11" y="0"/>
                </a:lnTo>
                <a:lnTo>
                  <a:pt x="11" y="95"/>
                </a:lnTo>
                <a:lnTo>
                  <a:pt x="162" y="95"/>
                </a:lnTo>
                <a:lnTo>
                  <a:pt x="493" y="469"/>
                </a:lnTo>
                <a:lnTo>
                  <a:pt x="215" y="766"/>
                </a:lnTo>
                <a:lnTo>
                  <a:pt x="204" y="776"/>
                </a:lnTo>
                <a:lnTo>
                  <a:pt x="191" y="784"/>
                </a:lnTo>
                <a:lnTo>
                  <a:pt x="176" y="790"/>
                </a:lnTo>
                <a:lnTo>
                  <a:pt x="160" y="795"/>
                </a:lnTo>
                <a:lnTo>
                  <a:pt x="142" y="798"/>
                </a:lnTo>
                <a:lnTo>
                  <a:pt x="122" y="801"/>
                </a:lnTo>
                <a:lnTo>
                  <a:pt x="101" y="803"/>
                </a:lnTo>
                <a:lnTo>
                  <a:pt x="78" y="804"/>
                </a:lnTo>
                <a:lnTo>
                  <a:pt x="53" y="804"/>
                </a:lnTo>
                <a:lnTo>
                  <a:pt x="28" y="805"/>
                </a:lnTo>
                <a:lnTo>
                  <a:pt x="0" y="805"/>
                </a:lnTo>
                <a:lnTo>
                  <a:pt x="0" y="900"/>
                </a:lnTo>
                <a:lnTo>
                  <a:pt x="18" y="899"/>
                </a:lnTo>
                <a:lnTo>
                  <a:pt x="37" y="898"/>
                </a:lnTo>
                <a:lnTo>
                  <a:pt x="75" y="897"/>
                </a:lnTo>
                <a:lnTo>
                  <a:pt x="94" y="896"/>
                </a:lnTo>
                <a:lnTo>
                  <a:pt x="113" y="895"/>
                </a:lnTo>
                <a:lnTo>
                  <a:pt x="130" y="895"/>
                </a:lnTo>
                <a:lnTo>
                  <a:pt x="147" y="895"/>
                </a:lnTo>
                <a:lnTo>
                  <a:pt x="161" y="895"/>
                </a:lnTo>
                <a:lnTo>
                  <a:pt x="174" y="894"/>
                </a:lnTo>
                <a:lnTo>
                  <a:pt x="211" y="894"/>
                </a:lnTo>
                <a:lnTo>
                  <a:pt x="231" y="895"/>
                </a:lnTo>
                <a:lnTo>
                  <a:pt x="252" y="895"/>
                </a:lnTo>
                <a:lnTo>
                  <a:pt x="274" y="895"/>
                </a:lnTo>
                <a:lnTo>
                  <a:pt x="297" y="896"/>
                </a:lnTo>
                <a:lnTo>
                  <a:pt x="320" y="896"/>
                </a:lnTo>
                <a:lnTo>
                  <a:pt x="343" y="897"/>
                </a:lnTo>
                <a:lnTo>
                  <a:pt x="365" y="898"/>
                </a:lnTo>
                <a:lnTo>
                  <a:pt x="384" y="898"/>
                </a:lnTo>
                <a:lnTo>
                  <a:pt x="401" y="899"/>
                </a:lnTo>
                <a:lnTo>
                  <a:pt x="414" y="900"/>
                </a:lnTo>
                <a:lnTo>
                  <a:pt x="414" y="805"/>
                </a:lnTo>
                <a:lnTo>
                  <a:pt x="400" y="804"/>
                </a:lnTo>
                <a:lnTo>
                  <a:pt x="386" y="803"/>
                </a:lnTo>
                <a:lnTo>
                  <a:pt x="373" y="801"/>
                </a:lnTo>
                <a:lnTo>
                  <a:pt x="361" y="798"/>
                </a:lnTo>
                <a:lnTo>
                  <a:pt x="350" y="795"/>
                </a:lnTo>
                <a:lnTo>
                  <a:pt x="343" y="791"/>
                </a:lnTo>
                <a:lnTo>
                  <a:pt x="337" y="787"/>
                </a:lnTo>
                <a:lnTo>
                  <a:pt x="336" y="783"/>
                </a:lnTo>
                <a:lnTo>
                  <a:pt x="336" y="781"/>
                </a:lnTo>
                <a:lnTo>
                  <a:pt x="337" y="779"/>
                </a:lnTo>
                <a:lnTo>
                  <a:pt x="339" y="776"/>
                </a:lnTo>
                <a:lnTo>
                  <a:pt x="341" y="773"/>
                </a:lnTo>
                <a:lnTo>
                  <a:pt x="345" y="768"/>
                </a:lnTo>
                <a:lnTo>
                  <a:pt x="350" y="762"/>
                </a:lnTo>
                <a:lnTo>
                  <a:pt x="557" y="542"/>
                </a:lnTo>
                <a:lnTo>
                  <a:pt x="790" y="805"/>
                </a:lnTo>
                <a:lnTo>
                  <a:pt x="707" y="805"/>
                </a:lnTo>
                <a:lnTo>
                  <a:pt x="707" y="900"/>
                </a:lnTo>
                <a:lnTo>
                  <a:pt x="724" y="899"/>
                </a:lnTo>
                <a:lnTo>
                  <a:pt x="744" y="898"/>
                </a:lnTo>
                <a:lnTo>
                  <a:pt x="766" y="898"/>
                </a:lnTo>
                <a:lnTo>
                  <a:pt x="791" y="897"/>
                </a:lnTo>
                <a:lnTo>
                  <a:pt x="816" y="896"/>
                </a:lnTo>
                <a:lnTo>
                  <a:pt x="842" y="896"/>
                </a:lnTo>
                <a:lnTo>
                  <a:pt x="869" y="895"/>
                </a:lnTo>
                <a:lnTo>
                  <a:pt x="894" y="895"/>
                </a:lnTo>
                <a:lnTo>
                  <a:pt x="919" y="894"/>
                </a:lnTo>
                <a:lnTo>
                  <a:pt x="993" y="894"/>
                </a:lnTo>
                <a:lnTo>
                  <a:pt x="1026" y="895"/>
                </a:lnTo>
                <a:lnTo>
                  <a:pt x="1060" y="895"/>
                </a:lnTo>
                <a:lnTo>
                  <a:pt x="1096" y="896"/>
                </a:lnTo>
                <a:lnTo>
                  <a:pt x="1130" y="898"/>
                </a:lnTo>
                <a:lnTo>
                  <a:pt x="1164" y="899"/>
                </a:lnTo>
                <a:lnTo>
                  <a:pt x="1196" y="900"/>
                </a:lnTo>
                <a:lnTo>
                  <a:pt x="1196" y="805"/>
                </a:lnTo>
                <a:lnTo>
                  <a:pt x="1045" y="805"/>
                </a:lnTo>
                <a:lnTo>
                  <a:pt x="688" y="401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2602817" y="4883842"/>
            <a:ext cx="194343" cy="272370"/>
          </a:xfrm>
          <a:custGeom>
            <a:avLst/>
            <a:gdLst/>
            <a:ahLst/>
            <a:cxnLst>
              <a:cxn ang="0">
                <a:pos x="943" y="93"/>
              </a:cxn>
              <a:cxn ang="0">
                <a:pos x="933" y="44"/>
              </a:cxn>
              <a:cxn ang="0">
                <a:pos x="884" y="23"/>
              </a:cxn>
              <a:cxn ang="0">
                <a:pos x="831" y="43"/>
              </a:cxn>
              <a:cxn ang="0">
                <a:pos x="806" y="86"/>
              </a:cxn>
              <a:cxn ang="0">
                <a:pos x="787" y="164"/>
              </a:cxn>
              <a:cxn ang="0">
                <a:pos x="649" y="714"/>
              </a:cxn>
              <a:cxn ang="0">
                <a:pos x="614" y="771"/>
              </a:cxn>
              <a:cxn ang="0">
                <a:pos x="544" y="839"/>
              </a:cxn>
              <a:cxn ang="0">
                <a:pos x="443" y="880"/>
              </a:cxn>
              <a:cxn ang="0">
                <a:pos x="356" y="866"/>
              </a:cxn>
              <a:cxn ang="0">
                <a:pos x="311" y="814"/>
              </a:cxn>
              <a:cxn ang="0">
                <a:pos x="294" y="744"/>
              </a:cxn>
              <a:cxn ang="0">
                <a:pos x="301" y="631"/>
              </a:cxn>
              <a:cxn ang="0">
                <a:pos x="348" y="451"/>
              </a:cxn>
              <a:cxn ang="0">
                <a:pos x="413" y="275"/>
              </a:cxn>
              <a:cxn ang="0">
                <a:pos x="434" y="209"/>
              </a:cxn>
              <a:cxn ang="0">
                <a:pos x="437" y="147"/>
              </a:cxn>
              <a:cxn ang="0">
                <a:pos x="399" y="56"/>
              </a:cxn>
              <a:cxn ang="0">
                <a:pos x="315" y="5"/>
              </a:cxn>
              <a:cxn ang="0">
                <a:pos x="203" y="13"/>
              </a:cxn>
              <a:cxn ang="0">
                <a:pos x="114" y="78"/>
              </a:cxn>
              <a:cxn ang="0">
                <a:pos x="52" y="169"/>
              </a:cxn>
              <a:cxn ang="0">
                <a:pos x="15" y="258"/>
              </a:cxn>
              <a:cxn ang="0">
                <a:pos x="1" y="311"/>
              </a:cxn>
              <a:cxn ang="0">
                <a:pos x="11" y="333"/>
              </a:cxn>
              <a:cxn ang="0">
                <a:pos x="42" y="332"/>
              </a:cxn>
              <a:cxn ang="0">
                <a:pos x="58" y="299"/>
              </a:cxn>
              <a:cxn ang="0">
                <a:pos x="120" y="147"/>
              </a:cxn>
              <a:cxn ang="0">
                <a:pos x="192" y="68"/>
              </a:cxn>
              <a:cxn ang="0">
                <a:pos x="264" y="45"/>
              </a:cxn>
              <a:cxn ang="0">
                <a:pos x="301" y="58"/>
              </a:cxn>
              <a:cxn ang="0">
                <a:pos x="315" y="111"/>
              </a:cxn>
              <a:cxn ang="0">
                <a:pos x="288" y="233"/>
              </a:cxn>
              <a:cxn ang="0">
                <a:pos x="221" y="417"/>
              </a:cxn>
              <a:cxn ang="0">
                <a:pos x="176" y="568"/>
              </a:cxn>
              <a:cxn ang="0">
                <a:pos x="162" y="683"/>
              </a:cxn>
              <a:cxn ang="0">
                <a:pos x="186" y="803"/>
              </a:cxn>
              <a:cxn ang="0">
                <a:pos x="249" y="879"/>
              </a:cxn>
              <a:cxn ang="0">
                <a:pos x="335" y="918"/>
              </a:cxn>
              <a:cxn ang="0">
                <a:pos x="441" y="925"/>
              </a:cxn>
              <a:cxn ang="0">
                <a:pos x="573" y="873"/>
              </a:cxn>
              <a:cxn ang="0">
                <a:pos x="593" y="929"/>
              </a:cxn>
              <a:cxn ang="0">
                <a:pos x="528" y="1085"/>
              </a:cxn>
              <a:cxn ang="0">
                <a:pos x="437" y="1203"/>
              </a:cxn>
              <a:cxn ang="0">
                <a:pos x="334" y="1266"/>
              </a:cxn>
              <a:cxn ang="0">
                <a:pos x="245" y="1277"/>
              </a:cxn>
              <a:cxn ang="0">
                <a:pos x="185" y="1265"/>
              </a:cxn>
              <a:cxn ang="0">
                <a:pos x="123" y="1222"/>
              </a:cxn>
              <a:cxn ang="0">
                <a:pos x="150" y="1189"/>
              </a:cxn>
              <a:cxn ang="0">
                <a:pos x="210" y="1150"/>
              </a:cxn>
              <a:cxn ang="0">
                <a:pos x="233" y="1084"/>
              </a:cxn>
              <a:cxn ang="0">
                <a:pos x="214" y="1033"/>
              </a:cxn>
              <a:cxn ang="0">
                <a:pos x="176" y="1014"/>
              </a:cxn>
              <a:cxn ang="0">
                <a:pos x="137" y="1015"/>
              </a:cxn>
              <a:cxn ang="0">
                <a:pos x="83" y="1041"/>
              </a:cxn>
              <a:cxn ang="0">
                <a:pos x="47" y="1106"/>
              </a:cxn>
              <a:cxn ang="0">
                <a:pos x="57" y="1211"/>
              </a:cxn>
              <a:cxn ang="0">
                <a:pos x="133" y="1292"/>
              </a:cxn>
              <a:cxn ang="0">
                <a:pos x="260" y="1323"/>
              </a:cxn>
              <a:cxn ang="0">
                <a:pos x="442" y="1278"/>
              </a:cxn>
              <a:cxn ang="0">
                <a:pos x="601" y="1159"/>
              </a:cxn>
              <a:cxn ang="0">
                <a:pos x="713" y="986"/>
              </a:cxn>
            </a:cxnLst>
            <a:rect l="0" t="0" r="r" b="b"/>
            <a:pathLst>
              <a:path w="944" h="1323">
                <a:moveTo>
                  <a:pt x="935" y="125"/>
                </a:moveTo>
                <a:lnTo>
                  <a:pt x="939" y="114"/>
                </a:lnTo>
                <a:lnTo>
                  <a:pt x="941" y="105"/>
                </a:lnTo>
                <a:lnTo>
                  <a:pt x="942" y="99"/>
                </a:lnTo>
                <a:lnTo>
                  <a:pt x="943" y="93"/>
                </a:lnTo>
                <a:lnTo>
                  <a:pt x="944" y="88"/>
                </a:lnTo>
                <a:lnTo>
                  <a:pt x="944" y="78"/>
                </a:lnTo>
                <a:lnTo>
                  <a:pt x="943" y="65"/>
                </a:lnTo>
                <a:lnTo>
                  <a:pt x="939" y="53"/>
                </a:lnTo>
                <a:lnTo>
                  <a:pt x="933" y="44"/>
                </a:lnTo>
                <a:lnTo>
                  <a:pt x="926" y="36"/>
                </a:lnTo>
                <a:lnTo>
                  <a:pt x="917" y="30"/>
                </a:lnTo>
                <a:lnTo>
                  <a:pt x="907" y="26"/>
                </a:lnTo>
                <a:lnTo>
                  <a:pt x="896" y="23"/>
                </a:lnTo>
                <a:lnTo>
                  <a:pt x="884" y="23"/>
                </a:lnTo>
                <a:lnTo>
                  <a:pt x="875" y="23"/>
                </a:lnTo>
                <a:lnTo>
                  <a:pt x="864" y="25"/>
                </a:lnTo>
                <a:lnTo>
                  <a:pt x="854" y="30"/>
                </a:lnTo>
                <a:lnTo>
                  <a:pt x="842" y="36"/>
                </a:lnTo>
                <a:lnTo>
                  <a:pt x="831" y="43"/>
                </a:lnTo>
                <a:lnTo>
                  <a:pt x="822" y="53"/>
                </a:lnTo>
                <a:lnTo>
                  <a:pt x="813" y="65"/>
                </a:lnTo>
                <a:lnTo>
                  <a:pt x="811" y="70"/>
                </a:lnTo>
                <a:lnTo>
                  <a:pt x="809" y="77"/>
                </a:lnTo>
                <a:lnTo>
                  <a:pt x="806" y="86"/>
                </a:lnTo>
                <a:lnTo>
                  <a:pt x="803" y="98"/>
                </a:lnTo>
                <a:lnTo>
                  <a:pt x="800" y="111"/>
                </a:lnTo>
                <a:lnTo>
                  <a:pt x="793" y="137"/>
                </a:lnTo>
                <a:lnTo>
                  <a:pt x="790" y="151"/>
                </a:lnTo>
                <a:lnTo>
                  <a:pt x="787" y="164"/>
                </a:lnTo>
                <a:lnTo>
                  <a:pt x="784" y="176"/>
                </a:lnTo>
                <a:lnTo>
                  <a:pt x="763" y="257"/>
                </a:lnTo>
                <a:lnTo>
                  <a:pt x="743" y="340"/>
                </a:lnTo>
                <a:lnTo>
                  <a:pt x="651" y="707"/>
                </a:lnTo>
                <a:lnTo>
                  <a:pt x="649" y="714"/>
                </a:lnTo>
                <a:lnTo>
                  <a:pt x="645" y="722"/>
                </a:lnTo>
                <a:lnTo>
                  <a:pt x="640" y="733"/>
                </a:lnTo>
                <a:lnTo>
                  <a:pt x="633" y="744"/>
                </a:lnTo>
                <a:lnTo>
                  <a:pt x="624" y="757"/>
                </a:lnTo>
                <a:lnTo>
                  <a:pt x="614" y="771"/>
                </a:lnTo>
                <a:lnTo>
                  <a:pt x="603" y="785"/>
                </a:lnTo>
                <a:lnTo>
                  <a:pt x="590" y="799"/>
                </a:lnTo>
                <a:lnTo>
                  <a:pt x="576" y="813"/>
                </a:lnTo>
                <a:lnTo>
                  <a:pt x="561" y="827"/>
                </a:lnTo>
                <a:lnTo>
                  <a:pt x="544" y="839"/>
                </a:lnTo>
                <a:lnTo>
                  <a:pt x="526" y="851"/>
                </a:lnTo>
                <a:lnTo>
                  <a:pt x="507" y="861"/>
                </a:lnTo>
                <a:lnTo>
                  <a:pt x="487" y="869"/>
                </a:lnTo>
                <a:lnTo>
                  <a:pt x="465" y="876"/>
                </a:lnTo>
                <a:lnTo>
                  <a:pt x="443" y="880"/>
                </a:lnTo>
                <a:lnTo>
                  <a:pt x="420" y="881"/>
                </a:lnTo>
                <a:lnTo>
                  <a:pt x="401" y="880"/>
                </a:lnTo>
                <a:lnTo>
                  <a:pt x="385" y="878"/>
                </a:lnTo>
                <a:lnTo>
                  <a:pt x="370" y="872"/>
                </a:lnTo>
                <a:lnTo>
                  <a:pt x="356" y="866"/>
                </a:lnTo>
                <a:lnTo>
                  <a:pt x="344" y="858"/>
                </a:lnTo>
                <a:lnTo>
                  <a:pt x="334" y="849"/>
                </a:lnTo>
                <a:lnTo>
                  <a:pt x="325" y="838"/>
                </a:lnTo>
                <a:lnTo>
                  <a:pt x="317" y="827"/>
                </a:lnTo>
                <a:lnTo>
                  <a:pt x="311" y="814"/>
                </a:lnTo>
                <a:lnTo>
                  <a:pt x="306" y="801"/>
                </a:lnTo>
                <a:lnTo>
                  <a:pt x="301" y="787"/>
                </a:lnTo>
                <a:lnTo>
                  <a:pt x="298" y="773"/>
                </a:lnTo>
                <a:lnTo>
                  <a:pt x="296" y="759"/>
                </a:lnTo>
                <a:lnTo>
                  <a:pt x="294" y="744"/>
                </a:lnTo>
                <a:lnTo>
                  <a:pt x="293" y="730"/>
                </a:lnTo>
                <a:lnTo>
                  <a:pt x="293" y="716"/>
                </a:lnTo>
                <a:lnTo>
                  <a:pt x="294" y="689"/>
                </a:lnTo>
                <a:lnTo>
                  <a:pt x="296" y="661"/>
                </a:lnTo>
                <a:lnTo>
                  <a:pt x="301" y="631"/>
                </a:lnTo>
                <a:lnTo>
                  <a:pt x="307" y="599"/>
                </a:lnTo>
                <a:lnTo>
                  <a:pt x="315" y="565"/>
                </a:lnTo>
                <a:lnTo>
                  <a:pt x="324" y="529"/>
                </a:lnTo>
                <a:lnTo>
                  <a:pt x="335" y="491"/>
                </a:lnTo>
                <a:lnTo>
                  <a:pt x="348" y="451"/>
                </a:lnTo>
                <a:lnTo>
                  <a:pt x="363" y="408"/>
                </a:lnTo>
                <a:lnTo>
                  <a:pt x="379" y="362"/>
                </a:lnTo>
                <a:lnTo>
                  <a:pt x="398" y="315"/>
                </a:lnTo>
                <a:lnTo>
                  <a:pt x="406" y="294"/>
                </a:lnTo>
                <a:lnTo>
                  <a:pt x="413" y="275"/>
                </a:lnTo>
                <a:lnTo>
                  <a:pt x="419" y="258"/>
                </a:lnTo>
                <a:lnTo>
                  <a:pt x="424" y="244"/>
                </a:lnTo>
                <a:lnTo>
                  <a:pt x="428" y="231"/>
                </a:lnTo>
                <a:lnTo>
                  <a:pt x="432" y="220"/>
                </a:lnTo>
                <a:lnTo>
                  <a:pt x="434" y="209"/>
                </a:lnTo>
                <a:lnTo>
                  <a:pt x="436" y="198"/>
                </a:lnTo>
                <a:lnTo>
                  <a:pt x="437" y="188"/>
                </a:lnTo>
                <a:lnTo>
                  <a:pt x="438" y="178"/>
                </a:lnTo>
                <a:lnTo>
                  <a:pt x="438" y="168"/>
                </a:lnTo>
                <a:lnTo>
                  <a:pt x="437" y="147"/>
                </a:lnTo>
                <a:lnTo>
                  <a:pt x="434" y="127"/>
                </a:lnTo>
                <a:lnTo>
                  <a:pt x="428" y="107"/>
                </a:lnTo>
                <a:lnTo>
                  <a:pt x="421" y="89"/>
                </a:lnTo>
                <a:lnTo>
                  <a:pt x="411" y="72"/>
                </a:lnTo>
                <a:lnTo>
                  <a:pt x="399" y="56"/>
                </a:lnTo>
                <a:lnTo>
                  <a:pt x="386" y="42"/>
                </a:lnTo>
                <a:lnTo>
                  <a:pt x="371" y="30"/>
                </a:lnTo>
                <a:lnTo>
                  <a:pt x="354" y="20"/>
                </a:lnTo>
                <a:lnTo>
                  <a:pt x="335" y="11"/>
                </a:lnTo>
                <a:lnTo>
                  <a:pt x="315" y="5"/>
                </a:lnTo>
                <a:lnTo>
                  <a:pt x="293" y="1"/>
                </a:lnTo>
                <a:lnTo>
                  <a:pt x="270" y="0"/>
                </a:lnTo>
                <a:lnTo>
                  <a:pt x="247" y="1"/>
                </a:lnTo>
                <a:lnTo>
                  <a:pt x="224" y="6"/>
                </a:lnTo>
                <a:lnTo>
                  <a:pt x="203" y="13"/>
                </a:lnTo>
                <a:lnTo>
                  <a:pt x="183" y="22"/>
                </a:lnTo>
                <a:lnTo>
                  <a:pt x="164" y="33"/>
                </a:lnTo>
                <a:lnTo>
                  <a:pt x="146" y="47"/>
                </a:lnTo>
                <a:lnTo>
                  <a:pt x="130" y="61"/>
                </a:lnTo>
                <a:lnTo>
                  <a:pt x="114" y="78"/>
                </a:lnTo>
                <a:lnTo>
                  <a:pt x="100" y="95"/>
                </a:lnTo>
                <a:lnTo>
                  <a:pt x="86" y="113"/>
                </a:lnTo>
                <a:lnTo>
                  <a:pt x="74" y="131"/>
                </a:lnTo>
                <a:lnTo>
                  <a:pt x="63" y="150"/>
                </a:lnTo>
                <a:lnTo>
                  <a:pt x="52" y="169"/>
                </a:lnTo>
                <a:lnTo>
                  <a:pt x="43" y="188"/>
                </a:lnTo>
                <a:lnTo>
                  <a:pt x="35" y="207"/>
                </a:lnTo>
                <a:lnTo>
                  <a:pt x="27" y="225"/>
                </a:lnTo>
                <a:lnTo>
                  <a:pt x="21" y="242"/>
                </a:lnTo>
                <a:lnTo>
                  <a:pt x="15" y="258"/>
                </a:lnTo>
                <a:lnTo>
                  <a:pt x="11" y="272"/>
                </a:lnTo>
                <a:lnTo>
                  <a:pt x="7" y="285"/>
                </a:lnTo>
                <a:lnTo>
                  <a:pt x="4" y="296"/>
                </a:lnTo>
                <a:lnTo>
                  <a:pt x="2" y="305"/>
                </a:lnTo>
                <a:lnTo>
                  <a:pt x="1" y="311"/>
                </a:lnTo>
                <a:lnTo>
                  <a:pt x="0" y="315"/>
                </a:lnTo>
                <a:lnTo>
                  <a:pt x="2" y="322"/>
                </a:lnTo>
                <a:lnTo>
                  <a:pt x="4" y="327"/>
                </a:lnTo>
                <a:lnTo>
                  <a:pt x="7" y="331"/>
                </a:lnTo>
                <a:lnTo>
                  <a:pt x="11" y="333"/>
                </a:lnTo>
                <a:lnTo>
                  <a:pt x="16" y="334"/>
                </a:lnTo>
                <a:lnTo>
                  <a:pt x="19" y="335"/>
                </a:lnTo>
                <a:lnTo>
                  <a:pt x="32" y="335"/>
                </a:lnTo>
                <a:lnTo>
                  <a:pt x="37" y="334"/>
                </a:lnTo>
                <a:lnTo>
                  <a:pt x="42" y="332"/>
                </a:lnTo>
                <a:lnTo>
                  <a:pt x="45" y="329"/>
                </a:lnTo>
                <a:lnTo>
                  <a:pt x="48" y="324"/>
                </a:lnTo>
                <a:lnTo>
                  <a:pt x="51" y="318"/>
                </a:lnTo>
                <a:lnTo>
                  <a:pt x="54" y="309"/>
                </a:lnTo>
                <a:lnTo>
                  <a:pt x="58" y="299"/>
                </a:lnTo>
                <a:lnTo>
                  <a:pt x="69" y="262"/>
                </a:lnTo>
                <a:lnTo>
                  <a:pt x="81" y="229"/>
                </a:lnTo>
                <a:lnTo>
                  <a:pt x="93" y="198"/>
                </a:lnTo>
                <a:lnTo>
                  <a:pt x="107" y="172"/>
                </a:lnTo>
                <a:lnTo>
                  <a:pt x="120" y="147"/>
                </a:lnTo>
                <a:lnTo>
                  <a:pt x="134" y="126"/>
                </a:lnTo>
                <a:lnTo>
                  <a:pt x="148" y="108"/>
                </a:lnTo>
                <a:lnTo>
                  <a:pt x="163" y="92"/>
                </a:lnTo>
                <a:lnTo>
                  <a:pt x="177" y="79"/>
                </a:lnTo>
                <a:lnTo>
                  <a:pt x="192" y="68"/>
                </a:lnTo>
                <a:lnTo>
                  <a:pt x="207" y="59"/>
                </a:lnTo>
                <a:lnTo>
                  <a:pt x="222" y="53"/>
                </a:lnTo>
                <a:lnTo>
                  <a:pt x="236" y="48"/>
                </a:lnTo>
                <a:lnTo>
                  <a:pt x="250" y="46"/>
                </a:lnTo>
                <a:lnTo>
                  <a:pt x="264" y="45"/>
                </a:lnTo>
                <a:lnTo>
                  <a:pt x="274" y="45"/>
                </a:lnTo>
                <a:lnTo>
                  <a:pt x="285" y="47"/>
                </a:lnTo>
                <a:lnTo>
                  <a:pt x="291" y="50"/>
                </a:lnTo>
                <a:lnTo>
                  <a:pt x="296" y="53"/>
                </a:lnTo>
                <a:lnTo>
                  <a:pt x="301" y="58"/>
                </a:lnTo>
                <a:lnTo>
                  <a:pt x="306" y="64"/>
                </a:lnTo>
                <a:lnTo>
                  <a:pt x="310" y="72"/>
                </a:lnTo>
                <a:lnTo>
                  <a:pt x="313" y="83"/>
                </a:lnTo>
                <a:lnTo>
                  <a:pt x="315" y="95"/>
                </a:lnTo>
                <a:lnTo>
                  <a:pt x="315" y="111"/>
                </a:lnTo>
                <a:lnTo>
                  <a:pt x="314" y="136"/>
                </a:lnTo>
                <a:lnTo>
                  <a:pt x="310" y="161"/>
                </a:lnTo>
                <a:lnTo>
                  <a:pt x="303" y="187"/>
                </a:lnTo>
                <a:lnTo>
                  <a:pt x="296" y="211"/>
                </a:lnTo>
                <a:lnTo>
                  <a:pt x="288" y="233"/>
                </a:lnTo>
                <a:lnTo>
                  <a:pt x="281" y="253"/>
                </a:lnTo>
                <a:lnTo>
                  <a:pt x="264" y="298"/>
                </a:lnTo>
                <a:lnTo>
                  <a:pt x="248" y="341"/>
                </a:lnTo>
                <a:lnTo>
                  <a:pt x="234" y="380"/>
                </a:lnTo>
                <a:lnTo>
                  <a:pt x="221" y="417"/>
                </a:lnTo>
                <a:lnTo>
                  <a:pt x="210" y="451"/>
                </a:lnTo>
                <a:lnTo>
                  <a:pt x="200" y="483"/>
                </a:lnTo>
                <a:lnTo>
                  <a:pt x="191" y="514"/>
                </a:lnTo>
                <a:lnTo>
                  <a:pt x="183" y="542"/>
                </a:lnTo>
                <a:lnTo>
                  <a:pt x="176" y="568"/>
                </a:lnTo>
                <a:lnTo>
                  <a:pt x="171" y="594"/>
                </a:lnTo>
                <a:lnTo>
                  <a:pt x="167" y="618"/>
                </a:lnTo>
                <a:lnTo>
                  <a:pt x="165" y="640"/>
                </a:lnTo>
                <a:lnTo>
                  <a:pt x="163" y="662"/>
                </a:lnTo>
                <a:lnTo>
                  <a:pt x="162" y="683"/>
                </a:lnTo>
                <a:lnTo>
                  <a:pt x="163" y="711"/>
                </a:lnTo>
                <a:lnTo>
                  <a:pt x="166" y="736"/>
                </a:lnTo>
                <a:lnTo>
                  <a:pt x="171" y="760"/>
                </a:lnTo>
                <a:lnTo>
                  <a:pt x="178" y="782"/>
                </a:lnTo>
                <a:lnTo>
                  <a:pt x="186" y="803"/>
                </a:lnTo>
                <a:lnTo>
                  <a:pt x="196" y="821"/>
                </a:lnTo>
                <a:lnTo>
                  <a:pt x="208" y="838"/>
                </a:lnTo>
                <a:lnTo>
                  <a:pt x="221" y="853"/>
                </a:lnTo>
                <a:lnTo>
                  <a:pt x="234" y="867"/>
                </a:lnTo>
                <a:lnTo>
                  <a:pt x="249" y="879"/>
                </a:lnTo>
                <a:lnTo>
                  <a:pt x="265" y="889"/>
                </a:lnTo>
                <a:lnTo>
                  <a:pt x="282" y="898"/>
                </a:lnTo>
                <a:lnTo>
                  <a:pt x="299" y="906"/>
                </a:lnTo>
                <a:lnTo>
                  <a:pt x="317" y="912"/>
                </a:lnTo>
                <a:lnTo>
                  <a:pt x="335" y="918"/>
                </a:lnTo>
                <a:lnTo>
                  <a:pt x="354" y="922"/>
                </a:lnTo>
                <a:lnTo>
                  <a:pt x="373" y="924"/>
                </a:lnTo>
                <a:lnTo>
                  <a:pt x="393" y="926"/>
                </a:lnTo>
                <a:lnTo>
                  <a:pt x="412" y="926"/>
                </a:lnTo>
                <a:lnTo>
                  <a:pt x="441" y="925"/>
                </a:lnTo>
                <a:lnTo>
                  <a:pt x="469" y="920"/>
                </a:lnTo>
                <a:lnTo>
                  <a:pt x="497" y="912"/>
                </a:lnTo>
                <a:lnTo>
                  <a:pt x="524" y="902"/>
                </a:lnTo>
                <a:lnTo>
                  <a:pt x="549" y="889"/>
                </a:lnTo>
                <a:lnTo>
                  <a:pt x="573" y="873"/>
                </a:lnTo>
                <a:lnTo>
                  <a:pt x="596" y="855"/>
                </a:lnTo>
                <a:lnTo>
                  <a:pt x="618" y="834"/>
                </a:lnTo>
                <a:lnTo>
                  <a:pt x="610" y="866"/>
                </a:lnTo>
                <a:lnTo>
                  <a:pt x="602" y="898"/>
                </a:lnTo>
                <a:lnTo>
                  <a:pt x="593" y="929"/>
                </a:lnTo>
                <a:lnTo>
                  <a:pt x="584" y="960"/>
                </a:lnTo>
                <a:lnTo>
                  <a:pt x="572" y="991"/>
                </a:lnTo>
                <a:lnTo>
                  <a:pt x="560" y="1022"/>
                </a:lnTo>
                <a:lnTo>
                  <a:pt x="545" y="1053"/>
                </a:lnTo>
                <a:lnTo>
                  <a:pt x="528" y="1085"/>
                </a:lnTo>
                <a:lnTo>
                  <a:pt x="508" y="1117"/>
                </a:lnTo>
                <a:lnTo>
                  <a:pt x="486" y="1149"/>
                </a:lnTo>
                <a:lnTo>
                  <a:pt x="470" y="1168"/>
                </a:lnTo>
                <a:lnTo>
                  <a:pt x="454" y="1186"/>
                </a:lnTo>
                <a:lnTo>
                  <a:pt x="437" y="1203"/>
                </a:lnTo>
                <a:lnTo>
                  <a:pt x="418" y="1218"/>
                </a:lnTo>
                <a:lnTo>
                  <a:pt x="398" y="1233"/>
                </a:lnTo>
                <a:lnTo>
                  <a:pt x="378" y="1246"/>
                </a:lnTo>
                <a:lnTo>
                  <a:pt x="356" y="1257"/>
                </a:lnTo>
                <a:lnTo>
                  <a:pt x="334" y="1266"/>
                </a:lnTo>
                <a:lnTo>
                  <a:pt x="310" y="1273"/>
                </a:lnTo>
                <a:lnTo>
                  <a:pt x="286" y="1277"/>
                </a:lnTo>
                <a:lnTo>
                  <a:pt x="260" y="1278"/>
                </a:lnTo>
                <a:lnTo>
                  <a:pt x="253" y="1278"/>
                </a:lnTo>
                <a:lnTo>
                  <a:pt x="245" y="1277"/>
                </a:lnTo>
                <a:lnTo>
                  <a:pt x="235" y="1277"/>
                </a:lnTo>
                <a:lnTo>
                  <a:pt x="223" y="1275"/>
                </a:lnTo>
                <a:lnTo>
                  <a:pt x="211" y="1273"/>
                </a:lnTo>
                <a:lnTo>
                  <a:pt x="198" y="1269"/>
                </a:lnTo>
                <a:lnTo>
                  <a:pt x="185" y="1265"/>
                </a:lnTo>
                <a:lnTo>
                  <a:pt x="171" y="1259"/>
                </a:lnTo>
                <a:lnTo>
                  <a:pt x="158" y="1253"/>
                </a:lnTo>
                <a:lnTo>
                  <a:pt x="146" y="1244"/>
                </a:lnTo>
                <a:lnTo>
                  <a:pt x="134" y="1234"/>
                </a:lnTo>
                <a:lnTo>
                  <a:pt x="123" y="1222"/>
                </a:lnTo>
                <a:lnTo>
                  <a:pt x="113" y="1208"/>
                </a:lnTo>
                <a:lnTo>
                  <a:pt x="105" y="1192"/>
                </a:lnTo>
                <a:lnTo>
                  <a:pt x="120" y="1192"/>
                </a:lnTo>
                <a:lnTo>
                  <a:pt x="136" y="1191"/>
                </a:lnTo>
                <a:lnTo>
                  <a:pt x="150" y="1189"/>
                </a:lnTo>
                <a:lnTo>
                  <a:pt x="165" y="1185"/>
                </a:lnTo>
                <a:lnTo>
                  <a:pt x="179" y="1178"/>
                </a:lnTo>
                <a:lnTo>
                  <a:pt x="193" y="1168"/>
                </a:lnTo>
                <a:lnTo>
                  <a:pt x="202" y="1159"/>
                </a:lnTo>
                <a:lnTo>
                  <a:pt x="210" y="1150"/>
                </a:lnTo>
                <a:lnTo>
                  <a:pt x="217" y="1139"/>
                </a:lnTo>
                <a:lnTo>
                  <a:pt x="224" y="1127"/>
                </a:lnTo>
                <a:lnTo>
                  <a:pt x="229" y="1114"/>
                </a:lnTo>
                <a:lnTo>
                  <a:pt x="232" y="1100"/>
                </a:lnTo>
                <a:lnTo>
                  <a:pt x="233" y="1084"/>
                </a:lnTo>
                <a:lnTo>
                  <a:pt x="232" y="1070"/>
                </a:lnTo>
                <a:lnTo>
                  <a:pt x="230" y="1058"/>
                </a:lnTo>
                <a:lnTo>
                  <a:pt x="226" y="1048"/>
                </a:lnTo>
                <a:lnTo>
                  <a:pt x="221" y="1039"/>
                </a:lnTo>
                <a:lnTo>
                  <a:pt x="214" y="1033"/>
                </a:lnTo>
                <a:lnTo>
                  <a:pt x="207" y="1026"/>
                </a:lnTo>
                <a:lnTo>
                  <a:pt x="200" y="1022"/>
                </a:lnTo>
                <a:lnTo>
                  <a:pt x="192" y="1019"/>
                </a:lnTo>
                <a:lnTo>
                  <a:pt x="184" y="1016"/>
                </a:lnTo>
                <a:lnTo>
                  <a:pt x="176" y="1014"/>
                </a:lnTo>
                <a:lnTo>
                  <a:pt x="170" y="1013"/>
                </a:lnTo>
                <a:lnTo>
                  <a:pt x="163" y="1012"/>
                </a:lnTo>
                <a:lnTo>
                  <a:pt x="158" y="1012"/>
                </a:lnTo>
                <a:lnTo>
                  <a:pt x="148" y="1013"/>
                </a:lnTo>
                <a:lnTo>
                  <a:pt x="137" y="1015"/>
                </a:lnTo>
                <a:lnTo>
                  <a:pt x="126" y="1017"/>
                </a:lnTo>
                <a:lnTo>
                  <a:pt x="115" y="1021"/>
                </a:lnTo>
                <a:lnTo>
                  <a:pt x="103" y="1026"/>
                </a:lnTo>
                <a:lnTo>
                  <a:pt x="93" y="1033"/>
                </a:lnTo>
                <a:lnTo>
                  <a:pt x="83" y="1041"/>
                </a:lnTo>
                <a:lnTo>
                  <a:pt x="74" y="1051"/>
                </a:lnTo>
                <a:lnTo>
                  <a:pt x="65" y="1062"/>
                </a:lnTo>
                <a:lnTo>
                  <a:pt x="58" y="1075"/>
                </a:lnTo>
                <a:lnTo>
                  <a:pt x="52" y="1090"/>
                </a:lnTo>
                <a:lnTo>
                  <a:pt x="47" y="1106"/>
                </a:lnTo>
                <a:lnTo>
                  <a:pt x="44" y="1125"/>
                </a:lnTo>
                <a:lnTo>
                  <a:pt x="44" y="1145"/>
                </a:lnTo>
                <a:lnTo>
                  <a:pt x="45" y="1168"/>
                </a:lnTo>
                <a:lnTo>
                  <a:pt x="50" y="1190"/>
                </a:lnTo>
                <a:lnTo>
                  <a:pt x="57" y="1211"/>
                </a:lnTo>
                <a:lnTo>
                  <a:pt x="68" y="1231"/>
                </a:lnTo>
                <a:lnTo>
                  <a:pt x="81" y="1249"/>
                </a:lnTo>
                <a:lnTo>
                  <a:pt x="96" y="1265"/>
                </a:lnTo>
                <a:lnTo>
                  <a:pt x="114" y="1279"/>
                </a:lnTo>
                <a:lnTo>
                  <a:pt x="133" y="1292"/>
                </a:lnTo>
                <a:lnTo>
                  <a:pt x="155" y="1303"/>
                </a:lnTo>
                <a:lnTo>
                  <a:pt x="179" y="1311"/>
                </a:lnTo>
                <a:lnTo>
                  <a:pt x="204" y="1318"/>
                </a:lnTo>
                <a:lnTo>
                  <a:pt x="232" y="1321"/>
                </a:lnTo>
                <a:lnTo>
                  <a:pt x="260" y="1323"/>
                </a:lnTo>
                <a:lnTo>
                  <a:pt x="297" y="1321"/>
                </a:lnTo>
                <a:lnTo>
                  <a:pt x="334" y="1316"/>
                </a:lnTo>
                <a:lnTo>
                  <a:pt x="371" y="1306"/>
                </a:lnTo>
                <a:lnTo>
                  <a:pt x="407" y="1294"/>
                </a:lnTo>
                <a:lnTo>
                  <a:pt x="442" y="1278"/>
                </a:lnTo>
                <a:lnTo>
                  <a:pt x="477" y="1260"/>
                </a:lnTo>
                <a:lnTo>
                  <a:pt x="510" y="1238"/>
                </a:lnTo>
                <a:lnTo>
                  <a:pt x="542" y="1214"/>
                </a:lnTo>
                <a:lnTo>
                  <a:pt x="572" y="1188"/>
                </a:lnTo>
                <a:lnTo>
                  <a:pt x="601" y="1159"/>
                </a:lnTo>
                <a:lnTo>
                  <a:pt x="628" y="1128"/>
                </a:lnTo>
                <a:lnTo>
                  <a:pt x="652" y="1095"/>
                </a:lnTo>
                <a:lnTo>
                  <a:pt x="675" y="1059"/>
                </a:lnTo>
                <a:lnTo>
                  <a:pt x="695" y="1023"/>
                </a:lnTo>
                <a:lnTo>
                  <a:pt x="713" y="986"/>
                </a:lnTo>
                <a:lnTo>
                  <a:pt x="728" y="946"/>
                </a:lnTo>
                <a:lnTo>
                  <a:pt x="739" y="906"/>
                </a:lnTo>
                <a:lnTo>
                  <a:pt x="935" y="12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13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3005963" y="5282078"/>
            <a:ext cx="1015027" cy="314434"/>
            <a:chOff x="1867" y="3098"/>
            <a:chExt cx="5788" cy="1793"/>
          </a:xfrm>
        </p:grpSpPr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1867" y="3560"/>
              <a:ext cx="882" cy="1331"/>
            </a:xfrm>
            <a:custGeom>
              <a:avLst/>
              <a:gdLst/>
              <a:ahLst/>
              <a:cxnLst>
                <a:cxn ang="0">
                  <a:pos x="880" y="96"/>
                </a:cxn>
                <a:cxn ang="0">
                  <a:pos x="878" y="57"/>
                </a:cxn>
                <a:cxn ang="0">
                  <a:pos x="843" y="23"/>
                </a:cxn>
                <a:cxn ang="0">
                  <a:pos x="793" y="32"/>
                </a:cxn>
                <a:cxn ang="0">
                  <a:pos x="756" y="77"/>
                </a:cxn>
                <a:cxn ang="0">
                  <a:pos x="738" y="151"/>
                </a:cxn>
                <a:cxn ang="0">
                  <a:pos x="694" y="341"/>
                </a:cxn>
                <a:cxn ang="0">
                  <a:pos x="593" y="745"/>
                </a:cxn>
                <a:cxn ang="0">
                  <a:pos x="532" y="824"/>
                </a:cxn>
                <a:cxn ang="0">
                  <a:pos x="433" y="881"/>
                </a:cxn>
                <a:cxn ang="0">
                  <a:pos x="332" y="871"/>
                </a:cxn>
                <a:cxn ang="0">
                  <a:pos x="285" y="807"/>
                </a:cxn>
                <a:cxn ang="0">
                  <a:pos x="273" y="720"/>
                </a:cxn>
                <a:cxn ang="0">
                  <a:pos x="299" y="551"/>
                </a:cxn>
                <a:cxn ang="0">
                  <a:pos x="372" y="317"/>
                </a:cxn>
                <a:cxn ang="0">
                  <a:pos x="401" y="226"/>
                </a:cxn>
                <a:cxn ang="0">
                  <a:pos x="405" y="130"/>
                </a:cxn>
                <a:cxn ang="0">
                  <a:pos x="354" y="36"/>
                </a:cxn>
                <a:cxn ang="0">
                  <a:pos x="253" y="0"/>
                </a:cxn>
                <a:cxn ang="0">
                  <a:pos x="144" y="40"/>
                </a:cxn>
                <a:cxn ang="0">
                  <a:pos x="67" y="134"/>
                </a:cxn>
                <a:cxn ang="0">
                  <a:pos x="22" y="236"/>
                </a:cxn>
                <a:cxn ang="0">
                  <a:pos x="2" y="306"/>
                </a:cxn>
                <a:cxn ang="0">
                  <a:pos x="4" y="328"/>
                </a:cxn>
                <a:cxn ang="0">
                  <a:pos x="35" y="336"/>
                </a:cxn>
                <a:cxn ang="0">
                  <a:pos x="53" y="300"/>
                </a:cxn>
                <a:cxn ang="0">
                  <a:pos x="121" y="134"/>
                </a:cxn>
                <a:cxn ang="0">
                  <a:pos x="196" y="57"/>
                </a:cxn>
                <a:cxn ang="0">
                  <a:pos x="255" y="45"/>
                </a:cxn>
                <a:cxn ang="0">
                  <a:pos x="285" y="64"/>
                </a:cxn>
                <a:cxn ang="0">
                  <a:pos x="289" y="162"/>
                </a:cxn>
                <a:cxn ang="0">
                  <a:pos x="235" y="332"/>
                </a:cxn>
                <a:cxn ang="0">
                  <a:pos x="178" y="515"/>
                </a:cxn>
                <a:cxn ang="0">
                  <a:pos x="152" y="649"/>
                </a:cxn>
                <a:cxn ang="0">
                  <a:pos x="164" y="783"/>
                </a:cxn>
                <a:cxn ang="0">
                  <a:pos x="225" y="877"/>
                </a:cxn>
                <a:cxn ang="0">
                  <a:pos x="316" y="924"/>
                </a:cxn>
                <a:cxn ang="0">
                  <a:pos x="439" y="926"/>
                </a:cxn>
                <a:cxn ang="0">
                  <a:pos x="577" y="839"/>
                </a:cxn>
                <a:cxn ang="0">
                  <a:pos x="522" y="1028"/>
                </a:cxn>
                <a:cxn ang="0">
                  <a:pos x="427" y="1190"/>
                </a:cxn>
                <a:cxn ang="0">
                  <a:pos x="326" y="1267"/>
                </a:cxn>
                <a:cxn ang="0">
                  <a:pos x="227" y="1286"/>
                </a:cxn>
                <a:cxn ang="0">
                  <a:pos x="160" y="1267"/>
                </a:cxn>
                <a:cxn ang="0">
                  <a:pos x="97" y="1199"/>
                </a:cxn>
                <a:cxn ang="0">
                  <a:pos x="160" y="1188"/>
                </a:cxn>
                <a:cxn ang="0">
                  <a:pos x="206" y="1141"/>
                </a:cxn>
                <a:cxn ang="0">
                  <a:pos x="215" y="1067"/>
                </a:cxn>
                <a:cxn ang="0">
                  <a:pos x="184" y="1026"/>
                </a:cxn>
                <a:cxn ang="0">
                  <a:pos x="126" y="1020"/>
                </a:cxn>
                <a:cxn ang="0">
                  <a:pos x="69" y="1056"/>
                </a:cxn>
                <a:cxn ang="0">
                  <a:pos x="39" y="1152"/>
                </a:cxn>
                <a:cxn ang="0">
                  <a:pos x="83" y="1265"/>
                </a:cxn>
                <a:cxn ang="0">
                  <a:pos x="194" y="1326"/>
                </a:cxn>
                <a:cxn ang="0">
                  <a:pos x="374" y="1305"/>
                </a:cxn>
                <a:cxn ang="0">
                  <a:pos x="546" y="1182"/>
                </a:cxn>
                <a:cxn ang="0">
                  <a:pos x="668" y="988"/>
                </a:cxn>
              </a:cxnLst>
              <a:rect l="0" t="0" r="r" b="b"/>
              <a:pathLst>
                <a:path w="882" h="1331">
                  <a:moveTo>
                    <a:pt x="874" y="126"/>
                  </a:moveTo>
                  <a:lnTo>
                    <a:pt x="878" y="108"/>
                  </a:lnTo>
                  <a:lnTo>
                    <a:pt x="880" y="96"/>
                  </a:lnTo>
                  <a:lnTo>
                    <a:pt x="882" y="87"/>
                  </a:lnTo>
                  <a:lnTo>
                    <a:pt x="882" y="77"/>
                  </a:lnTo>
                  <a:lnTo>
                    <a:pt x="878" y="57"/>
                  </a:lnTo>
                  <a:lnTo>
                    <a:pt x="870" y="42"/>
                  </a:lnTo>
                  <a:lnTo>
                    <a:pt x="858" y="30"/>
                  </a:lnTo>
                  <a:lnTo>
                    <a:pt x="843" y="23"/>
                  </a:lnTo>
                  <a:lnTo>
                    <a:pt x="827" y="21"/>
                  </a:lnTo>
                  <a:lnTo>
                    <a:pt x="811" y="23"/>
                  </a:lnTo>
                  <a:lnTo>
                    <a:pt x="793" y="32"/>
                  </a:lnTo>
                  <a:lnTo>
                    <a:pt x="775" y="45"/>
                  </a:lnTo>
                  <a:lnTo>
                    <a:pt x="759" y="66"/>
                  </a:lnTo>
                  <a:lnTo>
                    <a:pt x="756" y="77"/>
                  </a:lnTo>
                  <a:lnTo>
                    <a:pt x="750" y="98"/>
                  </a:lnTo>
                  <a:lnTo>
                    <a:pt x="744" y="123"/>
                  </a:lnTo>
                  <a:lnTo>
                    <a:pt x="738" y="151"/>
                  </a:lnTo>
                  <a:lnTo>
                    <a:pt x="732" y="177"/>
                  </a:lnTo>
                  <a:lnTo>
                    <a:pt x="712" y="258"/>
                  </a:lnTo>
                  <a:lnTo>
                    <a:pt x="694" y="341"/>
                  </a:lnTo>
                  <a:lnTo>
                    <a:pt x="609" y="711"/>
                  </a:lnTo>
                  <a:lnTo>
                    <a:pt x="603" y="726"/>
                  </a:lnTo>
                  <a:lnTo>
                    <a:pt x="593" y="745"/>
                  </a:lnTo>
                  <a:lnTo>
                    <a:pt x="577" y="771"/>
                  </a:lnTo>
                  <a:lnTo>
                    <a:pt x="556" y="796"/>
                  </a:lnTo>
                  <a:lnTo>
                    <a:pt x="532" y="824"/>
                  </a:lnTo>
                  <a:lnTo>
                    <a:pt x="502" y="847"/>
                  </a:lnTo>
                  <a:lnTo>
                    <a:pt x="469" y="869"/>
                  </a:lnTo>
                  <a:lnTo>
                    <a:pt x="433" y="881"/>
                  </a:lnTo>
                  <a:lnTo>
                    <a:pt x="392" y="886"/>
                  </a:lnTo>
                  <a:lnTo>
                    <a:pt x="358" y="881"/>
                  </a:lnTo>
                  <a:lnTo>
                    <a:pt x="332" y="871"/>
                  </a:lnTo>
                  <a:lnTo>
                    <a:pt x="312" y="854"/>
                  </a:lnTo>
                  <a:lnTo>
                    <a:pt x="297" y="832"/>
                  </a:lnTo>
                  <a:lnTo>
                    <a:pt x="285" y="807"/>
                  </a:lnTo>
                  <a:lnTo>
                    <a:pt x="279" y="777"/>
                  </a:lnTo>
                  <a:lnTo>
                    <a:pt x="275" y="749"/>
                  </a:lnTo>
                  <a:lnTo>
                    <a:pt x="273" y="720"/>
                  </a:lnTo>
                  <a:lnTo>
                    <a:pt x="277" y="668"/>
                  </a:lnTo>
                  <a:lnTo>
                    <a:pt x="285" y="613"/>
                  </a:lnTo>
                  <a:lnTo>
                    <a:pt x="299" y="551"/>
                  </a:lnTo>
                  <a:lnTo>
                    <a:pt x="316" y="481"/>
                  </a:lnTo>
                  <a:lnTo>
                    <a:pt x="342" y="402"/>
                  </a:lnTo>
                  <a:lnTo>
                    <a:pt x="372" y="317"/>
                  </a:lnTo>
                  <a:lnTo>
                    <a:pt x="386" y="279"/>
                  </a:lnTo>
                  <a:lnTo>
                    <a:pt x="395" y="249"/>
                  </a:lnTo>
                  <a:lnTo>
                    <a:pt x="401" y="226"/>
                  </a:lnTo>
                  <a:lnTo>
                    <a:pt x="409" y="187"/>
                  </a:lnTo>
                  <a:lnTo>
                    <a:pt x="409" y="168"/>
                  </a:lnTo>
                  <a:lnTo>
                    <a:pt x="405" y="130"/>
                  </a:lnTo>
                  <a:lnTo>
                    <a:pt x="395" y="94"/>
                  </a:lnTo>
                  <a:lnTo>
                    <a:pt x="378" y="62"/>
                  </a:lnTo>
                  <a:lnTo>
                    <a:pt x="354" y="36"/>
                  </a:lnTo>
                  <a:lnTo>
                    <a:pt x="326" y="17"/>
                  </a:lnTo>
                  <a:lnTo>
                    <a:pt x="291" y="4"/>
                  </a:lnTo>
                  <a:lnTo>
                    <a:pt x="253" y="0"/>
                  </a:lnTo>
                  <a:lnTo>
                    <a:pt x="214" y="4"/>
                  </a:lnTo>
                  <a:lnTo>
                    <a:pt x="176" y="19"/>
                  </a:lnTo>
                  <a:lnTo>
                    <a:pt x="144" y="40"/>
                  </a:lnTo>
                  <a:lnTo>
                    <a:pt x="115" y="68"/>
                  </a:lnTo>
                  <a:lnTo>
                    <a:pt x="89" y="98"/>
                  </a:lnTo>
                  <a:lnTo>
                    <a:pt x="67" y="134"/>
                  </a:lnTo>
                  <a:lnTo>
                    <a:pt x="49" y="168"/>
                  </a:lnTo>
                  <a:lnTo>
                    <a:pt x="33" y="204"/>
                  </a:lnTo>
                  <a:lnTo>
                    <a:pt x="22" y="236"/>
                  </a:lnTo>
                  <a:lnTo>
                    <a:pt x="12" y="266"/>
                  </a:lnTo>
                  <a:lnTo>
                    <a:pt x="6" y="289"/>
                  </a:lnTo>
                  <a:lnTo>
                    <a:pt x="2" y="306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4" y="328"/>
                  </a:lnTo>
                  <a:lnTo>
                    <a:pt x="6" y="332"/>
                  </a:lnTo>
                  <a:lnTo>
                    <a:pt x="14" y="336"/>
                  </a:lnTo>
                  <a:lnTo>
                    <a:pt x="35" y="336"/>
                  </a:lnTo>
                  <a:lnTo>
                    <a:pt x="41" y="330"/>
                  </a:lnTo>
                  <a:lnTo>
                    <a:pt x="47" y="319"/>
                  </a:lnTo>
                  <a:lnTo>
                    <a:pt x="53" y="300"/>
                  </a:lnTo>
                  <a:lnTo>
                    <a:pt x="73" y="234"/>
                  </a:lnTo>
                  <a:lnTo>
                    <a:pt x="97" y="179"/>
                  </a:lnTo>
                  <a:lnTo>
                    <a:pt x="121" y="134"/>
                  </a:lnTo>
                  <a:lnTo>
                    <a:pt x="144" y="100"/>
                  </a:lnTo>
                  <a:lnTo>
                    <a:pt x="170" y="74"/>
                  </a:lnTo>
                  <a:lnTo>
                    <a:pt x="196" y="57"/>
                  </a:lnTo>
                  <a:lnTo>
                    <a:pt x="221" y="47"/>
                  </a:lnTo>
                  <a:lnTo>
                    <a:pt x="247" y="45"/>
                  </a:lnTo>
                  <a:lnTo>
                    <a:pt x="255" y="45"/>
                  </a:lnTo>
                  <a:lnTo>
                    <a:pt x="267" y="47"/>
                  </a:lnTo>
                  <a:lnTo>
                    <a:pt x="277" y="53"/>
                  </a:lnTo>
                  <a:lnTo>
                    <a:pt x="285" y="64"/>
                  </a:lnTo>
                  <a:lnTo>
                    <a:pt x="293" y="83"/>
                  </a:lnTo>
                  <a:lnTo>
                    <a:pt x="295" y="111"/>
                  </a:lnTo>
                  <a:lnTo>
                    <a:pt x="289" y="162"/>
                  </a:lnTo>
                  <a:lnTo>
                    <a:pt x="277" y="211"/>
                  </a:lnTo>
                  <a:lnTo>
                    <a:pt x="263" y="255"/>
                  </a:lnTo>
                  <a:lnTo>
                    <a:pt x="235" y="332"/>
                  </a:lnTo>
                  <a:lnTo>
                    <a:pt x="214" y="400"/>
                  </a:lnTo>
                  <a:lnTo>
                    <a:pt x="194" y="462"/>
                  </a:lnTo>
                  <a:lnTo>
                    <a:pt x="178" y="515"/>
                  </a:lnTo>
                  <a:lnTo>
                    <a:pt x="166" y="564"/>
                  </a:lnTo>
                  <a:lnTo>
                    <a:pt x="158" y="609"/>
                  </a:lnTo>
                  <a:lnTo>
                    <a:pt x="152" y="649"/>
                  </a:lnTo>
                  <a:lnTo>
                    <a:pt x="150" y="688"/>
                  </a:lnTo>
                  <a:lnTo>
                    <a:pt x="154" y="739"/>
                  </a:lnTo>
                  <a:lnTo>
                    <a:pt x="164" y="783"/>
                  </a:lnTo>
                  <a:lnTo>
                    <a:pt x="180" y="822"/>
                  </a:lnTo>
                  <a:lnTo>
                    <a:pt x="200" y="852"/>
                  </a:lnTo>
                  <a:lnTo>
                    <a:pt x="225" y="877"/>
                  </a:lnTo>
                  <a:lnTo>
                    <a:pt x="253" y="898"/>
                  </a:lnTo>
                  <a:lnTo>
                    <a:pt x="285" y="913"/>
                  </a:lnTo>
                  <a:lnTo>
                    <a:pt x="316" y="924"/>
                  </a:lnTo>
                  <a:lnTo>
                    <a:pt x="350" y="930"/>
                  </a:lnTo>
                  <a:lnTo>
                    <a:pt x="384" y="932"/>
                  </a:lnTo>
                  <a:lnTo>
                    <a:pt x="439" y="926"/>
                  </a:lnTo>
                  <a:lnTo>
                    <a:pt x="488" y="907"/>
                  </a:lnTo>
                  <a:lnTo>
                    <a:pt x="536" y="877"/>
                  </a:lnTo>
                  <a:lnTo>
                    <a:pt x="577" y="839"/>
                  </a:lnTo>
                  <a:lnTo>
                    <a:pt x="562" y="903"/>
                  </a:lnTo>
                  <a:lnTo>
                    <a:pt x="546" y="964"/>
                  </a:lnTo>
                  <a:lnTo>
                    <a:pt x="522" y="1028"/>
                  </a:lnTo>
                  <a:lnTo>
                    <a:pt x="492" y="1092"/>
                  </a:lnTo>
                  <a:lnTo>
                    <a:pt x="453" y="1156"/>
                  </a:lnTo>
                  <a:lnTo>
                    <a:pt x="427" y="1190"/>
                  </a:lnTo>
                  <a:lnTo>
                    <a:pt x="395" y="1220"/>
                  </a:lnTo>
                  <a:lnTo>
                    <a:pt x="362" y="1248"/>
                  </a:lnTo>
                  <a:lnTo>
                    <a:pt x="326" y="1267"/>
                  </a:lnTo>
                  <a:lnTo>
                    <a:pt x="285" y="1282"/>
                  </a:lnTo>
                  <a:lnTo>
                    <a:pt x="243" y="1286"/>
                  </a:lnTo>
                  <a:lnTo>
                    <a:pt x="227" y="1286"/>
                  </a:lnTo>
                  <a:lnTo>
                    <a:pt x="208" y="1284"/>
                  </a:lnTo>
                  <a:lnTo>
                    <a:pt x="184" y="1277"/>
                  </a:lnTo>
                  <a:lnTo>
                    <a:pt x="160" y="1267"/>
                  </a:lnTo>
                  <a:lnTo>
                    <a:pt x="136" y="1252"/>
                  </a:lnTo>
                  <a:lnTo>
                    <a:pt x="115" y="1228"/>
                  </a:lnTo>
                  <a:lnTo>
                    <a:pt x="97" y="1199"/>
                  </a:lnTo>
                  <a:lnTo>
                    <a:pt x="119" y="1199"/>
                  </a:lnTo>
                  <a:lnTo>
                    <a:pt x="140" y="1196"/>
                  </a:lnTo>
                  <a:lnTo>
                    <a:pt x="160" y="1188"/>
                  </a:lnTo>
                  <a:lnTo>
                    <a:pt x="180" y="1175"/>
                  </a:lnTo>
                  <a:lnTo>
                    <a:pt x="194" y="1160"/>
                  </a:lnTo>
                  <a:lnTo>
                    <a:pt x="206" y="1141"/>
                  </a:lnTo>
                  <a:lnTo>
                    <a:pt x="215" y="1118"/>
                  </a:lnTo>
                  <a:lnTo>
                    <a:pt x="217" y="1090"/>
                  </a:lnTo>
                  <a:lnTo>
                    <a:pt x="215" y="1067"/>
                  </a:lnTo>
                  <a:lnTo>
                    <a:pt x="208" y="1047"/>
                  </a:lnTo>
                  <a:lnTo>
                    <a:pt x="196" y="1035"/>
                  </a:lnTo>
                  <a:lnTo>
                    <a:pt x="184" y="1026"/>
                  </a:lnTo>
                  <a:lnTo>
                    <a:pt x="170" y="1022"/>
                  </a:lnTo>
                  <a:lnTo>
                    <a:pt x="146" y="1018"/>
                  </a:lnTo>
                  <a:lnTo>
                    <a:pt x="126" y="1020"/>
                  </a:lnTo>
                  <a:lnTo>
                    <a:pt x="107" y="1026"/>
                  </a:lnTo>
                  <a:lnTo>
                    <a:pt x="87" y="1039"/>
                  </a:lnTo>
                  <a:lnTo>
                    <a:pt x="69" y="1056"/>
                  </a:lnTo>
                  <a:lnTo>
                    <a:pt x="53" y="1081"/>
                  </a:lnTo>
                  <a:lnTo>
                    <a:pt x="43" y="1113"/>
                  </a:lnTo>
                  <a:lnTo>
                    <a:pt x="39" y="1152"/>
                  </a:lnTo>
                  <a:lnTo>
                    <a:pt x="45" y="1194"/>
                  </a:lnTo>
                  <a:lnTo>
                    <a:pt x="59" y="1233"/>
                  </a:lnTo>
                  <a:lnTo>
                    <a:pt x="83" y="1265"/>
                  </a:lnTo>
                  <a:lnTo>
                    <a:pt x="113" y="1292"/>
                  </a:lnTo>
                  <a:lnTo>
                    <a:pt x="150" y="1314"/>
                  </a:lnTo>
                  <a:lnTo>
                    <a:pt x="194" y="1326"/>
                  </a:lnTo>
                  <a:lnTo>
                    <a:pt x="243" y="1331"/>
                  </a:lnTo>
                  <a:lnTo>
                    <a:pt x="308" y="1324"/>
                  </a:lnTo>
                  <a:lnTo>
                    <a:pt x="374" y="1305"/>
                  </a:lnTo>
                  <a:lnTo>
                    <a:pt x="435" y="1273"/>
                  </a:lnTo>
                  <a:lnTo>
                    <a:pt x="492" y="1233"/>
                  </a:lnTo>
                  <a:lnTo>
                    <a:pt x="546" y="1182"/>
                  </a:lnTo>
                  <a:lnTo>
                    <a:pt x="595" y="1124"/>
                  </a:lnTo>
                  <a:lnTo>
                    <a:pt x="635" y="1058"/>
                  </a:lnTo>
                  <a:lnTo>
                    <a:pt x="668" y="988"/>
                  </a:lnTo>
                  <a:lnTo>
                    <a:pt x="690" y="911"/>
                  </a:lnTo>
                  <a:lnTo>
                    <a:pt x="874" y="1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/>
          </p:nvSpPr>
          <p:spPr bwMode="auto">
            <a:xfrm>
              <a:off x="3455" y="3713"/>
              <a:ext cx="1272" cy="481"/>
            </a:xfrm>
            <a:custGeom>
              <a:avLst/>
              <a:gdLst/>
              <a:ahLst/>
              <a:cxnLst>
                <a:cxn ang="0">
                  <a:pos x="1207" y="83"/>
                </a:cxn>
                <a:cxn ang="0">
                  <a:pos x="1223" y="83"/>
                </a:cxn>
                <a:cxn ang="0">
                  <a:pos x="1237" y="81"/>
                </a:cxn>
                <a:cxn ang="0">
                  <a:pos x="1250" y="77"/>
                </a:cxn>
                <a:cxn ang="0">
                  <a:pos x="1262" y="70"/>
                </a:cxn>
                <a:cxn ang="0">
                  <a:pos x="1270" y="60"/>
                </a:cxn>
                <a:cxn ang="0">
                  <a:pos x="1272" y="41"/>
                </a:cxn>
                <a:cxn ang="0">
                  <a:pos x="1270" y="24"/>
                </a:cxn>
                <a:cxn ang="0">
                  <a:pos x="1262" y="13"/>
                </a:cxn>
                <a:cxn ang="0">
                  <a:pos x="1250" y="4"/>
                </a:cxn>
                <a:cxn ang="0">
                  <a:pos x="1239" y="2"/>
                </a:cxn>
                <a:cxn ang="0">
                  <a:pos x="1223" y="0"/>
                </a:cxn>
                <a:cxn ang="0">
                  <a:pos x="50" y="0"/>
                </a:cxn>
                <a:cxn ang="0">
                  <a:pos x="36" y="2"/>
                </a:cxn>
                <a:cxn ang="0">
                  <a:pos x="22" y="7"/>
                </a:cxn>
                <a:cxn ang="0">
                  <a:pos x="10" y="13"/>
                </a:cxn>
                <a:cxn ang="0">
                  <a:pos x="4" y="24"/>
                </a:cxn>
                <a:cxn ang="0">
                  <a:pos x="0" y="41"/>
                </a:cxn>
                <a:cxn ang="0">
                  <a:pos x="2" y="58"/>
                </a:cxn>
                <a:cxn ang="0">
                  <a:pos x="10" y="70"/>
                </a:cxn>
                <a:cxn ang="0">
                  <a:pos x="22" y="77"/>
                </a:cxn>
                <a:cxn ang="0">
                  <a:pos x="36" y="81"/>
                </a:cxn>
                <a:cxn ang="0">
                  <a:pos x="52" y="83"/>
                </a:cxn>
                <a:cxn ang="0">
                  <a:pos x="66" y="83"/>
                </a:cxn>
                <a:cxn ang="0">
                  <a:pos x="1207" y="83"/>
                </a:cxn>
                <a:cxn ang="0">
                  <a:pos x="1209" y="481"/>
                </a:cxn>
                <a:cxn ang="0">
                  <a:pos x="1237" y="481"/>
                </a:cxn>
                <a:cxn ang="0">
                  <a:pos x="1250" y="477"/>
                </a:cxn>
                <a:cxn ang="0">
                  <a:pos x="1262" y="471"/>
                </a:cxn>
                <a:cxn ang="0">
                  <a:pos x="1270" y="458"/>
                </a:cxn>
                <a:cxn ang="0">
                  <a:pos x="1272" y="441"/>
                </a:cxn>
                <a:cxn ang="0">
                  <a:pos x="1270" y="424"/>
                </a:cxn>
                <a:cxn ang="0">
                  <a:pos x="1262" y="411"/>
                </a:cxn>
                <a:cxn ang="0">
                  <a:pos x="1250" y="405"/>
                </a:cxn>
                <a:cxn ang="0">
                  <a:pos x="1237" y="400"/>
                </a:cxn>
                <a:cxn ang="0">
                  <a:pos x="52" y="400"/>
                </a:cxn>
                <a:cxn ang="0">
                  <a:pos x="36" y="403"/>
                </a:cxn>
                <a:cxn ang="0">
                  <a:pos x="22" y="405"/>
                </a:cxn>
                <a:cxn ang="0">
                  <a:pos x="10" y="411"/>
                </a:cxn>
                <a:cxn ang="0">
                  <a:pos x="4" y="424"/>
                </a:cxn>
                <a:cxn ang="0">
                  <a:pos x="0" y="441"/>
                </a:cxn>
                <a:cxn ang="0">
                  <a:pos x="2" y="458"/>
                </a:cxn>
                <a:cxn ang="0">
                  <a:pos x="10" y="471"/>
                </a:cxn>
                <a:cxn ang="0">
                  <a:pos x="22" y="477"/>
                </a:cxn>
                <a:cxn ang="0">
                  <a:pos x="36" y="481"/>
                </a:cxn>
                <a:cxn ang="0">
                  <a:pos x="64" y="481"/>
                </a:cxn>
                <a:cxn ang="0">
                  <a:pos x="1209" y="481"/>
                </a:cxn>
              </a:cxnLst>
              <a:rect l="0" t="0" r="r" b="b"/>
              <a:pathLst>
                <a:path w="1272" h="481">
                  <a:moveTo>
                    <a:pt x="1207" y="83"/>
                  </a:moveTo>
                  <a:lnTo>
                    <a:pt x="1223" y="83"/>
                  </a:lnTo>
                  <a:lnTo>
                    <a:pt x="1237" y="81"/>
                  </a:lnTo>
                  <a:lnTo>
                    <a:pt x="1250" y="77"/>
                  </a:lnTo>
                  <a:lnTo>
                    <a:pt x="1262" y="70"/>
                  </a:lnTo>
                  <a:lnTo>
                    <a:pt x="1270" y="60"/>
                  </a:lnTo>
                  <a:lnTo>
                    <a:pt x="1272" y="41"/>
                  </a:lnTo>
                  <a:lnTo>
                    <a:pt x="1270" y="24"/>
                  </a:lnTo>
                  <a:lnTo>
                    <a:pt x="1262" y="13"/>
                  </a:lnTo>
                  <a:lnTo>
                    <a:pt x="1250" y="4"/>
                  </a:lnTo>
                  <a:lnTo>
                    <a:pt x="1239" y="2"/>
                  </a:lnTo>
                  <a:lnTo>
                    <a:pt x="1223" y="0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22" y="7"/>
                  </a:lnTo>
                  <a:lnTo>
                    <a:pt x="10" y="13"/>
                  </a:lnTo>
                  <a:lnTo>
                    <a:pt x="4" y="24"/>
                  </a:lnTo>
                  <a:lnTo>
                    <a:pt x="0" y="41"/>
                  </a:lnTo>
                  <a:lnTo>
                    <a:pt x="2" y="58"/>
                  </a:lnTo>
                  <a:lnTo>
                    <a:pt x="10" y="70"/>
                  </a:lnTo>
                  <a:lnTo>
                    <a:pt x="22" y="77"/>
                  </a:lnTo>
                  <a:lnTo>
                    <a:pt x="36" y="81"/>
                  </a:lnTo>
                  <a:lnTo>
                    <a:pt x="52" y="83"/>
                  </a:lnTo>
                  <a:lnTo>
                    <a:pt x="66" y="83"/>
                  </a:lnTo>
                  <a:lnTo>
                    <a:pt x="1207" y="83"/>
                  </a:lnTo>
                  <a:close/>
                  <a:moveTo>
                    <a:pt x="1209" y="481"/>
                  </a:moveTo>
                  <a:lnTo>
                    <a:pt x="1237" y="481"/>
                  </a:lnTo>
                  <a:lnTo>
                    <a:pt x="1250" y="477"/>
                  </a:lnTo>
                  <a:lnTo>
                    <a:pt x="1262" y="471"/>
                  </a:lnTo>
                  <a:lnTo>
                    <a:pt x="1270" y="458"/>
                  </a:lnTo>
                  <a:lnTo>
                    <a:pt x="1272" y="441"/>
                  </a:lnTo>
                  <a:lnTo>
                    <a:pt x="1270" y="424"/>
                  </a:lnTo>
                  <a:lnTo>
                    <a:pt x="1262" y="411"/>
                  </a:lnTo>
                  <a:lnTo>
                    <a:pt x="1250" y="405"/>
                  </a:lnTo>
                  <a:lnTo>
                    <a:pt x="1237" y="400"/>
                  </a:lnTo>
                  <a:lnTo>
                    <a:pt x="52" y="400"/>
                  </a:lnTo>
                  <a:lnTo>
                    <a:pt x="36" y="403"/>
                  </a:lnTo>
                  <a:lnTo>
                    <a:pt x="22" y="405"/>
                  </a:lnTo>
                  <a:lnTo>
                    <a:pt x="10" y="411"/>
                  </a:lnTo>
                  <a:lnTo>
                    <a:pt x="4" y="424"/>
                  </a:lnTo>
                  <a:lnTo>
                    <a:pt x="0" y="441"/>
                  </a:lnTo>
                  <a:lnTo>
                    <a:pt x="2" y="458"/>
                  </a:lnTo>
                  <a:lnTo>
                    <a:pt x="10" y="471"/>
                  </a:lnTo>
                  <a:lnTo>
                    <a:pt x="22" y="477"/>
                  </a:lnTo>
                  <a:lnTo>
                    <a:pt x="36" y="481"/>
                  </a:lnTo>
                  <a:lnTo>
                    <a:pt x="64" y="481"/>
                  </a:lnTo>
                  <a:lnTo>
                    <a:pt x="120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5473" y="3268"/>
              <a:ext cx="1272" cy="1371"/>
            </a:xfrm>
            <a:custGeom>
              <a:avLst/>
              <a:gdLst/>
              <a:ahLst/>
              <a:cxnLst>
                <a:cxn ang="0">
                  <a:pos x="675" y="728"/>
                </a:cxn>
                <a:cxn ang="0">
                  <a:pos x="1222" y="728"/>
                </a:cxn>
                <a:cxn ang="0">
                  <a:pos x="1236" y="726"/>
                </a:cxn>
                <a:cxn ang="0">
                  <a:pos x="1250" y="722"/>
                </a:cxn>
                <a:cxn ang="0">
                  <a:pos x="1262" y="716"/>
                </a:cxn>
                <a:cxn ang="0">
                  <a:pos x="1270" y="703"/>
                </a:cxn>
                <a:cxn ang="0">
                  <a:pos x="1272" y="686"/>
                </a:cxn>
                <a:cxn ang="0">
                  <a:pos x="1270" y="669"/>
                </a:cxn>
                <a:cxn ang="0">
                  <a:pos x="1262" y="658"/>
                </a:cxn>
                <a:cxn ang="0">
                  <a:pos x="1250" y="650"/>
                </a:cxn>
                <a:cxn ang="0">
                  <a:pos x="1238" y="647"/>
                </a:cxn>
                <a:cxn ang="0">
                  <a:pos x="1222" y="645"/>
                </a:cxn>
                <a:cxn ang="0">
                  <a:pos x="675" y="645"/>
                </a:cxn>
                <a:cxn ang="0">
                  <a:pos x="675" y="39"/>
                </a:cxn>
                <a:cxn ang="0">
                  <a:pos x="671" y="24"/>
                </a:cxn>
                <a:cxn ang="0">
                  <a:pos x="665" y="13"/>
                </a:cxn>
                <a:cxn ang="0">
                  <a:pos x="653" y="5"/>
                </a:cxn>
                <a:cxn ang="0">
                  <a:pos x="637" y="0"/>
                </a:cxn>
                <a:cxn ang="0">
                  <a:pos x="621" y="5"/>
                </a:cxn>
                <a:cxn ang="0">
                  <a:pos x="609" y="11"/>
                </a:cxn>
                <a:cxn ang="0">
                  <a:pos x="603" y="24"/>
                </a:cxn>
                <a:cxn ang="0">
                  <a:pos x="599" y="53"/>
                </a:cxn>
                <a:cxn ang="0">
                  <a:pos x="599" y="645"/>
                </a:cxn>
                <a:cxn ang="0">
                  <a:pos x="49" y="645"/>
                </a:cxn>
                <a:cxn ang="0">
                  <a:pos x="22" y="650"/>
                </a:cxn>
                <a:cxn ang="0">
                  <a:pos x="10" y="658"/>
                </a:cxn>
                <a:cxn ang="0">
                  <a:pos x="4" y="669"/>
                </a:cxn>
                <a:cxn ang="0">
                  <a:pos x="0" y="686"/>
                </a:cxn>
                <a:cxn ang="0">
                  <a:pos x="2" y="703"/>
                </a:cxn>
                <a:cxn ang="0">
                  <a:pos x="10" y="716"/>
                </a:cxn>
                <a:cxn ang="0">
                  <a:pos x="22" y="722"/>
                </a:cxn>
                <a:cxn ang="0">
                  <a:pos x="36" y="726"/>
                </a:cxn>
                <a:cxn ang="0">
                  <a:pos x="49" y="728"/>
                </a:cxn>
                <a:cxn ang="0">
                  <a:pos x="599" y="728"/>
                </a:cxn>
                <a:cxn ang="0">
                  <a:pos x="599" y="1318"/>
                </a:cxn>
                <a:cxn ang="0">
                  <a:pos x="601" y="1335"/>
                </a:cxn>
                <a:cxn ang="0">
                  <a:pos x="603" y="1348"/>
                </a:cxn>
                <a:cxn ang="0">
                  <a:pos x="611" y="1361"/>
                </a:cxn>
                <a:cxn ang="0">
                  <a:pos x="621" y="1369"/>
                </a:cxn>
                <a:cxn ang="0">
                  <a:pos x="637" y="1371"/>
                </a:cxn>
                <a:cxn ang="0">
                  <a:pos x="653" y="1369"/>
                </a:cxn>
                <a:cxn ang="0">
                  <a:pos x="665" y="1361"/>
                </a:cxn>
                <a:cxn ang="0">
                  <a:pos x="671" y="1348"/>
                </a:cxn>
                <a:cxn ang="0">
                  <a:pos x="675" y="1335"/>
                </a:cxn>
                <a:cxn ang="0">
                  <a:pos x="675" y="1303"/>
                </a:cxn>
                <a:cxn ang="0">
                  <a:pos x="675" y="728"/>
                </a:cxn>
              </a:cxnLst>
              <a:rect l="0" t="0" r="r" b="b"/>
              <a:pathLst>
                <a:path w="1272" h="1371">
                  <a:moveTo>
                    <a:pt x="675" y="728"/>
                  </a:moveTo>
                  <a:lnTo>
                    <a:pt x="1222" y="728"/>
                  </a:lnTo>
                  <a:lnTo>
                    <a:pt x="1236" y="726"/>
                  </a:lnTo>
                  <a:lnTo>
                    <a:pt x="1250" y="722"/>
                  </a:lnTo>
                  <a:lnTo>
                    <a:pt x="1262" y="716"/>
                  </a:lnTo>
                  <a:lnTo>
                    <a:pt x="1270" y="703"/>
                  </a:lnTo>
                  <a:lnTo>
                    <a:pt x="1272" y="686"/>
                  </a:lnTo>
                  <a:lnTo>
                    <a:pt x="1270" y="669"/>
                  </a:lnTo>
                  <a:lnTo>
                    <a:pt x="1262" y="658"/>
                  </a:lnTo>
                  <a:lnTo>
                    <a:pt x="1250" y="650"/>
                  </a:lnTo>
                  <a:lnTo>
                    <a:pt x="1238" y="647"/>
                  </a:lnTo>
                  <a:lnTo>
                    <a:pt x="1222" y="645"/>
                  </a:lnTo>
                  <a:lnTo>
                    <a:pt x="675" y="645"/>
                  </a:lnTo>
                  <a:lnTo>
                    <a:pt x="675" y="39"/>
                  </a:lnTo>
                  <a:lnTo>
                    <a:pt x="671" y="24"/>
                  </a:lnTo>
                  <a:lnTo>
                    <a:pt x="665" y="13"/>
                  </a:lnTo>
                  <a:lnTo>
                    <a:pt x="653" y="5"/>
                  </a:lnTo>
                  <a:lnTo>
                    <a:pt x="637" y="0"/>
                  </a:lnTo>
                  <a:lnTo>
                    <a:pt x="621" y="5"/>
                  </a:lnTo>
                  <a:lnTo>
                    <a:pt x="609" y="11"/>
                  </a:lnTo>
                  <a:lnTo>
                    <a:pt x="603" y="24"/>
                  </a:lnTo>
                  <a:lnTo>
                    <a:pt x="599" y="53"/>
                  </a:lnTo>
                  <a:lnTo>
                    <a:pt x="599" y="645"/>
                  </a:lnTo>
                  <a:lnTo>
                    <a:pt x="49" y="645"/>
                  </a:lnTo>
                  <a:lnTo>
                    <a:pt x="22" y="650"/>
                  </a:lnTo>
                  <a:lnTo>
                    <a:pt x="10" y="658"/>
                  </a:lnTo>
                  <a:lnTo>
                    <a:pt x="4" y="669"/>
                  </a:lnTo>
                  <a:lnTo>
                    <a:pt x="0" y="686"/>
                  </a:lnTo>
                  <a:lnTo>
                    <a:pt x="2" y="703"/>
                  </a:lnTo>
                  <a:lnTo>
                    <a:pt x="10" y="716"/>
                  </a:lnTo>
                  <a:lnTo>
                    <a:pt x="22" y="722"/>
                  </a:lnTo>
                  <a:lnTo>
                    <a:pt x="36" y="726"/>
                  </a:lnTo>
                  <a:lnTo>
                    <a:pt x="49" y="728"/>
                  </a:lnTo>
                  <a:lnTo>
                    <a:pt x="599" y="728"/>
                  </a:lnTo>
                  <a:lnTo>
                    <a:pt x="599" y="1318"/>
                  </a:lnTo>
                  <a:lnTo>
                    <a:pt x="601" y="1335"/>
                  </a:lnTo>
                  <a:lnTo>
                    <a:pt x="603" y="1348"/>
                  </a:lnTo>
                  <a:lnTo>
                    <a:pt x="611" y="1361"/>
                  </a:lnTo>
                  <a:lnTo>
                    <a:pt x="621" y="1369"/>
                  </a:lnTo>
                  <a:lnTo>
                    <a:pt x="637" y="1371"/>
                  </a:lnTo>
                  <a:lnTo>
                    <a:pt x="653" y="1369"/>
                  </a:lnTo>
                  <a:lnTo>
                    <a:pt x="665" y="1361"/>
                  </a:lnTo>
                  <a:lnTo>
                    <a:pt x="671" y="1348"/>
                  </a:lnTo>
                  <a:lnTo>
                    <a:pt x="675" y="1335"/>
                  </a:lnTo>
                  <a:lnTo>
                    <a:pt x="675" y="1303"/>
                  </a:lnTo>
                  <a:lnTo>
                    <a:pt x="675" y="7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7024" y="3098"/>
              <a:ext cx="631" cy="1371"/>
            </a:xfrm>
            <a:custGeom>
              <a:avLst/>
              <a:gdLst/>
              <a:ahLst/>
              <a:cxnLst>
                <a:cxn ang="0">
                  <a:pos x="391" y="53"/>
                </a:cxn>
                <a:cxn ang="0">
                  <a:pos x="391" y="30"/>
                </a:cxn>
                <a:cxn ang="0">
                  <a:pos x="390" y="13"/>
                </a:cxn>
                <a:cxn ang="0">
                  <a:pos x="384" y="4"/>
                </a:cxn>
                <a:cxn ang="0">
                  <a:pos x="370" y="0"/>
                </a:cxn>
                <a:cxn ang="0">
                  <a:pos x="348" y="0"/>
                </a:cxn>
                <a:cxn ang="0">
                  <a:pos x="306" y="38"/>
                </a:cxn>
                <a:cxn ang="0">
                  <a:pos x="263" y="70"/>
                </a:cxn>
                <a:cxn ang="0">
                  <a:pos x="219" y="94"/>
                </a:cxn>
                <a:cxn ang="0">
                  <a:pos x="174" y="109"/>
                </a:cxn>
                <a:cxn ang="0">
                  <a:pos x="132" y="119"/>
                </a:cxn>
                <a:cxn ang="0">
                  <a:pos x="91" y="128"/>
                </a:cxn>
                <a:cxn ang="0">
                  <a:pos x="55" y="130"/>
                </a:cxn>
                <a:cxn ang="0">
                  <a:pos x="24" y="132"/>
                </a:cxn>
                <a:cxn ang="0">
                  <a:pos x="0" y="132"/>
                </a:cxn>
                <a:cxn ang="0">
                  <a:pos x="0" y="196"/>
                </a:cxn>
                <a:cxn ang="0">
                  <a:pos x="26" y="196"/>
                </a:cxn>
                <a:cxn ang="0">
                  <a:pos x="59" y="194"/>
                </a:cxn>
                <a:cxn ang="0">
                  <a:pos x="103" y="189"/>
                </a:cxn>
                <a:cxn ang="0">
                  <a:pos x="150" y="179"/>
                </a:cxn>
                <a:cxn ang="0">
                  <a:pos x="200" y="164"/>
                </a:cxn>
                <a:cxn ang="0">
                  <a:pos x="251" y="143"/>
                </a:cxn>
                <a:cxn ang="0">
                  <a:pos x="251" y="1233"/>
                </a:cxn>
                <a:cxn ang="0">
                  <a:pos x="249" y="1252"/>
                </a:cxn>
                <a:cxn ang="0">
                  <a:pos x="243" y="1267"/>
                </a:cxn>
                <a:cxn ang="0">
                  <a:pos x="233" y="1279"/>
                </a:cxn>
                <a:cxn ang="0">
                  <a:pos x="217" y="1290"/>
                </a:cxn>
                <a:cxn ang="0">
                  <a:pos x="196" y="1299"/>
                </a:cxn>
                <a:cxn ang="0">
                  <a:pos x="164" y="1303"/>
                </a:cxn>
                <a:cxn ang="0">
                  <a:pos x="124" y="1307"/>
                </a:cxn>
                <a:cxn ang="0">
                  <a:pos x="12" y="1307"/>
                </a:cxn>
                <a:cxn ang="0">
                  <a:pos x="12" y="1371"/>
                </a:cxn>
                <a:cxn ang="0">
                  <a:pos x="45" y="1369"/>
                </a:cxn>
                <a:cxn ang="0">
                  <a:pos x="89" y="1367"/>
                </a:cxn>
                <a:cxn ang="0">
                  <a:pos x="138" y="1367"/>
                </a:cxn>
                <a:cxn ang="0">
                  <a:pos x="188" y="1365"/>
                </a:cxn>
                <a:cxn ang="0">
                  <a:pos x="455" y="1365"/>
                </a:cxn>
                <a:cxn ang="0">
                  <a:pos x="506" y="1367"/>
                </a:cxn>
                <a:cxn ang="0">
                  <a:pos x="554" y="1367"/>
                </a:cxn>
                <a:cxn ang="0">
                  <a:pos x="597" y="1369"/>
                </a:cxn>
                <a:cxn ang="0">
                  <a:pos x="631" y="1371"/>
                </a:cxn>
                <a:cxn ang="0">
                  <a:pos x="631" y="1307"/>
                </a:cxn>
                <a:cxn ang="0">
                  <a:pos x="518" y="1307"/>
                </a:cxn>
                <a:cxn ang="0">
                  <a:pos x="479" y="1303"/>
                </a:cxn>
                <a:cxn ang="0">
                  <a:pos x="447" y="1299"/>
                </a:cxn>
                <a:cxn ang="0">
                  <a:pos x="425" y="1290"/>
                </a:cxn>
                <a:cxn ang="0">
                  <a:pos x="409" y="1282"/>
                </a:cxn>
                <a:cxn ang="0">
                  <a:pos x="399" y="1269"/>
                </a:cxn>
                <a:cxn ang="0">
                  <a:pos x="395" y="1252"/>
                </a:cxn>
                <a:cxn ang="0">
                  <a:pos x="393" y="1233"/>
                </a:cxn>
                <a:cxn ang="0">
                  <a:pos x="391" y="1209"/>
                </a:cxn>
                <a:cxn ang="0">
                  <a:pos x="391" y="53"/>
                </a:cxn>
              </a:cxnLst>
              <a:rect l="0" t="0" r="r" b="b"/>
              <a:pathLst>
                <a:path w="631" h="1371">
                  <a:moveTo>
                    <a:pt x="391" y="53"/>
                  </a:moveTo>
                  <a:lnTo>
                    <a:pt x="391" y="30"/>
                  </a:lnTo>
                  <a:lnTo>
                    <a:pt x="390" y="13"/>
                  </a:lnTo>
                  <a:lnTo>
                    <a:pt x="384" y="4"/>
                  </a:lnTo>
                  <a:lnTo>
                    <a:pt x="370" y="0"/>
                  </a:lnTo>
                  <a:lnTo>
                    <a:pt x="348" y="0"/>
                  </a:lnTo>
                  <a:lnTo>
                    <a:pt x="306" y="38"/>
                  </a:lnTo>
                  <a:lnTo>
                    <a:pt x="263" y="70"/>
                  </a:lnTo>
                  <a:lnTo>
                    <a:pt x="219" y="94"/>
                  </a:lnTo>
                  <a:lnTo>
                    <a:pt x="174" y="109"/>
                  </a:lnTo>
                  <a:lnTo>
                    <a:pt x="132" y="119"/>
                  </a:lnTo>
                  <a:lnTo>
                    <a:pt x="91" y="128"/>
                  </a:lnTo>
                  <a:lnTo>
                    <a:pt x="55" y="130"/>
                  </a:lnTo>
                  <a:lnTo>
                    <a:pt x="24" y="132"/>
                  </a:lnTo>
                  <a:lnTo>
                    <a:pt x="0" y="132"/>
                  </a:lnTo>
                  <a:lnTo>
                    <a:pt x="0" y="196"/>
                  </a:lnTo>
                  <a:lnTo>
                    <a:pt x="26" y="196"/>
                  </a:lnTo>
                  <a:lnTo>
                    <a:pt x="59" y="194"/>
                  </a:lnTo>
                  <a:lnTo>
                    <a:pt x="103" y="189"/>
                  </a:lnTo>
                  <a:lnTo>
                    <a:pt x="150" y="179"/>
                  </a:lnTo>
                  <a:lnTo>
                    <a:pt x="200" y="164"/>
                  </a:lnTo>
                  <a:lnTo>
                    <a:pt x="251" y="143"/>
                  </a:lnTo>
                  <a:lnTo>
                    <a:pt x="251" y="1233"/>
                  </a:lnTo>
                  <a:lnTo>
                    <a:pt x="249" y="1252"/>
                  </a:lnTo>
                  <a:lnTo>
                    <a:pt x="243" y="1267"/>
                  </a:lnTo>
                  <a:lnTo>
                    <a:pt x="233" y="1279"/>
                  </a:lnTo>
                  <a:lnTo>
                    <a:pt x="217" y="1290"/>
                  </a:lnTo>
                  <a:lnTo>
                    <a:pt x="196" y="1299"/>
                  </a:lnTo>
                  <a:lnTo>
                    <a:pt x="164" y="1303"/>
                  </a:lnTo>
                  <a:lnTo>
                    <a:pt x="124" y="1307"/>
                  </a:lnTo>
                  <a:lnTo>
                    <a:pt x="12" y="1307"/>
                  </a:lnTo>
                  <a:lnTo>
                    <a:pt x="12" y="1371"/>
                  </a:lnTo>
                  <a:lnTo>
                    <a:pt x="45" y="1369"/>
                  </a:lnTo>
                  <a:lnTo>
                    <a:pt x="89" y="1367"/>
                  </a:lnTo>
                  <a:lnTo>
                    <a:pt x="138" y="1367"/>
                  </a:lnTo>
                  <a:lnTo>
                    <a:pt x="188" y="1365"/>
                  </a:lnTo>
                  <a:lnTo>
                    <a:pt x="455" y="1365"/>
                  </a:lnTo>
                  <a:lnTo>
                    <a:pt x="506" y="1367"/>
                  </a:lnTo>
                  <a:lnTo>
                    <a:pt x="554" y="1367"/>
                  </a:lnTo>
                  <a:lnTo>
                    <a:pt x="597" y="1369"/>
                  </a:lnTo>
                  <a:lnTo>
                    <a:pt x="631" y="1371"/>
                  </a:lnTo>
                  <a:lnTo>
                    <a:pt x="631" y="1307"/>
                  </a:lnTo>
                  <a:lnTo>
                    <a:pt x="518" y="1307"/>
                  </a:lnTo>
                  <a:lnTo>
                    <a:pt x="479" y="1303"/>
                  </a:lnTo>
                  <a:lnTo>
                    <a:pt x="447" y="1299"/>
                  </a:lnTo>
                  <a:lnTo>
                    <a:pt x="425" y="1290"/>
                  </a:lnTo>
                  <a:lnTo>
                    <a:pt x="409" y="1282"/>
                  </a:lnTo>
                  <a:lnTo>
                    <a:pt x="399" y="1269"/>
                  </a:lnTo>
                  <a:lnTo>
                    <a:pt x="395" y="1252"/>
                  </a:lnTo>
                  <a:lnTo>
                    <a:pt x="393" y="1233"/>
                  </a:lnTo>
                  <a:lnTo>
                    <a:pt x="391" y="1209"/>
                  </a:lnTo>
                  <a:lnTo>
                    <a:pt x="391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ourier New"/>
              </a:endParaRPr>
            </a:p>
          </p:txBody>
        </p:sp>
      </p:grpSp>
      <p:grpSp>
        <p:nvGrpSpPr>
          <p:cNvPr id="15" name="Group 21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3553569" y="5699034"/>
            <a:ext cx="1015027" cy="314434"/>
            <a:chOff x="1681" y="3497"/>
            <a:chExt cx="5788" cy="1793"/>
          </a:xfrm>
        </p:grpSpPr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1681" y="3959"/>
              <a:ext cx="882" cy="1331"/>
            </a:xfrm>
            <a:custGeom>
              <a:avLst/>
              <a:gdLst/>
              <a:ahLst/>
              <a:cxnLst>
                <a:cxn ang="0">
                  <a:pos x="880" y="96"/>
                </a:cxn>
                <a:cxn ang="0">
                  <a:pos x="878" y="57"/>
                </a:cxn>
                <a:cxn ang="0">
                  <a:pos x="843" y="23"/>
                </a:cxn>
                <a:cxn ang="0">
                  <a:pos x="793" y="32"/>
                </a:cxn>
                <a:cxn ang="0">
                  <a:pos x="756" y="77"/>
                </a:cxn>
                <a:cxn ang="0">
                  <a:pos x="738" y="151"/>
                </a:cxn>
                <a:cxn ang="0">
                  <a:pos x="694" y="341"/>
                </a:cxn>
                <a:cxn ang="0">
                  <a:pos x="593" y="745"/>
                </a:cxn>
                <a:cxn ang="0">
                  <a:pos x="532" y="824"/>
                </a:cxn>
                <a:cxn ang="0">
                  <a:pos x="433" y="881"/>
                </a:cxn>
                <a:cxn ang="0">
                  <a:pos x="332" y="871"/>
                </a:cxn>
                <a:cxn ang="0">
                  <a:pos x="285" y="807"/>
                </a:cxn>
                <a:cxn ang="0">
                  <a:pos x="273" y="720"/>
                </a:cxn>
                <a:cxn ang="0">
                  <a:pos x="299" y="551"/>
                </a:cxn>
                <a:cxn ang="0">
                  <a:pos x="372" y="317"/>
                </a:cxn>
                <a:cxn ang="0">
                  <a:pos x="401" y="226"/>
                </a:cxn>
                <a:cxn ang="0">
                  <a:pos x="405" y="130"/>
                </a:cxn>
                <a:cxn ang="0">
                  <a:pos x="354" y="36"/>
                </a:cxn>
                <a:cxn ang="0">
                  <a:pos x="253" y="0"/>
                </a:cxn>
                <a:cxn ang="0">
                  <a:pos x="144" y="40"/>
                </a:cxn>
                <a:cxn ang="0">
                  <a:pos x="67" y="134"/>
                </a:cxn>
                <a:cxn ang="0">
                  <a:pos x="22" y="236"/>
                </a:cxn>
                <a:cxn ang="0">
                  <a:pos x="2" y="306"/>
                </a:cxn>
                <a:cxn ang="0">
                  <a:pos x="4" y="328"/>
                </a:cxn>
                <a:cxn ang="0">
                  <a:pos x="35" y="336"/>
                </a:cxn>
                <a:cxn ang="0">
                  <a:pos x="53" y="300"/>
                </a:cxn>
                <a:cxn ang="0">
                  <a:pos x="121" y="134"/>
                </a:cxn>
                <a:cxn ang="0">
                  <a:pos x="196" y="57"/>
                </a:cxn>
                <a:cxn ang="0">
                  <a:pos x="255" y="45"/>
                </a:cxn>
                <a:cxn ang="0">
                  <a:pos x="285" y="64"/>
                </a:cxn>
                <a:cxn ang="0">
                  <a:pos x="289" y="162"/>
                </a:cxn>
                <a:cxn ang="0">
                  <a:pos x="235" y="332"/>
                </a:cxn>
                <a:cxn ang="0">
                  <a:pos x="178" y="515"/>
                </a:cxn>
                <a:cxn ang="0">
                  <a:pos x="152" y="649"/>
                </a:cxn>
                <a:cxn ang="0">
                  <a:pos x="164" y="783"/>
                </a:cxn>
                <a:cxn ang="0">
                  <a:pos x="225" y="877"/>
                </a:cxn>
                <a:cxn ang="0">
                  <a:pos x="316" y="924"/>
                </a:cxn>
                <a:cxn ang="0">
                  <a:pos x="439" y="926"/>
                </a:cxn>
                <a:cxn ang="0">
                  <a:pos x="577" y="839"/>
                </a:cxn>
                <a:cxn ang="0">
                  <a:pos x="522" y="1028"/>
                </a:cxn>
                <a:cxn ang="0">
                  <a:pos x="427" y="1190"/>
                </a:cxn>
                <a:cxn ang="0">
                  <a:pos x="326" y="1267"/>
                </a:cxn>
                <a:cxn ang="0">
                  <a:pos x="227" y="1286"/>
                </a:cxn>
                <a:cxn ang="0">
                  <a:pos x="160" y="1267"/>
                </a:cxn>
                <a:cxn ang="0">
                  <a:pos x="97" y="1199"/>
                </a:cxn>
                <a:cxn ang="0">
                  <a:pos x="160" y="1188"/>
                </a:cxn>
                <a:cxn ang="0">
                  <a:pos x="206" y="1141"/>
                </a:cxn>
                <a:cxn ang="0">
                  <a:pos x="215" y="1067"/>
                </a:cxn>
                <a:cxn ang="0">
                  <a:pos x="184" y="1026"/>
                </a:cxn>
                <a:cxn ang="0">
                  <a:pos x="126" y="1020"/>
                </a:cxn>
                <a:cxn ang="0">
                  <a:pos x="69" y="1056"/>
                </a:cxn>
                <a:cxn ang="0">
                  <a:pos x="39" y="1152"/>
                </a:cxn>
                <a:cxn ang="0">
                  <a:pos x="83" y="1265"/>
                </a:cxn>
                <a:cxn ang="0">
                  <a:pos x="194" y="1326"/>
                </a:cxn>
                <a:cxn ang="0">
                  <a:pos x="374" y="1305"/>
                </a:cxn>
                <a:cxn ang="0">
                  <a:pos x="546" y="1182"/>
                </a:cxn>
                <a:cxn ang="0">
                  <a:pos x="668" y="988"/>
                </a:cxn>
              </a:cxnLst>
              <a:rect l="0" t="0" r="r" b="b"/>
              <a:pathLst>
                <a:path w="882" h="1331">
                  <a:moveTo>
                    <a:pt x="874" y="126"/>
                  </a:moveTo>
                  <a:lnTo>
                    <a:pt x="878" y="108"/>
                  </a:lnTo>
                  <a:lnTo>
                    <a:pt x="880" y="96"/>
                  </a:lnTo>
                  <a:lnTo>
                    <a:pt x="882" y="87"/>
                  </a:lnTo>
                  <a:lnTo>
                    <a:pt x="882" y="77"/>
                  </a:lnTo>
                  <a:lnTo>
                    <a:pt x="878" y="57"/>
                  </a:lnTo>
                  <a:lnTo>
                    <a:pt x="870" y="42"/>
                  </a:lnTo>
                  <a:lnTo>
                    <a:pt x="858" y="30"/>
                  </a:lnTo>
                  <a:lnTo>
                    <a:pt x="843" y="23"/>
                  </a:lnTo>
                  <a:lnTo>
                    <a:pt x="827" y="21"/>
                  </a:lnTo>
                  <a:lnTo>
                    <a:pt x="811" y="23"/>
                  </a:lnTo>
                  <a:lnTo>
                    <a:pt x="793" y="32"/>
                  </a:lnTo>
                  <a:lnTo>
                    <a:pt x="775" y="45"/>
                  </a:lnTo>
                  <a:lnTo>
                    <a:pt x="759" y="66"/>
                  </a:lnTo>
                  <a:lnTo>
                    <a:pt x="756" y="77"/>
                  </a:lnTo>
                  <a:lnTo>
                    <a:pt x="750" y="98"/>
                  </a:lnTo>
                  <a:lnTo>
                    <a:pt x="744" y="123"/>
                  </a:lnTo>
                  <a:lnTo>
                    <a:pt x="738" y="151"/>
                  </a:lnTo>
                  <a:lnTo>
                    <a:pt x="732" y="177"/>
                  </a:lnTo>
                  <a:lnTo>
                    <a:pt x="712" y="258"/>
                  </a:lnTo>
                  <a:lnTo>
                    <a:pt x="694" y="341"/>
                  </a:lnTo>
                  <a:lnTo>
                    <a:pt x="609" y="711"/>
                  </a:lnTo>
                  <a:lnTo>
                    <a:pt x="603" y="726"/>
                  </a:lnTo>
                  <a:lnTo>
                    <a:pt x="593" y="745"/>
                  </a:lnTo>
                  <a:lnTo>
                    <a:pt x="577" y="771"/>
                  </a:lnTo>
                  <a:lnTo>
                    <a:pt x="556" y="796"/>
                  </a:lnTo>
                  <a:lnTo>
                    <a:pt x="532" y="824"/>
                  </a:lnTo>
                  <a:lnTo>
                    <a:pt x="502" y="847"/>
                  </a:lnTo>
                  <a:lnTo>
                    <a:pt x="469" y="869"/>
                  </a:lnTo>
                  <a:lnTo>
                    <a:pt x="433" y="881"/>
                  </a:lnTo>
                  <a:lnTo>
                    <a:pt x="392" y="886"/>
                  </a:lnTo>
                  <a:lnTo>
                    <a:pt x="358" y="881"/>
                  </a:lnTo>
                  <a:lnTo>
                    <a:pt x="332" y="871"/>
                  </a:lnTo>
                  <a:lnTo>
                    <a:pt x="312" y="854"/>
                  </a:lnTo>
                  <a:lnTo>
                    <a:pt x="297" y="832"/>
                  </a:lnTo>
                  <a:lnTo>
                    <a:pt x="285" y="807"/>
                  </a:lnTo>
                  <a:lnTo>
                    <a:pt x="279" y="777"/>
                  </a:lnTo>
                  <a:lnTo>
                    <a:pt x="275" y="749"/>
                  </a:lnTo>
                  <a:lnTo>
                    <a:pt x="273" y="720"/>
                  </a:lnTo>
                  <a:lnTo>
                    <a:pt x="277" y="668"/>
                  </a:lnTo>
                  <a:lnTo>
                    <a:pt x="285" y="613"/>
                  </a:lnTo>
                  <a:lnTo>
                    <a:pt x="299" y="551"/>
                  </a:lnTo>
                  <a:lnTo>
                    <a:pt x="316" y="481"/>
                  </a:lnTo>
                  <a:lnTo>
                    <a:pt x="342" y="402"/>
                  </a:lnTo>
                  <a:lnTo>
                    <a:pt x="372" y="317"/>
                  </a:lnTo>
                  <a:lnTo>
                    <a:pt x="386" y="279"/>
                  </a:lnTo>
                  <a:lnTo>
                    <a:pt x="395" y="249"/>
                  </a:lnTo>
                  <a:lnTo>
                    <a:pt x="401" y="226"/>
                  </a:lnTo>
                  <a:lnTo>
                    <a:pt x="409" y="187"/>
                  </a:lnTo>
                  <a:lnTo>
                    <a:pt x="409" y="168"/>
                  </a:lnTo>
                  <a:lnTo>
                    <a:pt x="405" y="130"/>
                  </a:lnTo>
                  <a:lnTo>
                    <a:pt x="395" y="94"/>
                  </a:lnTo>
                  <a:lnTo>
                    <a:pt x="378" y="62"/>
                  </a:lnTo>
                  <a:lnTo>
                    <a:pt x="354" y="36"/>
                  </a:lnTo>
                  <a:lnTo>
                    <a:pt x="326" y="17"/>
                  </a:lnTo>
                  <a:lnTo>
                    <a:pt x="291" y="4"/>
                  </a:lnTo>
                  <a:lnTo>
                    <a:pt x="253" y="0"/>
                  </a:lnTo>
                  <a:lnTo>
                    <a:pt x="214" y="4"/>
                  </a:lnTo>
                  <a:lnTo>
                    <a:pt x="176" y="19"/>
                  </a:lnTo>
                  <a:lnTo>
                    <a:pt x="144" y="40"/>
                  </a:lnTo>
                  <a:lnTo>
                    <a:pt x="115" y="68"/>
                  </a:lnTo>
                  <a:lnTo>
                    <a:pt x="89" y="98"/>
                  </a:lnTo>
                  <a:lnTo>
                    <a:pt x="67" y="134"/>
                  </a:lnTo>
                  <a:lnTo>
                    <a:pt x="49" y="168"/>
                  </a:lnTo>
                  <a:lnTo>
                    <a:pt x="33" y="204"/>
                  </a:lnTo>
                  <a:lnTo>
                    <a:pt x="22" y="236"/>
                  </a:lnTo>
                  <a:lnTo>
                    <a:pt x="12" y="266"/>
                  </a:lnTo>
                  <a:lnTo>
                    <a:pt x="6" y="289"/>
                  </a:lnTo>
                  <a:lnTo>
                    <a:pt x="2" y="306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4" y="328"/>
                  </a:lnTo>
                  <a:lnTo>
                    <a:pt x="6" y="332"/>
                  </a:lnTo>
                  <a:lnTo>
                    <a:pt x="14" y="336"/>
                  </a:lnTo>
                  <a:lnTo>
                    <a:pt x="35" y="336"/>
                  </a:lnTo>
                  <a:lnTo>
                    <a:pt x="41" y="330"/>
                  </a:lnTo>
                  <a:lnTo>
                    <a:pt x="47" y="319"/>
                  </a:lnTo>
                  <a:lnTo>
                    <a:pt x="53" y="300"/>
                  </a:lnTo>
                  <a:lnTo>
                    <a:pt x="73" y="234"/>
                  </a:lnTo>
                  <a:lnTo>
                    <a:pt x="97" y="179"/>
                  </a:lnTo>
                  <a:lnTo>
                    <a:pt x="121" y="134"/>
                  </a:lnTo>
                  <a:lnTo>
                    <a:pt x="144" y="100"/>
                  </a:lnTo>
                  <a:lnTo>
                    <a:pt x="170" y="74"/>
                  </a:lnTo>
                  <a:lnTo>
                    <a:pt x="196" y="57"/>
                  </a:lnTo>
                  <a:lnTo>
                    <a:pt x="221" y="47"/>
                  </a:lnTo>
                  <a:lnTo>
                    <a:pt x="247" y="45"/>
                  </a:lnTo>
                  <a:lnTo>
                    <a:pt x="255" y="45"/>
                  </a:lnTo>
                  <a:lnTo>
                    <a:pt x="267" y="47"/>
                  </a:lnTo>
                  <a:lnTo>
                    <a:pt x="277" y="53"/>
                  </a:lnTo>
                  <a:lnTo>
                    <a:pt x="285" y="64"/>
                  </a:lnTo>
                  <a:lnTo>
                    <a:pt x="293" y="83"/>
                  </a:lnTo>
                  <a:lnTo>
                    <a:pt x="295" y="111"/>
                  </a:lnTo>
                  <a:lnTo>
                    <a:pt x="289" y="162"/>
                  </a:lnTo>
                  <a:lnTo>
                    <a:pt x="277" y="211"/>
                  </a:lnTo>
                  <a:lnTo>
                    <a:pt x="263" y="255"/>
                  </a:lnTo>
                  <a:lnTo>
                    <a:pt x="235" y="332"/>
                  </a:lnTo>
                  <a:lnTo>
                    <a:pt x="214" y="400"/>
                  </a:lnTo>
                  <a:lnTo>
                    <a:pt x="194" y="462"/>
                  </a:lnTo>
                  <a:lnTo>
                    <a:pt x="178" y="515"/>
                  </a:lnTo>
                  <a:lnTo>
                    <a:pt x="166" y="564"/>
                  </a:lnTo>
                  <a:lnTo>
                    <a:pt x="158" y="609"/>
                  </a:lnTo>
                  <a:lnTo>
                    <a:pt x="152" y="649"/>
                  </a:lnTo>
                  <a:lnTo>
                    <a:pt x="150" y="688"/>
                  </a:lnTo>
                  <a:lnTo>
                    <a:pt x="154" y="739"/>
                  </a:lnTo>
                  <a:lnTo>
                    <a:pt x="164" y="783"/>
                  </a:lnTo>
                  <a:lnTo>
                    <a:pt x="180" y="822"/>
                  </a:lnTo>
                  <a:lnTo>
                    <a:pt x="200" y="852"/>
                  </a:lnTo>
                  <a:lnTo>
                    <a:pt x="225" y="877"/>
                  </a:lnTo>
                  <a:lnTo>
                    <a:pt x="253" y="898"/>
                  </a:lnTo>
                  <a:lnTo>
                    <a:pt x="285" y="913"/>
                  </a:lnTo>
                  <a:lnTo>
                    <a:pt x="316" y="924"/>
                  </a:lnTo>
                  <a:lnTo>
                    <a:pt x="350" y="930"/>
                  </a:lnTo>
                  <a:lnTo>
                    <a:pt x="384" y="932"/>
                  </a:lnTo>
                  <a:lnTo>
                    <a:pt x="439" y="926"/>
                  </a:lnTo>
                  <a:lnTo>
                    <a:pt x="488" y="907"/>
                  </a:lnTo>
                  <a:lnTo>
                    <a:pt x="536" y="877"/>
                  </a:lnTo>
                  <a:lnTo>
                    <a:pt x="577" y="839"/>
                  </a:lnTo>
                  <a:lnTo>
                    <a:pt x="562" y="903"/>
                  </a:lnTo>
                  <a:lnTo>
                    <a:pt x="546" y="964"/>
                  </a:lnTo>
                  <a:lnTo>
                    <a:pt x="522" y="1028"/>
                  </a:lnTo>
                  <a:lnTo>
                    <a:pt x="492" y="1092"/>
                  </a:lnTo>
                  <a:lnTo>
                    <a:pt x="453" y="1156"/>
                  </a:lnTo>
                  <a:lnTo>
                    <a:pt x="427" y="1190"/>
                  </a:lnTo>
                  <a:lnTo>
                    <a:pt x="395" y="1220"/>
                  </a:lnTo>
                  <a:lnTo>
                    <a:pt x="362" y="1248"/>
                  </a:lnTo>
                  <a:lnTo>
                    <a:pt x="326" y="1267"/>
                  </a:lnTo>
                  <a:lnTo>
                    <a:pt x="285" y="1282"/>
                  </a:lnTo>
                  <a:lnTo>
                    <a:pt x="243" y="1286"/>
                  </a:lnTo>
                  <a:lnTo>
                    <a:pt x="227" y="1286"/>
                  </a:lnTo>
                  <a:lnTo>
                    <a:pt x="208" y="1284"/>
                  </a:lnTo>
                  <a:lnTo>
                    <a:pt x="184" y="1277"/>
                  </a:lnTo>
                  <a:lnTo>
                    <a:pt x="160" y="1267"/>
                  </a:lnTo>
                  <a:lnTo>
                    <a:pt x="136" y="1252"/>
                  </a:lnTo>
                  <a:lnTo>
                    <a:pt x="115" y="1228"/>
                  </a:lnTo>
                  <a:lnTo>
                    <a:pt x="97" y="1199"/>
                  </a:lnTo>
                  <a:lnTo>
                    <a:pt x="119" y="1199"/>
                  </a:lnTo>
                  <a:lnTo>
                    <a:pt x="140" y="1196"/>
                  </a:lnTo>
                  <a:lnTo>
                    <a:pt x="160" y="1188"/>
                  </a:lnTo>
                  <a:lnTo>
                    <a:pt x="180" y="1175"/>
                  </a:lnTo>
                  <a:lnTo>
                    <a:pt x="194" y="1160"/>
                  </a:lnTo>
                  <a:lnTo>
                    <a:pt x="206" y="1141"/>
                  </a:lnTo>
                  <a:lnTo>
                    <a:pt x="215" y="1118"/>
                  </a:lnTo>
                  <a:lnTo>
                    <a:pt x="217" y="1090"/>
                  </a:lnTo>
                  <a:lnTo>
                    <a:pt x="215" y="1067"/>
                  </a:lnTo>
                  <a:lnTo>
                    <a:pt x="208" y="1047"/>
                  </a:lnTo>
                  <a:lnTo>
                    <a:pt x="196" y="1035"/>
                  </a:lnTo>
                  <a:lnTo>
                    <a:pt x="184" y="1026"/>
                  </a:lnTo>
                  <a:lnTo>
                    <a:pt x="170" y="1022"/>
                  </a:lnTo>
                  <a:lnTo>
                    <a:pt x="146" y="1018"/>
                  </a:lnTo>
                  <a:lnTo>
                    <a:pt x="126" y="1020"/>
                  </a:lnTo>
                  <a:lnTo>
                    <a:pt x="107" y="1026"/>
                  </a:lnTo>
                  <a:lnTo>
                    <a:pt x="87" y="1039"/>
                  </a:lnTo>
                  <a:lnTo>
                    <a:pt x="69" y="1056"/>
                  </a:lnTo>
                  <a:lnTo>
                    <a:pt x="53" y="1081"/>
                  </a:lnTo>
                  <a:lnTo>
                    <a:pt x="43" y="1113"/>
                  </a:lnTo>
                  <a:lnTo>
                    <a:pt x="39" y="1152"/>
                  </a:lnTo>
                  <a:lnTo>
                    <a:pt x="45" y="1194"/>
                  </a:lnTo>
                  <a:lnTo>
                    <a:pt x="59" y="1233"/>
                  </a:lnTo>
                  <a:lnTo>
                    <a:pt x="83" y="1265"/>
                  </a:lnTo>
                  <a:lnTo>
                    <a:pt x="113" y="1292"/>
                  </a:lnTo>
                  <a:lnTo>
                    <a:pt x="150" y="1314"/>
                  </a:lnTo>
                  <a:lnTo>
                    <a:pt x="194" y="1326"/>
                  </a:lnTo>
                  <a:lnTo>
                    <a:pt x="243" y="1331"/>
                  </a:lnTo>
                  <a:lnTo>
                    <a:pt x="308" y="1324"/>
                  </a:lnTo>
                  <a:lnTo>
                    <a:pt x="374" y="1305"/>
                  </a:lnTo>
                  <a:lnTo>
                    <a:pt x="435" y="1273"/>
                  </a:lnTo>
                  <a:lnTo>
                    <a:pt x="492" y="1233"/>
                  </a:lnTo>
                  <a:lnTo>
                    <a:pt x="546" y="1182"/>
                  </a:lnTo>
                  <a:lnTo>
                    <a:pt x="595" y="1124"/>
                  </a:lnTo>
                  <a:lnTo>
                    <a:pt x="635" y="1058"/>
                  </a:lnTo>
                  <a:lnTo>
                    <a:pt x="668" y="988"/>
                  </a:lnTo>
                  <a:lnTo>
                    <a:pt x="690" y="911"/>
                  </a:lnTo>
                  <a:lnTo>
                    <a:pt x="874" y="1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4"/>
            <p:cNvSpPr>
              <a:spLocks noEditPoints="1"/>
            </p:cNvSpPr>
            <p:nvPr/>
          </p:nvSpPr>
          <p:spPr bwMode="auto">
            <a:xfrm>
              <a:off x="3269" y="4112"/>
              <a:ext cx="1272" cy="481"/>
            </a:xfrm>
            <a:custGeom>
              <a:avLst/>
              <a:gdLst/>
              <a:ahLst/>
              <a:cxnLst>
                <a:cxn ang="0">
                  <a:pos x="1207" y="83"/>
                </a:cxn>
                <a:cxn ang="0">
                  <a:pos x="1223" y="83"/>
                </a:cxn>
                <a:cxn ang="0">
                  <a:pos x="1237" y="81"/>
                </a:cxn>
                <a:cxn ang="0">
                  <a:pos x="1250" y="77"/>
                </a:cxn>
                <a:cxn ang="0">
                  <a:pos x="1262" y="70"/>
                </a:cxn>
                <a:cxn ang="0">
                  <a:pos x="1270" y="60"/>
                </a:cxn>
                <a:cxn ang="0">
                  <a:pos x="1272" y="41"/>
                </a:cxn>
                <a:cxn ang="0">
                  <a:pos x="1270" y="24"/>
                </a:cxn>
                <a:cxn ang="0">
                  <a:pos x="1262" y="13"/>
                </a:cxn>
                <a:cxn ang="0">
                  <a:pos x="1250" y="4"/>
                </a:cxn>
                <a:cxn ang="0">
                  <a:pos x="1239" y="2"/>
                </a:cxn>
                <a:cxn ang="0">
                  <a:pos x="1223" y="0"/>
                </a:cxn>
                <a:cxn ang="0">
                  <a:pos x="50" y="0"/>
                </a:cxn>
                <a:cxn ang="0">
                  <a:pos x="36" y="2"/>
                </a:cxn>
                <a:cxn ang="0">
                  <a:pos x="22" y="7"/>
                </a:cxn>
                <a:cxn ang="0">
                  <a:pos x="10" y="13"/>
                </a:cxn>
                <a:cxn ang="0">
                  <a:pos x="4" y="24"/>
                </a:cxn>
                <a:cxn ang="0">
                  <a:pos x="0" y="41"/>
                </a:cxn>
                <a:cxn ang="0">
                  <a:pos x="2" y="58"/>
                </a:cxn>
                <a:cxn ang="0">
                  <a:pos x="10" y="70"/>
                </a:cxn>
                <a:cxn ang="0">
                  <a:pos x="22" y="77"/>
                </a:cxn>
                <a:cxn ang="0">
                  <a:pos x="36" y="81"/>
                </a:cxn>
                <a:cxn ang="0">
                  <a:pos x="52" y="83"/>
                </a:cxn>
                <a:cxn ang="0">
                  <a:pos x="66" y="83"/>
                </a:cxn>
                <a:cxn ang="0">
                  <a:pos x="1207" y="83"/>
                </a:cxn>
                <a:cxn ang="0">
                  <a:pos x="1209" y="481"/>
                </a:cxn>
                <a:cxn ang="0">
                  <a:pos x="1237" y="481"/>
                </a:cxn>
                <a:cxn ang="0">
                  <a:pos x="1250" y="477"/>
                </a:cxn>
                <a:cxn ang="0">
                  <a:pos x="1262" y="471"/>
                </a:cxn>
                <a:cxn ang="0">
                  <a:pos x="1270" y="458"/>
                </a:cxn>
                <a:cxn ang="0">
                  <a:pos x="1272" y="441"/>
                </a:cxn>
                <a:cxn ang="0">
                  <a:pos x="1270" y="424"/>
                </a:cxn>
                <a:cxn ang="0">
                  <a:pos x="1262" y="411"/>
                </a:cxn>
                <a:cxn ang="0">
                  <a:pos x="1250" y="405"/>
                </a:cxn>
                <a:cxn ang="0">
                  <a:pos x="1237" y="400"/>
                </a:cxn>
                <a:cxn ang="0">
                  <a:pos x="52" y="400"/>
                </a:cxn>
                <a:cxn ang="0">
                  <a:pos x="36" y="403"/>
                </a:cxn>
                <a:cxn ang="0">
                  <a:pos x="22" y="405"/>
                </a:cxn>
                <a:cxn ang="0">
                  <a:pos x="10" y="411"/>
                </a:cxn>
                <a:cxn ang="0">
                  <a:pos x="4" y="424"/>
                </a:cxn>
                <a:cxn ang="0">
                  <a:pos x="0" y="441"/>
                </a:cxn>
                <a:cxn ang="0">
                  <a:pos x="2" y="458"/>
                </a:cxn>
                <a:cxn ang="0">
                  <a:pos x="10" y="471"/>
                </a:cxn>
                <a:cxn ang="0">
                  <a:pos x="22" y="477"/>
                </a:cxn>
                <a:cxn ang="0">
                  <a:pos x="36" y="481"/>
                </a:cxn>
                <a:cxn ang="0">
                  <a:pos x="64" y="481"/>
                </a:cxn>
                <a:cxn ang="0">
                  <a:pos x="1209" y="481"/>
                </a:cxn>
              </a:cxnLst>
              <a:rect l="0" t="0" r="r" b="b"/>
              <a:pathLst>
                <a:path w="1272" h="481">
                  <a:moveTo>
                    <a:pt x="1207" y="83"/>
                  </a:moveTo>
                  <a:lnTo>
                    <a:pt x="1223" y="83"/>
                  </a:lnTo>
                  <a:lnTo>
                    <a:pt x="1237" y="81"/>
                  </a:lnTo>
                  <a:lnTo>
                    <a:pt x="1250" y="77"/>
                  </a:lnTo>
                  <a:lnTo>
                    <a:pt x="1262" y="70"/>
                  </a:lnTo>
                  <a:lnTo>
                    <a:pt x="1270" y="60"/>
                  </a:lnTo>
                  <a:lnTo>
                    <a:pt x="1272" y="41"/>
                  </a:lnTo>
                  <a:lnTo>
                    <a:pt x="1270" y="24"/>
                  </a:lnTo>
                  <a:lnTo>
                    <a:pt x="1262" y="13"/>
                  </a:lnTo>
                  <a:lnTo>
                    <a:pt x="1250" y="4"/>
                  </a:lnTo>
                  <a:lnTo>
                    <a:pt x="1239" y="2"/>
                  </a:lnTo>
                  <a:lnTo>
                    <a:pt x="1223" y="0"/>
                  </a:lnTo>
                  <a:lnTo>
                    <a:pt x="50" y="0"/>
                  </a:lnTo>
                  <a:lnTo>
                    <a:pt x="36" y="2"/>
                  </a:lnTo>
                  <a:lnTo>
                    <a:pt x="22" y="7"/>
                  </a:lnTo>
                  <a:lnTo>
                    <a:pt x="10" y="13"/>
                  </a:lnTo>
                  <a:lnTo>
                    <a:pt x="4" y="24"/>
                  </a:lnTo>
                  <a:lnTo>
                    <a:pt x="0" y="41"/>
                  </a:lnTo>
                  <a:lnTo>
                    <a:pt x="2" y="58"/>
                  </a:lnTo>
                  <a:lnTo>
                    <a:pt x="10" y="70"/>
                  </a:lnTo>
                  <a:lnTo>
                    <a:pt x="22" y="77"/>
                  </a:lnTo>
                  <a:lnTo>
                    <a:pt x="36" y="81"/>
                  </a:lnTo>
                  <a:lnTo>
                    <a:pt x="52" y="83"/>
                  </a:lnTo>
                  <a:lnTo>
                    <a:pt x="66" y="83"/>
                  </a:lnTo>
                  <a:lnTo>
                    <a:pt x="1207" y="83"/>
                  </a:lnTo>
                  <a:close/>
                  <a:moveTo>
                    <a:pt x="1209" y="481"/>
                  </a:moveTo>
                  <a:lnTo>
                    <a:pt x="1237" y="481"/>
                  </a:lnTo>
                  <a:lnTo>
                    <a:pt x="1250" y="477"/>
                  </a:lnTo>
                  <a:lnTo>
                    <a:pt x="1262" y="471"/>
                  </a:lnTo>
                  <a:lnTo>
                    <a:pt x="1270" y="458"/>
                  </a:lnTo>
                  <a:lnTo>
                    <a:pt x="1272" y="441"/>
                  </a:lnTo>
                  <a:lnTo>
                    <a:pt x="1270" y="424"/>
                  </a:lnTo>
                  <a:lnTo>
                    <a:pt x="1262" y="411"/>
                  </a:lnTo>
                  <a:lnTo>
                    <a:pt x="1250" y="405"/>
                  </a:lnTo>
                  <a:lnTo>
                    <a:pt x="1237" y="400"/>
                  </a:lnTo>
                  <a:lnTo>
                    <a:pt x="52" y="400"/>
                  </a:lnTo>
                  <a:lnTo>
                    <a:pt x="36" y="403"/>
                  </a:lnTo>
                  <a:lnTo>
                    <a:pt x="22" y="405"/>
                  </a:lnTo>
                  <a:lnTo>
                    <a:pt x="10" y="411"/>
                  </a:lnTo>
                  <a:lnTo>
                    <a:pt x="4" y="424"/>
                  </a:lnTo>
                  <a:lnTo>
                    <a:pt x="0" y="441"/>
                  </a:lnTo>
                  <a:lnTo>
                    <a:pt x="2" y="458"/>
                  </a:lnTo>
                  <a:lnTo>
                    <a:pt x="10" y="471"/>
                  </a:lnTo>
                  <a:lnTo>
                    <a:pt x="22" y="477"/>
                  </a:lnTo>
                  <a:lnTo>
                    <a:pt x="36" y="481"/>
                  </a:lnTo>
                  <a:lnTo>
                    <a:pt x="64" y="481"/>
                  </a:lnTo>
                  <a:lnTo>
                    <a:pt x="120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5338" y="4312"/>
              <a:ext cx="1169" cy="83"/>
            </a:xfrm>
            <a:custGeom>
              <a:avLst/>
              <a:gdLst/>
              <a:ahLst/>
              <a:cxnLst>
                <a:cxn ang="0">
                  <a:pos x="1106" y="83"/>
                </a:cxn>
                <a:cxn ang="0">
                  <a:pos x="1120" y="83"/>
                </a:cxn>
                <a:cxn ang="0">
                  <a:pos x="1134" y="81"/>
                </a:cxn>
                <a:cxn ang="0">
                  <a:pos x="1148" y="77"/>
                </a:cxn>
                <a:cxn ang="0">
                  <a:pos x="1160" y="71"/>
                </a:cxn>
                <a:cxn ang="0">
                  <a:pos x="1167" y="58"/>
                </a:cxn>
                <a:cxn ang="0">
                  <a:pos x="1169" y="41"/>
                </a:cxn>
                <a:cxn ang="0">
                  <a:pos x="1167" y="24"/>
                </a:cxn>
                <a:cxn ang="0">
                  <a:pos x="1160" y="13"/>
                </a:cxn>
                <a:cxn ang="0">
                  <a:pos x="1148" y="5"/>
                </a:cxn>
                <a:cxn ang="0">
                  <a:pos x="1120" y="0"/>
                </a:cxn>
                <a:cxn ang="0">
                  <a:pos x="50" y="0"/>
                </a:cxn>
                <a:cxn ang="0">
                  <a:pos x="22" y="5"/>
                </a:cxn>
                <a:cxn ang="0">
                  <a:pos x="12" y="13"/>
                </a:cxn>
                <a:cxn ang="0">
                  <a:pos x="4" y="24"/>
                </a:cxn>
                <a:cxn ang="0">
                  <a:pos x="0" y="41"/>
                </a:cxn>
                <a:cxn ang="0">
                  <a:pos x="4" y="58"/>
                </a:cxn>
                <a:cxn ang="0">
                  <a:pos x="10" y="71"/>
                </a:cxn>
                <a:cxn ang="0">
                  <a:pos x="22" y="77"/>
                </a:cxn>
                <a:cxn ang="0">
                  <a:pos x="36" y="81"/>
                </a:cxn>
                <a:cxn ang="0">
                  <a:pos x="50" y="83"/>
                </a:cxn>
                <a:cxn ang="0">
                  <a:pos x="64" y="83"/>
                </a:cxn>
                <a:cxn ang="0">
                  <a:pos x="1106" y="83"/>
                </a:cxn>
              </a:cxnLst>
              <a:rect l="0" t="0" r="r" b="b"/>
              <a:pathLst>
                <a:path w="1169" h="83">
                  <a:moveTo>
                    <a:pt x="1106" y="83"/>
                  </a:moveTo>
                  <a:lnTo>
                    <a:pt x="1120" y="83"/>
                  </a:lnTo>
                  <a:lnTo>
                    <a:pt x="1134" y="81"/>
                  </a:lnTo>
                  <a:lnTo>
                    <a:pt x="1148" y="77"/>
                  </a:lnTo>
                  <a:lnTo>
                    <a:pt x="1160" y="71"/>
                  </a:lnTo>
                  <a:lnTo>
                    <a:pt x="1167" y="58"/>
                  </a:lnTo>
                  <a:lnTo>
                    <a:pt x="1169" y="41"/>
                  </a:lnTo>
                  <a:lnTo>
                    <a:pt x="1167" y="24"/>
                  </a:lnTo>
                  <a:lnTo>
                    <a:pt x="1160" y="13"/>
                  </a:lnTo>
                  <a:lnTo>
                    <a:pt x="1148" y="5"/>
                  </a:lnTo>
                  <a:lnTo>
                    <a:pt x="1120" y="0"/>
                  </a:lnTo>
                  <a:lnTo>
                    <a:pt x="50" y="0"/>
                  </a:lnTo>
                  <a:lnTo>
                    <a:pt x="22" y="5"/>
                  </a:lnTo>
                  <a:lnTo>
                    <a:pt x="12" y="13"/>
                  </a:lnTo>
                  <a:lnTo>
                    <a:pt x="4" y="24"/>
                  </a:lnTo>
                  <a:lnTo>
                    <a:pt x="0" y="41"/>
                  </a:lnTo>
                  <a:lnTo>
                    <a:pt x="4" y="58"/>
                  </a:lnTo>
                  <a:lnTo>
                    <a:pt x="10" y="71"/>
                  </a:lnTo>
                  <a:lnTo>
                    <a:pt x="22" y="77"/>
                  </a:lnTo>
                  <a:lnTo>
                    <a:pt x="36" y="81"/>
                  </a:lnTo>
                  <a:lnTo>
                    <a:pt x="50" y="83"/>
                  </a:lnTo>
                  <a:lnTo>
                    <a:pt x="64" y="83"/>
                  </a:lnTo>
                  <a:lnTo>
                    <a:pt x="1106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6838" y="3497"/>
              <a:ext cx="631" cy="1371"/>
            </a:xfrm>
            <a:custGeom>
              <a:avLst/>
              <a:gdLst/>
              <a:ahLst/>
              <a:cxnLst>
                <a:cxn ang="0">
                  <a:pos x="391" y="53"/>
                </a:cxn>
                <a:cxn ang="0">
                  <a:pos x="391" y="30"/>
                </a:cxn>
                <a:cxn ang="0">
                  <a:pos x="390" y="13"/>
                </a:cxn>
                <a:cxn ang="0">
                  <a:pos x="382" y="4"/>
                </a:cxn>
                <a:cxn ang="0">
                  <a:pos x="370" y="0"/>
                </a:cxn>
                <a:cxn ang="0">
                  <a:pos x="348" y="0"/>
                </a:cxn>
                <a:cxn ang="0">
                  <a:pos x="306" y="38"/>
                </a:cxn>
                <a:cxn ang="0">
                  <a:pos x="263" y="70"/>
                </a:cxn>
                <a:cxn ang="0">
                  <a:pos x="219" y="94"/>
                </a:cxn>
                <a:cxn ang="0">
                  <a:pos x="174" y="109"/>
                </a:cxn>
                <a:cxn ang="0">
                  <a:pos x="130" y="119"/>
                </a:cxn>
                <a:cxn ang="0">
                  <a:pos x="91" y="128"/>
                </a:cxn>
                <a:cxn ang="0">
                  <a:pos x="55" y="130"/>
                </a:cxn>
                <a:cxn ang="0">
                  <a:pos x="24" y="132"/>
                </a:cxn>
                <a:cxn ang="0">
                  <a:pos x="0" y="132"/>
                </a:cxn>
                <a:cxn ang="0">
                  <a:pos x="0" y="196"/>
                </a:cxn>
                <a:cxn ang="0">
                  <a:pos x="26" y="196"/>
                </a:cxn>
                <a:cxn ang="0">
                  <a:pos x="59" y="194"/>
                </a:cxn>
                <a:cxn ang="0">
                  <a:pos x="103" y="189"/>
                </a:cxn>
                <a:cxn ang="0">
                  <a:pos x="150" y="179"/>
                </a:cxn>
                <a:cxn ang="0">
                  <a:pos x="200" y="164"/>
                </a:cxn>
                <a:cxn ang="0">
                  <a:pos x="251" y="143"/>
                </a:cxn>
                <a:cxn ang="0">
                  <a:pos x="251" y="1233"/>
                </a:cxn>
                <a:cxn ang="0">
                  <a:pos x="249" y="1252"/>
                </a:cxn>
                <a:cxn ang="0">
                  <a:pos x="243" y="1267"/>
                </a:cxn>
                <a:cxn ang="0">
                  <a:pos x="233" y="1279"/>
                </a:cxn>
                <a:cxn ang="0">
                  <a:pos x="217" y="1290"/>
                </a:cxn>
                <a:cxn ang="0">
                  <a:pos x="196" y="1299"/>
                </a:cxn>
                <a:cxn ang="0">
                  <a:pos x="164" y="1303"/>
                </a:cxn>
                <a:cxn ang="0">
                  <a:pos x="124" y="1307"/>
                </a:cxn>
                <a:cxn ang="0">
                  <a:pos x="12" y="1307"/>
                </a:cxn>
                <a:cxn ang="0">
                  <a:pos x="12" y="1371"/>
                </a:cxn>
                <a:cxn ang="0">
                  <a:pos x="45" y="1369"/>
                </a:cxn>
                <a:cxn ang="0">
                  <a:pos x="89" y="1367"/>
                </a:cxn>
                <a:cxn ang="0">
                  <a:pos x="138" y="1367"/>
                </a:cxn>
                <a:cxn ang="0">
                  <a:pos x="188" y="1365"/>
                </a:cxn>
                <a:cxn ang="0">
                  <a:pos x="455" y="1365"/>
                </a:cxn>
                <a:cxn ang="0">
                  <a:pos x="506" y="1367"/>
                </a:cxn>
                <a:cxn ang="0">
                  <a:pos x="554" y="1367"/>
                </a:cxn>
                <a:cxn ang="0">
                  <a:pos x="597" y="1369"/>
                </a:cxn>
                <a:cxn ang="0">
                  <a:pos x="631" y="1371"/>
                </a:cxn>
                <a:cxn ang="0">
                  <a:pos x="631" y="1307"/>
                </a:cxn>
                <a:cxn ang="0">
                  <a:pos x="518" y="1307"/>
                </a:cxn>
                <a:cxn ang="0">
                  <a:pos x="479" y="1303"/>
                </a:cxn>
                <a:cxn ang="0">
                  <a:pos x="447" y="1299"/>
                </a:cxn>
                <a:cxn ang="0">
                  <a:pos x="425" y="1290"/>
                </a:cxn>
                <a:cxn ang="0">
                  <a:pos x="409" y="1282"/>
                </a:cxn>
                <a:cxn ang="0">
                  <a:pos x="399" y="1269"/>
                </a:cxn>
                <a:cxn ang="0">
                  <a:pos x="395" y="1252"/>
                </a:cxn>
                <a:cxn ang="0">
                  <a:pos x="393" y="1233"/>
                </a:cxn>
                <a:cxn ang="0">
                  <a:pos x="391" y="1209"/>
                </a:cxn>
                <a:cxn ang="0">
                  <a:pos x="391" y="53"/>
                </a:cxn>
              </a:cxnLst>
              <a:rect l="0" t="0" r="r" b="b"/>
              <a:pathLst>
                <a:path w="631" h="1371">
                  <a:moveTo>
                    <a:pt x="391" y="53"/>
                  </a:moveTo>
                  <a:lnTo>
                    <a:pt x="391" y="30"/>
                  </a:lnTo>
                  <a:lnTo>
                    <a:pt x="390" y="13"/>
                  </a:lnTo>
                  <a:lnTo>
                    <a:pt x="382" y="4"/>
                  </a:lnTo>
                  <a:lnTo>
                    <a:pt x="370" y="0"/>
                  </a:lnTo>
                  <a:lnTo>
                    <a:pt x="348" y="0"/>
                  </a:lnTo>
                  <a:lnTo>
                    <a:pt x="306" y="38"/>
                  </a:lnTo>
                  <a:lnTo>
                    <a:pt x="263" y="70"/>
                  </a:lnTo>
                  <a:lnTo>
                    <a:pt x="219" y="94"/>
                  </a:lnTo>
                  <a:lnTo>
                    <a:pt x="174" y="109"/>
                  </a:lnTo>
                  <a:lnTo>
                    <a:pt x="130" y="119"/>
                  </a:lnTo>
                  <a:lnTo>
                    <a:pt x="91" y="128"/>
                  </a:lnTo>
                  <a:lnTo>
                    <a:pt x="55" y="130"/>
                  </a:lnTo>
                  <a:lnTo>
                    <a:pt x="24" y="132"/>
                  </a:lnTo>
                  <a:lnTo>
                    <a:pt x="0" y="132"/>
                  </a:lnTo>
                  <a:lnTo>
                    <a:pt x="0" y="196"/>
                  </a:lnTo>
                  <a:lnTo>
                    <a:pt x="26" y="196"/>
                  </a:lnTo>
                  <a:lnTo>
                    <a:pt x="59" y="194"/>
                  </a:lnTo>
                  <a:lnTo>
                    <a:pt x="103" y="189"/>
                  </a:lnTo>
                  <a:lnTo>
                    <a:pt x="150" y="179"/>
                  </a:lnTo>
                  <a:lnTo>
                    <a:pt x="200" y="164"/>
                  </a:lnTo>
                  <a:lnTo>
                    <a:pt x="251" y="143"/>
                  </a:lnTo>
                  <a:lnTo>
                    <a:pt x="251" y="1233"/>
                  </a:lnTo>
                  <a:lnTo>
                    <a:pt x="249" y="1252"/>
                  </a:lnTo>
                  <a:lnTo>
                    <a:pt x="243" y="1267"/>
                  </a:lnTo>
                  <a:lnTo>
                    <a:pt x="233" y="1279"/>
                  </a:lnTo>
                  <a:lnTo>
                    <a:pt x="217" y="1290"/>
                  </a:lnTo>
                  <a:lnTo>
                    <a:pt x="196" y="1299"/>
                  </a:lnTo>
                  <a:lnTo>
                    <a:pt x="164" y="1303"/>
                  </a:lnTo>
                  <a:lnTo>
                    <a:pt x="124" y="1307"/>
                  </a:lnTo>
                  <a:lnTo>
                    <a:pt x="12" y="1307"/>
                  </a:lnTo>
                  <a:lnTo>
                    <a:pt x="12" y="1371"/>
                  </a:lnTo>
                  <a:lnTo>
                    <a:pt x="45" y="1369"/>
                  </a:lnTo>
                  <a:lnTo>
                    <a:pt x="89" y="1367"/>
                  </a:lnTo>
                  <a:lnTo>
                    <a:pt x="138" y="1367"/>
                  </a:lnTo>
                  <a:lnTo>
                    <a:pt x="188" y="1365"/>
                  </a:lnTo>
                  <a:lnTo>
                    <a:pt x="455" y="1365"/>
                  </a:lnTo>
                  <a:lnTo>
                    <a:pt x="506" y="1367"/>
                  </a:lnTo>
                  <a:lnTo>
                    <a:pt x="554" y="1367"/>
                  </a:lnTo>
                  <a:lnTo>
                    <a:pt x="597" y="1369"/>
                  </a:lnTo>
                  <a:lnTo>
                    <a:pt x="631" y="1371"/>
                  </a:lnTo>
                  <a:lnTo>
                    <a:pt x="631" y="1307"/>
                  </a:lnTo>
                  <a:lnTo>
                    <a:pt x="518" y="1307"/>
                  </a:lnTo>
                  <a:lnTo>
                    <a:pt x="479" y="1303"/>
                  </a:lnTo>
                  <a:lnTo>
                    <a:pt x="447" y="1299"/>
                  </a:lnTo>
                  <a:lnTo>
                    <a:pt x="425" y="1290"/>
                  </a:lnTo>
                  <a:lnTo>
                    <a:pt x="409" y="1282"/>
                  </a:lnTo>
                  <a:lnTo>
                    <a:pt x="399" y="1269"/>
                  </a:lnTo>
                  <a:lnTo>
                    <a:pt x="395" y="1252"/>
                  </a:lnTo>
                  <a:lnTo>
                    <a:pt x="393" y="1233"/>
                  </a:lnTo>
                  <a:lnTo>
                    <a:pt x="391" y="1209"/>
                  </a:lnTo>
                  <a:lnTo>
                    <a:pt x="391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58328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Training examples:</a:t>
            </a:r>
          </a:p>
          <a:p>
            <a:pPr>
              <a:buFont typeface="Arial" pitchFamily="34" charset="0"/>
              <a:buChar char="•"/>
            </a:pPr>
            <a:endParaRPr lang="en-US" altLang="zh-CN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altLang="zh-CN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Identical independent distribution (</a:t>
            </a:r>
            <a:r>
              <a:rPr lang="en-US" altLang="zh-CN" dirty="0" err="1" smtClean="0">
                <a:latin typeface="Times New Roman" pitchFamily="18" charset="0"/>
                <a:ea typeface="宋体" charset="-122"/>
                <a:cs typeface="Times New Roman" pitchFamily="18" charset="0"/>
              </a:rPr>
              <a:t>i.i.d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) assumption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A critical assumption for machine learning theory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grpSp>
        <p:nvGrpSpPr>
          <p:cNvPr id="81948" name="Group 2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2285984" y="2500306"/>
            <a:ext cx="4248723" cy="391068"/>
            <a:chOff x="1335" y="2017"/>
            <a:chExt cx="21794" cy="2006"/>
          </a:xfrm>
        </p:grpSpPr>
        <p:sp>
          <p:nvSpPr>
            <p:cNvPr id="81950" name="Freeform 30"/>
            <p:cNvSpPr>
              <a:spLocks noEditPoints="1"/>
            </p:cNvSpPr>
            <p:nvPr/>
          </p:nvSpPr>
          <p:spPr bwMode="auto">
            <a:xfrm>
              <a:off x="1335" y="2148"/>
              <a:ext cx="1416" cy="1374"/>
            </a:xfrm>
            <a:custGeom>
              <a:avLst/>
              <a:gdLst/>
              <a:ahLst/>
              <a:cxnLst>
                <a:cxn ang="0">
                  <a:pos x="481" y="1367"/>
                </a:cxn>
                <a:cxn ang="0">
                  <a:pos x="770" y="1287"/>
                </a:cxn>
                <a:cxn ang="0">
                  <a:pos x="1045" y="1127"/>
                </a:cxn>
                <a:cxn ang="0">
                  <a:pos x="1265" y="908"/>
                </a:cxn>
                <a:cxn ang="0">
                  <a:pos x="1395" y="625"/>
                </a:cxn>
                <a:cxn ang="0">
                  <a:pos x="1402" y="363"/>
                </a:cxn>
                <a:cxn ang="0">
                  <a:pos x="1333" y="203"/>
                </a:cxn>
                <a:cxn ang="0">
                  <a:pos x="1223" y="101"/>
                </a:cxn>
                <a:cxn ang="0">
                  <a:pos x="976" y="14"/>
                </a:cxn>
                <a:cxn ang="0">
                  <a:pos x="722" y="0"/>
                </a:cxn>
                <a:cxn ang="0">
                  <a:pos x="495" y="14"/>
                </a:cxn>
                <a:cxn ang="0">
                  <a:pos x="268" y="87"/>
                </a:cxn>
                <a:cxn ang="0">
                  <a:pos x="144" y="167"/>
                </a:cxn>
                <a:cxn ang="0">
                  <a:pos x="27" y="298"/>
                </a:cxn>
                <a:cxn ang="0">
                  <a:pos x="7" y="392"/>
                </a:cxn>
                <a:cxn ang="0">
                  <a:pos x="48" y="385"/>
                </a:cxn>
                <a:cxn ang="0">
                  <a:pos x="131" y="334"/>
                </a:cxn>
                <a:cxn ang="0">
                  <a:pos x="172" y="254"/>
                </a:cxn>
                <a:cxn ang="0">
                  <a:pos x="227" y="181"/>
                </a:cxn>
                <a:cxn ang="0">
                  <a:pos x="364" y="123"/>
                </a:cxn>
                <a:cxn ang="0">
                  <a:pos x="447" y="421"/>
                </a:cxn>
                <a:cxn ang="0">
                  <a:pos x="316" y="996"/>
                </a:cxn>
                <a:cxn ang="0">
                  <a:pos x="158" y="1301"/>
                </a:cxn>
                <a:cxn ang="0">
                  <a:pos x="110" y="1359"/>
                </a:cxn>
                <a:cxn ang="0">
                  <a:pos x="117" y="1374"/>
                </a:cxn>
                <a:cxn ang="0">
                  <a:pos x="350" y="1374"/>
                </a:cxn>
                <a:cxn ang="0">
                  <a:pos x="790" y="116"/>
                </a:cxn>
                <a:cxn ang="0">
                  <a:pos x="983" y="160"/>
                </a:cxn>
                <a:cxn ang="0">
                  <a:pos x="1141" y="269"/>
                </a:cxn>
                <a:cxn ang="0">
                  <a:pos x="1237" y="436"/>
                </a:cxn>
                <a:cxn ang="0">
                  <a:pos x="1230" y="719"/>
                </a:cxn>
                <a:cxn ang="0">
                  <a:pos x="1079" y="1003"/>
                </a:cxn>
                <a:cxn ang="0">
                  <a:pos x="811" y="1192"/>
                </a:cxn>
                <a:cxn ang="0">
                  <a:pos x="460" y="1265"/>
                </a:cxn>
                <a:cxn ang="0">
                  <a:pos x="433" y="1054"/>
                </a:cxn>
                <a:cxn ang="0">
                  <a:pos x="543" y="690"/>
                </a:cxn>
                <a:cxn ang="0">
                  <a:pos x="612" y="320"/>
                </a:cxn>
                <a:cxn ang="0">
                  <a:pos x="687" y="109"/>
                </a:cxn>
              </a:cxnLst>
              <a:rect l="0" t="0" r="r" b="b"/>
              <a:pathLst>
                <a:path w="1416" h="1374">
                  <a:moveTo>
                    <a:pt x="350" y="1374"/>
                  </a:moveTo>
                  <a:lnTo>
                    <a:pt x="481" y="1367"/>
                  </a:lnTo>
                  <a:lnTo>
                    <a:pt x="625" y="1330"/>
                  </a:lnTo>
                  <a:lnTo>
                    <a:pt x="770" y="1287"/>
                  </a:lnTo>
                  <a:lnTo>
                    <a:pt x="907" y="1214"/>
                  </a:lnTo>
                  <a:lnTo>
                    <a:pt x="1045" y="1127"/>
                  </a:lnTo>
                  <a:lnTo>
                    <a:pt x="1161" y="1025"/>
                  </a:lnTo>
                  <a:lnTo>
                    <a:pt x="1265" y="908"/>
                  </a:lnTo>
                  <a:lnTo>
                    <a:pt x="1347" y="778"/>
                  </a:lnTo>
                  <a:lnTo>
                    <a:pt x="1395" y="625"/>
                  </a:lnTo>
                  <a:lnTo>
                    <a:pt x="1416" y="465"/>
                  </a:lnTo>
                  <a:lnTo>
                    <a:pt x="1402" y="363"/>
                  </a:lnTo>
                  <a:lnTo>
                    <a:pt x="1374" y="276"/>
                  </a:lnTo>
                  <a:lnTo>
                    <a:pt x="1333" y="203"/>
                  </a:lnTo>
                  <a:lnTo>
                    <a:pt x="1285" y="145"/>
                  </a:lnTo>
                  <a:lnTo>
                    <a:pt x="1223" y="101"/>
                  </a:lnTo>
                  <a:lnTo>
                    <a:pt x="1100" y="43"/>
                  </a:lnTo>
                  <a:lnTo>
                    <a:pt x="976" y="14"/>
                  </a:lnTo>
                  <a:lnTo>
                    <a:pt x="852" y="7"/>
                  </a:lnTo>
                  <a:lnTo>
                    <a:pt x="722" y="0"/>
                  </a:lnTo>
                  <a:lnTo>
                    <a:pt x="605" y="0"/>
                  </a:lnTo>
                  <a:lnTo>
                    <a:pt x="495" y="14"/>
                  </a:lnTo>
                  <a:lnTo>
                    <a:pt x="385" y="36"/>
                  </a:lnTo>
                  <a:lnTo>
                    <a:pt x="268" y="87"/>
                  </a:lnTo>
                  <a:lnTo>
                    <a:pt x="206" y="116"/>
                  </a:lnTo>
                  <a:lnTo>
                    <a:pt x="144" y="167"/>
                  </a:lnTo>
                  <a:lnTo>
                    <a:pt x="82" y="225"/>
                  </a:lnTo>
                  <a:lnTo>
                    <a:pt x="27" y="298"/>
                  </a:lnTo>
                  <a:lnTo>
                    <a:pt x="0" y="385"/>
                  </a:lnTo>
                  <a:lnTo>
                    <a:pt x="7" y="392"/>
                  </a:lnTo>
                  <a:lnTo>
                    <a:pt x="14" y="392"/>
                  </a:lnTo>
                  <a:lnTo>
                    <a:pt x="48" y="385"/>
                  </a:lnTo>
                  <a:lnTo>
                    <a:pt x="89" y="363"/>
                  </a:lnTo>
                  <a:lnTo>
                    <a:pt x="131" y="334"/>
                  </a:lnTo>
                  <a:lnTo>
                    <a:pt x="158" y="290"/>
                  </a:lnTo>
                  <a:lnTo>
                    <a:pt x="172" y="254"/>
                  </a:lnTo>
                  <a:lnTo>
                    <a:pt x="192" y="218"/>
                  </a:lnTo>
                  <a:lnTo>
                    <a:pt x="227" y="181"/>
                  </a:lnTo>
                  <a:lnTo>
                    <a:pt x="282" y="145"/>
                  </a:lnTo>
                  <a:lnTo>
                    <a:pt x="364" y="123"/>
                  </a:lnTo>
                  <a:lnTo>
                    <a:pt x="481" y="109"/>
                  </a:lnTo>
                  <a:lnTo>
                    <a:pt x="447" y="421"/>
                  </a:lnTo>
                  <a:lnTo>
                    <a:pt x="392" y="712"/>
                  </a:lnTo>
                  <a:lnTo>
                    <a:pt x="316" y="996"/>
                  </a:lnTo>
                  <a:lnTo>
                    <a:pt x="220" y="1265"/>
                  </a:lnTo>
                  <a:lnTo>
                    <a:pt x="158" y="1301"/>
                  </a:lnTo>
                  <a:lnTo>
                    <a:pt x="117" y="1330"/>
                  </a:lnTo>
                  <a:lnTo>
                    <a:pt x="110" y="1359"/>
                  </a:lnTo>
                  <a:lnTo>
                    <a:pt x="110" y="1367"/>
                  </a:lnTo>
                  <a:lnTo>
                    <a:pt x="117" y="1374"/>
                  </a:lnTo>
                  <a:lnTo>
                    <a:pt x="144" y="1374"/>
                  </a:lnTo>
                  <a:lnTo>
                    <a:pt x="350" y="1374"/>
                  </a:lnTo>
                  <a:close/>
                  <a:moveTo>
                    <a:pt x="687" y="109"/>
                  </a:moveTo>
                  <a:lnTo>
                    <a:pt x="790" y="116"/>
                  </a:lnTo>
                  <a:lnTo>
                    <a:pt x="887" y="131"/>
                  </a:lnTo>
                  <a:lnTo>
                    <a:pt x="983" y="160"/>
                  </a:lnTo>
                  <a:lnTo>
                    <a:pt x="1065" y="203"/>
                  </a:lnTo>
                  <a:lnTo>
                    <a:pt x="1141" y="269"/>
                  </a:lnTo>
                  <a:lnTo>
                    <a:pt x="1203" y="341"/>
                  </a:lnTo>
                  <a:lnTo>
                    <a:pt x="1237" y="436"/>
                  </a:lnTo>
                  <a:lnTo>
                    <a:pt x="1251" y="552"/>
                  </a:lnTo>
                  <a:lnTo>
                    <a:pt x="1230" y="719"/>
                  </a:lnTo>
                  <a:lnTo>
                    <a:pt x="1175" y="872"/>
                  </a:lnTo>
                  <a:lnTo>
                    <a:pt x="1079" y="1003"/>
                  </a:lnTo>
                  <a:lnTo>
                    <a:pt x="962" y="1112"/>
                  </a:lnTo>
                  <a:lnTo>
                    <a:pt x="811" y="1192"/>
                  </a:lnTo>
                  <a:lnTo>
                    <a:pt x="646" y="1243"/>
                  </a:lnTo>
                  <a:lnTo>
                    <a:pt x="460" y="1265"/>
                  </a:lnTo>
                  <a:lnTo>
                    <a:pt x="357" y="1265"/>
                  </a:lnTo>
                  <a:lnTo>
                    <a:pt x="433" y="1054"/>
                  </a:lnTo>
                  <a:lnTo>
                    <a:pt x="495" y="872"/>
                  </a:lnTo>
                  <a:lnTo>
                    <a:pt x="543" y="690"/>
                  </a:lnTo>
                  <a:lnTo>
                    <a:pt x="577" y="509"/>
                  </a:lnTo>
                  <a:lnTo>
                    <a:pt x="612" y="320"/>
                  </a:lnTo>
                  <a:lnTo>
                    <a:pt x="639" y="109"/>
                  </a:lnTo>
                  <a:lnTo>
                    <a:pt x="687" y="1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1" name="Freeform 31"/>
            <p:cNvSpPr>
              <a:spLocks noEditPoints="1"/>
            </p:cNvSpPr>
            <p:nvPr/>
          </p:nvSpPr>
          <p:spPr bwMode="auto">
            <a:xfrm>
              <a:off x="3459" y="2787"/>
              <a:ext cx="1264" cy="466"/>
            </a:xfrm>
            <a:custGeom>
              <a:avLst/>
              <a:gdLst/>
              <a:ahLst/>
              <a:cxnLst>
                <a:cxn ang="0">
                  <a:pos x="1202" y="80"/>
                </a:cxn>
                <a:cxn ang="0">
                  <a:pos x="1230" y="80"/>
                </a:cxn>
                <a:cxn ang="0">
                  <a:pos x="1257" y="66"/>
                </a:cxn>
                <a:cxn ang="0">
                  <a:pos x="1264" y="51"/>
                </a:cxn>
                <a:cxn ang="0">
                  <a:pos x="1264" y="22"/>
                </a:cxn>
                <a:cxn ang="0">
                  <a:pos x="1257" y="8"/>
                </a:cxn>
                <a:cxn ang="0">
                  <a:pos x="1244" y="0"/>
                </a:cxn>
                <a:cxn ang="0">
                  <a:pos x="27" y="0"/>
                </a:cxn>
                <a:cxn ang="0">
                  <a:pos x="13" y="8"/>
                </a:cxn>
                <a:cxn ang="0">
                  <a:pos x="0" y="37"/>
                </a:cxn>
                <a:cxn ang="0">
                  <a:pos x="13" y="66"/>
                </a:cxn>
                <a:cxn ang="0">
                  <a:pos x="27" y="73"/>
                </a:cxn>
                <a:cxn ang="0">
                  <a:pos x="41" y="73"/>
                </a:cxn>
                <a:cxn ang="0">
                  <a:pos x="55" y="80"/>
                </a:cxn>
                <a:cxn ang="0">
                  <a:pos x="68" y="80"/>
                </a:cxn>
                <a:cxn ang="0">
                  <a:pos x="1202" y="80"/>
                </a:cxn>
                <a:cxn ang="0">
                  <a:pos x="1202" y="466"/>
                </a:cxn>
                <a:cxn ang="0">
                  <a:pos x="1244" y="466"/>
                </a:cxn>
                <a:cxn ang="0">
                  <a:pos x="1257" y="458"/>
                </a:cxn>
                <a:cxn ang="0">
                  <a:pos x="1264" y="444"/>
                </a:cxn>
                <a:cxn ang="0">
                  <a:pos x="1264" y="415"/>
                </a:cxn>
                <a:cxn ang="0">
                  <a:pos x="1257" y="400"/>
                </a:cxn>
                <a:cxn ang="0">
                  <a:pos x="1230" y="386"/>
                </a:cxn>
                <a:cxn ang="0">
                  <a:pos x="41" y="386"/>
                </a:cxn>
                <a:cxn ang="0">
                  <a:pos x="13" y="400"/>
                </a:cxn>
                <a:cxn ang="0">
                  <a:pos x="7" y="408"/>
                </a:cxn>
                <a:cxn ang="0">
                  <a:pos x="0" y="429"/>
                </a:cxn>
                <a:cxn ang="0">
                  <a:pos x="13" y="458"/>
                </a:cxn>
                <a:cxn ang="0">
                  <a:pos x="27" y="466"/>
                </a:cxn>
                <a:cxn ang="0">
                  <a:pos x="68" y="466"/>
                </a:cxn>
                <a:cxn ang="0">
                  <a:pos x="1202" y="466"/>
                </a:cxn>
              </a:cxnLst>
              <a:rect l="0" t="0" r="r" b="b"/>
              <a:pathLst>
                <a:path w="1264" h="466">
                  <a:moveTo>
                    <a:pt x="1202" y="80"/>
                  </a:moveTo>
                  <a:lnTo>
                    <a:pt x="1230" y="80"/>
                  </a:lnTo>
                  <a:lnTo>
                    <a:pt x="1257" y="66"/>
                  </a:lnTo>
                  <a:lnTo>
                    <a:pt x="1264" y="51"/>
                  </a:lnTo>
                  <a:lnTo>
                    <a:pt x="1264" y="22"/>
                  </a:lnTo>
                  <a:lnTo>
                    <a:pt x="1257" y="8"/>
                  </a:lnTo>
                  <a:lnTo>
                    <a:pt x="1244" y="0"/>
                  </a:lnTo>
                  <a:lnTo>
                    <a:pt x="27" y="0"/>
                  </a:lnTo>
                  <a:lnTo>
                    <a:pt x="13" y="8"/>
                  </a:lnTo>
                  <a:lnTo>
                    <a:pt x="0" y="37"/>
                  </a:lnTo>
                  <a:lnTo>
                    <a:pt x="13" y="66"/>
                  </a:lnTo>
                  <a:lnTo>
                    <a:pt x="27" y="73"/>
                  </a:lnTo>
                  <a:lnTo>
                    <a:pt x="41" y="73"/>
                  </a:lnTo>
                  <a:lnTo>
                    <a:pt x="55" y="80"/>
                  </a:lnTo>
                  <a:lnTo>
                    <a:pt x="68" y="80"/>
                  </a:lnTo>
                  <a:lnTo>
                    <a:pt x="1202" y="80"/>
                  </a:lnTo>
                  <a:close/>
                  <a:moveTo>
                    <a:pt x="1202" y="466"/>
                  </a:moveTo>
                  <a:lnTo>
                    <a:pt x="1244" y="466"/>
                  </a:lnTo>
                  <a:lnTo>
                    <a:pt x="1257" y="458"/>
                  </a:lnTo>
                  <a:lnTo>
                    <a:pt x="1264" y="444"/>
                  </a:lnTo>
                  <a:lnTo>
                    <a:pt x="1264" y="415"/>
                  </a:lnTo>
                  <a:lnTo>
                    <a:pt x="1257" y="400"/>
                  </a:lnTo>
                  <a:lnTo>
                    <a:pt x="1230" y="386"/>
                  </a:lnTo>
                  <a:lnTo>
                    <a:pt x="41" y="386"/>
                  </a:lnTo>
                  <a:lnTo>
                    <a:pt x="13" y="400"/>
                  </a:lnTo>
                  <a:lnTo>
                    <a:pt x="7" y="408"/>
                  </a:lnTo>
                  <a:lnTo>
                    <a:pt x="0" y="429"/>
                  </a:lnTo>
                  <a:lnTo>
                    <a:pt x="13" y="458"/>
                  </a:lnTo>
                  <a:lnTo>
                    <a:pt x="27" y="466"/>
                  </a:lnTo>
                  <a:lnTo>
                    <a:pt x="68" y="466"/>
                  </a:lnTo>
                  <a:lnTo>
                    <a:pt x="1202" y="4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2" name="Freeform 32"/>
            <p:cNvSpPr>
              <a:spLocks/>
            </p:cNvSpPr>
            <p:nvPr/>
          </p:nvSpPr>
          <p:spPr bwMode="auto">
            <a:xfrm>
              <a:off x="5472" y="2017"/>
              <a:ext cx="674" cy="2006"/>
            </a:xfrm>
            <a:custGeom>
              <a:avLst/>
              <a:gdLst/>
              <a:ahLst/>
              <a:cxnLst>
                <a:cxn ang="0">
                  <a:pos x="399" y="283"/>
                </a:cxn>
                <a:cxn ang="0">
                  <a:pos x="420" y="174"/>
                </a:cxn>
                <a:cxn ang="0">
                  <a:pos x="475" y="109"/>
                </a:cxn>
                <a:cxn ang="0">
                  <a:pos x="571" y="58"/>
                </a:cxn>
                <a:cxn ang="0">
                  <a:pos x="667" y="36"/>
                </a:cxn>
                <a:cxn ang="0">
                  <a:pos x="674" y="7"/>
                </a:cxn>
                <a:cxn ang="0">
                  <a:pos x="633" y="0"/>
                </a:cxn>
                <a:cxn ang="0">
                  <a:pos x="426" y="43"/>
                </a:cxn>
                <a:cxn ang="0">
                  <a:pos x="296" y="167"/>
                </a:cxn>
                <a:cxn ang="0">
                  <a:pos x="275" y="705"/>
                </a:cxn>
                <a:cxn ang="0">
                  <a:pos x="262" y="821"/>
                </a:cxn>
                <a:cxn ang="0">
                  <a:pos x="220" y="887"/>
                </a:cxn>
                <a:cxn ang="0">
                  <a:pos x="103" y="967"/>
                </a:cxn>
                <a:cxn ang="0">
                  <a:pos x="7" y="981"/>
                </a:cxn>
                <a:cxn ang="0">
                  <a:pos x="0" y="1018"/>
                </a:cxn>
                <a:cxn ang="0">
                  <a:pos x="14" y="1025"/>
                </a:cxn>
                <a:cxn ang="0">
                  <a:pos x="76" y="1032"/>
                </a:cxn>
                <a:cxn ang="0">
                  <a:pos x="179" y="1076"/>
                </a:cxn>
                <a:cxn ang="0">
                  <a:pos x="262" y="1185"/>
                </a:cxn>
                <a:cxn ang="0">
                  <a:pos x="275" y="1752"/>
                </a:cxn>
                <a:cxn ang="0">
                  <a:pos x="317" y="1876"/>
                </a:cxn>
                <a:cxn ang="0">
                  <a:pos x="461" y="1977"/>
                </a:cxn>
                <a:cxn ang="0">
                  <a:pos x="633" y="2006"/>
                </a:cxn>
                <a:cxn ang="0">
                  <a:pos x="674" y="1999"/>
                </a:cxn>
                <a:cxn ang="0">
                  <a:pos x="667" y="1970"/>
                </a:cxn>
                <a:cxn ang="0">
                  <a:pos x="646" y="1963"/>
                </a:cxn>
                <a:cxn ang="0">
                  <a:pos x="502" y="1919"/>
                </a:cxn>
                <a:cxn ang="0">
                  <a:pos x="420" y="1832"/>
                </a:cxn>
                <a:cxn ang="0">
                  <a:pos x="406" y="1781"/>
                </a:cxn>
                <a:cxn ang="0">
                  <a:pos x="399" y="1207"/>
                </a:cxn>
                <a:cxn ang="0">
                  <a:pos x="330" y="1083"/>
                </a:cxn>
                <a:cxn ang="0">
                  <a:pos x="227" y="1018"/>
                </a:cxn>
                <a:cxn ang="0">
                  <a:pos x="275" y="967"/>
                </a:cxn>
                <a:cxn ang="0">
                  <a:pos x="372" y="865"/>
                </a:cxn>
                <a:cxn ang="0">
                  <a:pos x="399" y="770"/>
                </a:cxn>
                <a:cxn ang="0">
                  <a:pos x="399" y="371"/>
                </a:cxn>
              </a:cxnLst>
              <a:rect l="0" t="0" r="r" b="b"/>
              <a:pathLst>
                <a:path w="674" h="2006">
                  <a:moveTo>
                    <a:pt x="399" y="371"/>
                  </a:moveTo>
                  <a:lnTo>
                    <a:pt x="399" y="283"/>
                  </a:lnTo>
                  <a:lnTo>
                    <a:pt x="406" y="218"/>
                  </a:lnTo>
                  <a:lnTo>
                    <a:pt x="420" y="174"/>
                  </a:lnTo>
                  <a:lnTo>
                    <a:pt x="447" y="138"/>
                  </a:lnTo>
                  <a:lnTo>
                    <a:pt x="475" y="109"/>
                  </a:lnTo>
                  <a:lnTo>
                    <a:pt x="516" y="80"/>
                  </a:lnTo>
                  <a:lnTo>
                    <a:pt x="571" y="58"/>
                  </a:lnTo>
                  <a:lnTo>
                    <a:pt x="653" y="43"/>
                  </a:lnTo>
                  <a:lnTo>
                    <a:pt x="667" y="36"/>
                  </a:lnTo>
                  <a:lnTo>
                    <a:pt x="674" y="29"/>
                  </a:lnTo>
                  <a:lnTo>
                    <a:pt x="674" y="7"/>
                  </a:lnTo>
                  <a:lnTo>
                    <a:pt x="667" y="0"/>
                  </a:lnTo>
                  <a:lnTo>
                    <a:pt x="633" y="0"/>
                  </a:lnTo>
                  <a:lnTo>
                    <a:pt x="523" y="14"/>
                  </a:lnTo>
                  <a:lnTo>
                    <a:pt x="426" y="43"/>
                  </a:lnTo>
                  <a:lnTo>
                    <a:pt x="351" y="94"/>
                  </a:lnTo>
                  <a:lnTo>
                    <a:pt x="296" y="167"/>
                  </a:lnTo>
                  <a:lnTo>
                    <a:pt x="275" y="247"/>
                  </a:lnTo>
                  <a:lnTo>
                    <a:pt x="275" y="705"/>
                  </a:lnTo>
                  <a:lnTo>
                    <a:pt x="268" y="778"/>
                  </a:lnTo>
                  <a:lnTo>
                    <a:pt x="262" y="821"/>
                  </a:lnTo>
                  <a:lnTo>
                    <a:pt x="248" y="858"/>
                  </a:lnTo>
                  <a:lnTo>
                    <a:pt x="220" y="887"/>
                  </a:lnTo>
                  <a:lnTo>
                    <a:pt x="200" y="916"/>
                  </a:lnTo>
                  <a:lnTo>
                    <a:pt x="103" y="967"/>
                  </a:lnTo>
                  <a:lnTo>
                    <a:pt x="28" y="981"/>
                  </a:lnTo>
                  <a:lnTo>
                    <a:pt x="7" y="981"/>
                  </a:lnTo>
                  <a:lnTo>
                    <a:pt x="0" y="989"/>
                  </a:lnTo>
                  <a:lnTo>
                    <a:pt x="0" y="1018"/>
                  </a:lnTo>
                  <a:lnTo>
                    <a:pt x="7" y="1018"/>
                  </a:lnTo>
                  <a:lnTo>
                    <a:pt x="14" y="1025"/>
                  </a:lnTo>
                  <a:lnTo>
                    <a:pt x="28" y="1025"/>
                  </a:lnTo>
                  <a:lnTo>
                    <a:pt x="76" y="1032"/>
                  </a:lnTo>
                  <a:lnTo>
                    <a:pt x="131" y="1047"/>
                  </a:lnTo>
                  <a:lnTo>
                    <a:pt x="179" y="1076"/>
                  </a:lnTo>
                  <a:lnTo>
                    <a:pt x="227" y="1119"/>
                  </a:lnTo>
                  <a:lnTo>
                    <a:pt x="262" y="1185"/>
                  </a:lnTo>
                  <a:lnTo>
                    <a:pt x="275" y="1272"/>
                  </a:lnTo>
                  <a:lnTo>
                    <a:pt x="275" y="1752"/>
                  </a:lnTo>
                  <a:lnTo>
                    <a:pt x="289" y="1817"/>
                  </a:lnTo>
                  <a:lnTo>
                    <a:pt x="317" y="1876"/>
                  </a:lnTo>
                  <a:lnTo>
                    <a:pt x="372" y="1934"/>
                  </a:lnTo>
                  <a:lnTo>
                    <a:pt x="461" y="1977"/>
                  </a:lnTo>
                  <a:lnTo>
                    <a:pt x="557" y="1999"/>
                  </a:lnTo>
                  <a:lnTo>
                    <a:pt x="633" y="2006"/>
                  </a:lnTo>
                  <a:lnTo>
                    <a:pt x="660" y="2006"/>
                  </a:lnTo>
                  <a:lnTo>
                    <a:pt x="674" y="1999"/>
                  </a:lnTo>
                  <a:lnTo>
                    <a:pt x="674" y="1970"/>
                  </a:lnTo>
                  <a:lnTo>
                    <a:pt x="667" y="1970"/>
                  </a:lnTo>
                  <a:lnTo>
                    <a:pt x="653" y="1963"/>
                  </a:lnTo>
                  <a:lnTo>
                    <a:pt x="646" y="1963"/>
                  </a:lnTo>
                  <a:lnTo>
                    <a:pt x="564" y="1948"/>
                  </a:lnTo>
                  <a:lnTo>
                    <a:pt x="502" y="1919"/>
                  </a:lnTo>
                  <a:lnTo>
                    <a:pt x="454" y="1876"/>
                  </a:lnTo>
                  <a:lnTo>
                    <a:pt x="420" y="1832"/>
                  </a:lnTo>
                  <a:lnTo>
                    <a:pt x="406" y="1788"/>
                  </a:lnTo>
                  <a:lnTo>
                    <a:pt x="406" y="1781"/>
                  </a:lnTo>
                  <a:lnTo>
                    <a:pt x="399" y="1774"/>
                  </a:lnTo>
                  <a:lnTo>
                    <a:pt x="399" y="1207"/>
                  </a:lnTo>
                  <a:lnTo>
                    <a:pt x="372" y="1141"/>
                  </a:lnTo>
                  <a:lnTo>
                    <a:pt x="330" y="1083"/>
                  </a:lnTo>
                  <a:lnTo>
                    <a:pt x="282" y="1047"/>
                  </a:lnTo>
                  <a:lnTo>
                    <a:pt x="227" y="1018"/>
                  </a:lnTo>
                  <a:lnTo>
                    <a:pt x="179" y="1003"/>
                  </a:lnTo>
                  <a:lnTo>
                    <a:pt x="275" y="967"/>
                  </a:lnTo>
                  <a:lnTo>
                    <a:pt x="337" y="916"/>
                  </a:lnTo>
                  <a:lnTo>
                    <a:pt x="372" y="865"/>
                  </a:lnTo>
                  <a:lnTo>
                    <a:pt x="392" y="814"/>
                  </a:lnTo>
                  <a:lnTo>
                    <a:pt x="399" y="770"/>
                  </a:lnTo>
                  <a:lnTo>
                    <a:pt x="399" y="734"/>
                  </a:lnTo>
                  <a:lnTo>
                    <a:pt x="399" y="3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3" name="Freeform 33"/>
            <p:cNvSpPr>
              <a:spLocks/>
            </p:cNvSpPr>
            <p:nvPr/>
          </p:nvSpPr>
          <p:spPr bwMode="auto">
            <a:xfrm>
              <a:off x="6469" y="2017"/>
              <a:ext cx="440" cy="2006"/>
            </a:xfrm>
            <a:custGeom>
              <a:avLst/>
              <a:gdLst/>
              <a:ahLst/>
              <a:cxnLst>
                <a:cxn ang="0">
                  <a:pos x="440" y="1985"/>
                </a:cxn>
                <a:cxn ang="0">
                  <a:pos x="440" y="1977"/>
                </a:cxn>
                <a:cxn ang="0">
                  <a:pos x="433" y="1970"/>
                </a:cxn>
                <a:cxn ang="0">
                  <a:pos x="426" y="1956"/>
                </a:cxn>
                <a:cxn ang="0">
                  <a:pos x="412" y="1941"/>
                </a:cxn>
                <a:cxn ang="0">
                  <a:pos x="309" y="1803"/>
                </a:cxn>
                <a:cxn ang="0">
                  <a:pos x="227" y="1657"/>
                </a:cxn>
                <a:cxn ang="0">
                  <a:pos x="172" y="1490"/>
                </a:cxn>
                <a:cxn ang="0">
                  <a:pos x="137" y="1323"/>
                </a:cxn>
                <a:cxn ang="0">
                  <a:pos x="117" y="1163"/>
                </a:cxn>
                <a:cxn ang="0">
                  <a:pos x="110" y="1003"/>
                </a:cxn>
                <a:cxn ang="0">
                  <a:pos x="117" y="829"/>
                </a:cxn>
                <a:cxn ang="0">
                  <a:pos x="137" y="654"/>
                </a:cxn>
                <a:cxn ang="0">
                  <a:pos x="179" y="494"/>
                </a:cxn>
                <a:cxn ang="0">
                  <a:pos x="234" y="334"/>
                </a:cxn>
                <a:cxn ang="0">
                  <a:pos x="316" y="189"/>
                </a:cxn>
                <a:cxn ang="0">
                  <a:pos x="419" y="51"/>
                </a:cxn>
                <a:cxn ang="0">
                  <a:pos x="440" y="29"/>
                </a:cxn>
                <a:cxn ang="0">
                  <a:pos x="440" y="7"/>
                </a:cxn>
                <a:cxn ang="0">
                  <a:pos x="433" y="0"/>
                </a:cxn>
                <a:cxn ang="0">
                  <a:pos x="426" y="0"/>
                </a:cxn>
                <a:cxn ang="0">
                  <a:pos x="405" y="7"/>
                </a:cxn>
                <a:cxn ang="0">
                  <a:pos x="364" y="43"/>
                </a:cxn>
                <a:cxn ang="0">
                  <a:pos x="309" y="102"/>
                </a:cxn>
                <a:cxn ang="0">
                  <a:pos x="247" y="174"/>
                </a:cxn>
                <a:cxn ang="0">
                  <a:pos x="179" y="269"/>
                </a:cxn>
                <a:cxn ang="0">
                  <a:pos x="124" y="392"/>
                </a:cxn>
                <a:cxn ang="0">
                  <a:pos x="48" y="610"/>
                </a:cxn>
                <a:cxn ang="0">
                  <a:pos x="14" y="821"/>
                </a:cxn>
                <a:cxn ang="0">
                  <a:pos x="0" y="1003"/>
                </a:cxn>
                <a:cxn ang="0">
                  <a:pos x="7" y="1134"/>
                </a:cxn>
                <a:cxn ang="0">
                  <a:pos x="27" y="1287"/>
                </a:cxn>
                <a:cxn ang="0">
                  <a:pos x="62" y="1461"/>
                </a:cxn>
                <a:cxn ang="0">
                  <a:pos x="131" y="1628"/>
                </a:cxn>
                <a:cxn ang="0">
                  <a:pos x="192" y="1745"/>
                </a:cxn>
                <a:cxn ang="0">
                  <a:pos x="254" y="1839"/>
                </a:cxn>
                <a:cxn ang="0">
                  <a:pos x="309" y="1912"/>
                </a:cxn>
                <a:cxn ang="0">
                  <a:pos x="364" y="1963"/>
                </a:cxn>
                <a:cxn ang="0">
                  <a:pos x="405" y="1999"/>
                </a:cxn>
                <a:cxn ang="0">
                  <a:pos x="426" y="2006"/>
                </a:cxn>
                <a:cxn ang="0">
                  <a:pos x="433" y="2006"/>
                </a:cxn>
                <a:cxn ang="0">
                  <a:pos x="440" y="1999"/>
                </a:cxn>
                <a:cxn ang="0">
                  <a:pos x="440" y="1985"/>
                </a:cxn>
              </a:cxnLst>
              <a:rect l="0" t="0" r="r" b="b"/>
              <a:pathLst>
                <a:path w="440" h="2006">
                  <a:moveTo>
                    <a:pt x="440" y="1985"/>
                  </a:moveTo>
                  <a:lnTo>
                    <a:pt x="440" y="1977"/>
                  </a:lnTo>
                  <a:lnTo>
                    <a:pt x="433" y="1970"/>
                  </a:lnTo>
                  <a:lnTo>
                    <a:pt x="426" y="1956"/>
                  </a:lnTo>
                  <a:lnTo>
                    <a:pt x="412" y="1941"/>
                  </a:lnTo>
                  <a:lnTo>
                    <a:pt x="309" y="1803"/>
                  </a:lnTo>
                  <a:lnTo>
                    <a:pt x="227" y="1657"/>
                  </a:lnTo>
                  <a:lnTo>
                    <a:pt x="172" y="1490"/>
                  </a:lnTo>
                  <a:lnTo>
                    <a:pt x="137" y="1323"/>
                  </a:lnTo>
                  <a:lnTo>
                    <a:pt x="117" y="1163"/>
                  </a:lnTo>
                  <a:lnTo>
                    <a:pt x="110" y="1003"/>
                  </a:lnTo>
                  <a:lnTo>
                    <a:pt x="117" y="829"/>
                  </a:lnTo>
                  <a:lnTo>
                    <a:pt x="137" y="654"/>
                  </a:lnTo>
                  <a:lnTo>
                    <a:pt x="179" y="494"/>
                  </a:lnTo>
                  <a:lnTo>
                    <a:pt x="234" y="334"/>
                  </a:lnTo>
                  <a:lnTo>
                    <a:pt x="316" y="189"/>
                  </a:lnTo>
                  <a:lnTo>
                    <a:pt x="419" y="51"/>
                  </a:lnTo>
                  <a:lnTo>
                    <a:pt x="440" y="29"/>
                  </a:lnTo>
                  <a:lnTo>
                    <a:pt x="440" y="7"/>
                  </a:lnTo>
                  <a:lnTo>
                    <a:pt x="433" y="0"/>
                  </a:lnTo>
                  <a:lnTo>
                    <a:pt x="426" y="0"/>
                  </a:lnTo>
                  <a:lnTo>
                    <a:pt x="405" y="7"/>
                  </a:lnTo>
                  <a:lnTo>
                    <a:pt x="364" y="43"/>
                  </a:lnTo>
                  <a:lnTo>
                    <a:pt x="309" y="102"/>
                  </a:lnTo>
                  <a:lnTo>
                    <a:pt x="247" y="174"/>
                  </a:lnTo>
                  <a:lnTo>
                    <a:pt x="179" y="269"/>
                  </a:lnTo>
                  <a:lnTo>
                    <a:pt x="124" y="392"/>
                  </a:lnTo>
                  <a:lnTo>
                    <a:pt x="48" y="610"/>
                  </a:lnTo>
                  <a:lnTo>
                    <a:pt x="14" y="821"/>
                  </a:lnTo>
                  <a:lnTo>
                    <a:pt x="0" y="1003"/>
                  </a:lnTo>
                  <a:lnTo>
                    <a:pt x="7" y="1134"/>
                  </a:lnTo>
                  <a:lnTo>
                    <a:pt x="27" y="1287"/>
                  </a:lnTo>
                  <a:lnTo>
                    <a:pt x="62" y="1461"/>
                  </a:lnTo>
                  <a:lnTo>
                    <a:pt x="131" y="1628"/>
                  </a:lnTo>
                  <a:lnTo>
                    <a:pt x="192" y="1745"/>
                  </a:lnTo>
                  <a:lnTo>
                    <a:pt x="254" y="1839"/>
                  </a:lnTo>
                  <a:lnTo>
                    <a:pt x="309" y="1912"/>
                  </a:lnTo>
                  <a:lnTo>
                    <a:pt x="364" y="1963"/>
                  </a:lnTo>
                  <a:lnTo>
                    <a:pt x="405" y="1999"/>
                  </a:lnTo>
                  <a:lnTo>
                    <a:pt x="426" y="2006"/>
                  </a:lnTo>
                  <a:lnTo>
                    <a:pt x="433" y="2006"/>
                  </a:lnTo>
                  <a:lnTo>
                    <a:pt x="440" y="1999"/>
                  </a:lnTo>
                  <a:lnTo>
                    <a:pt x="440" y="19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4" name="Freeform 34"/>
            <p:cNvSpPr>
              <a:spLocks/>
            </p:cNvSpPr>
            <p:nvPr/>
          </p:nvSpPr>
          <p:spPr bwMode="auto">
            <a:xfrm>
              <a:off x="7060" y="2627"/>
              <a:ext cx="1072" cy="895"/>
            </a:xfrm>
            <a:custGeom>
              <a:avLst/>
              <a:gdLst/>
              <a:ahLst/>
              <a:cxnLst>
                <a:cxn ang="0">
                  <a:pos x="619" y="400"/>
                </a:cxn>
                <a:cxn ang="0">
                  <a:pos x="838" y="139"/>
                </a:cxn>
                <a:cxn ang="0">
                  <a:pos x="852" y="124"/>
                </a:cxn>
                <a:cxn ang="0">
                  <a:pos x="873" y="110"/>
                </a:cxn>
                <a:cxn ang="0">
                  <a:pos x="900" y="102"/>
                </a:cxn>
                <a:cxn ang="0">
                  <a:pos x="955" y="102"/>
                </a:cxn>
                <a:cxn ang="0">
                  <a:pos x="1031" y="95"/>
                </a:cxn>
                <a:cxn ang="0">
                  <a:pos x="1031" y="0"/>
                </a:cxn>
                <a:cxn ang="0">
                  <a:pos x="976" y="8"/>
                </a:cxn>
                <a:cxn ang="0">
                  <a:pos x="729" y="8"/>
                </a:cxn>
                <a:cxn ang="0">
                  <a:pos x="660" y="0"/>
                </a:cxn>
                <a:cxn ang="0">
                  <a:pos x="660" y="95"/>
                </a:cxn>
                <a:cxn ang="0">
                  <a:pos x="687" y="95"/>
                </a:cxn>
                <a:cxn ang="0">
                  <a:pos x="708" y="102"/>
                </a:cxn>
                <a:cxn ang="0">
                  <a:pos x="735" y="117"/>
                </a:cxn>
                <a:cxn ang="0">
                  <a:pos x="722" y="131"/>
                </a:cxn>
                <a:cxn ang="0">
                  <a:pos x="722" y="139"/>
                </a:cxn>
                <a:cxn ang="0">
                  <a:pos x="557" y="328"/>
                </a:cxn>
                <a:cxn ang="0">
                  <a:pos x="371" y="95"/>
                </a:cxn>
                <a:cxn ang="0">
                  <a:pos x="447" y="95"/>
                </a:cxn>
                <a:cxn ang="0">
                  <a:pos x="447" y="0"/>
                </a:cxn>
                <a:cxn ang="0">
                  <a:pos x="378" y="8"/>
                </a:cxn>
                <a:cxn ang="0">
                  <a:pos x="117" y="8"/>
                </a:cxn>
                <a:cxn ang="0">
                  <a:pos x="7" y="0"/>
                </a:cxn>
                <a:cxn ang="0">
                  <a:pos x="7" y="95"/>
                </a:cxn>
                <a:cxn ang="0">
                  <a:pos x="144" y="95"/>
                </a:cxn>
                <a:cxn ang="0">
                  <a:pos x="440" y="466"/>
                </a:cxn>
                <a:cxn ang="0">
                  <a:pos x="192" y="764"/>
                </a:cxn>
                <a:cxn ang="0">
                  <a:pos x="151" y="793"/>
                </a:cxn>
                <a:cxn ang="0">
                  <a:pos x="82" y="800"/>
                </a:cxn>
                <a:cxn ang="0">
                  <a:pos x="0" y="800"/>
                </a:cxn>
                <a:cxn ang="0">
                  <a:pos x="0" y="895"/>
                </a:cxn>
                <a:cxn ang="0">
                  <a:pos x="55" y="895"/>
                </a:cxn>
                <a:cxn ang="0">
                  <a:pos x="110" y="888"/>
                </a:cxn>
                <a:cxn ang="0">
                  <a:pos x="241" y="888"/>
                </a:cxn>
                <a:cxn ang="0">
                  <a:pos x="316" y="895"/>
                </a:cxn>
                <a:cxn ang="0">
                  <a:pos x="371" y="895"/>
                </a:cxn>
                <a:cxn ang="0">
                  <a:pos x="371" y="800"/>
                </a:cxn>
                <a:cxn ang="0">
                  <a:pos x="351" y="800"/>
                </a:cxn>
                <a:cxn ang="0">
                  <a:pos x="330" y="793"/>
                </a:cxn>
                <a:cxn ang="0">
                  <a:pos x="316" y="793"/>
                </a:cxn>
                <a:cxn ang="0">
                  <a:pos x="302" y="786"/>
                </a:cxn>
                <a:cxn ang="0">
                  <a:pos x="302" y="771"/>
                </a:cxn>
                <a:cxn ang="0">
                  <a:pos x="309" y="771"/>
                </a:cxn>
                <a:cxn ang="0">
                  <a:pos x="316" y="757"/>
                </a:cxn>
                <a:cxn ang="0">
                  <a:pos x="495" y="539"/>
                </a:cxn>
                <a:cxn ang="0">
                  <a:pos x="708" y="800"/>
                </a:cxn>
                <a:cxn ang="0">
                  <a:pos x="632" y="800"/>
                </a:cxn>
                <a:cxn ang="0">
                  <a:pos x="632" y="895"/>
                </a:cxn>
                <a:cxn ang="0">
                  <a:pos x="701" y="895"/>
                </a:cxn>
                <a:cxn ang="0">
                  <a:pos x="784" y="888"/>
                </a:cxn>
                <a:cxn ang="0">
                  <a:pos x="962" y="888"/>
                </a:cxn>
                <a:cxn ang="0">
                  <a:pos x="1072" y="895"/>
                </a:cxn>
                <a:cxn ang="0">
                  <a:pos x="1072" y="800"/>
                </a:cxn>
                <a:cxn ang="0">
                  <a:pos x="935" y="800"/>
                </a:cxn>
                <a:cxn ang="0">
                  <a:pos x="619" y="400"/>
                </a:cxn>
              </a:cxnLst>
              <a:rect l="0" t="0" r="r" b="b"/>
              <a:pathLst>
                <a:path w="1072" h="895">
                  <a:moveTo>
                    <a:pt x="619" y="400"/>
                  </a:moveTo>
                  <a:lnTo>
                    <a:pt x="838" y="139"/>
                  </a:lnTo>
                  <a:lnTo>
                    <a:pt x="852" y="124"/>
                  </a:lnTo>
                  <a:lnTo>
                    <a:pt x="873" y="110"/>
                  </a:lnTo>
                  <a:lnTo>
                    <a:pt x="900" y="102"/>
                  </a:lnTo>
                  <a:lnTo>
                    <a:pt x="955" y="102"/>
                  </a:lnTo>
                  <a:lnTo>
                    <a:pt x="1031" y="95"/>
                  </a:lnTo>
                  <a:lnTo>
                    <a:pt x="1031" y="0"/>
                  </a:lnTo>
                  <a:lnTo>
                    <a:pt x="976" y="8"/>
                  </a:lnTo>
                  <a:lnTo>
                    <a:pt x="729" y="8"/>
                  </a:lnTo>
                  <a:lnTo>
                    <a:pt x="660" y="0"/>
                  </a:lnTo>
                  <a:lnTo>
                    <a:pt x="660" y="95"/>
                  </a:lnTo>
                  <a:lnTo>
                    <a:pt x="687" y="95"/>
                  </a:lnTo>
                  <a:lnTo>
                    <a:pt x="708" y="102"/>
                  </a:lnTo>
                  <a:lnTo>
                    <a:pt x="735" y="117"/>
                  </a:lnTo>
                  <a:lnTo>
                    <a:pt x="722" y="131"/>
                  </a:lnTo>
                  <a:lnTo>
                    <a:pt x="722" y="139"/>
                  </a:lnTo>
                  <a:lnTo>
                    <a:pt x="557" y="328"/>
                  </a:lnTo>
                  <a:lnTo>
                    <a:pt x="371" y="95"/>
                  </a:lnTo>
                  <a:lnTo>
                    <a:pt x="447" y="95"/>
                  </a:lnTo>
                  <a:lnTo>
                    <a:pt x="447" y="0"/>
                  </a:lnTo>
                  <a:lnTo>
                    <a:pt x="378" y="8"/>
                  </a:lnTo>
                  <a:lnTo>
                    <a:pt x="117" y="8"/>
                  </a:lnTo>
                  <a:lnTo>
                    <a:pt x="7" y="0"/>
                  </a:lnTo>
                  <a:lnTo>
                    <a:pt x="7" y="95"/>
                  </a:lnTo>
                  <a:lnTo>
                    <a:pt x="144" y="95"/>
                  </a:lnTo>
                  <a:lnTo>
                    <a:pt x="440" y="466"/>
                  </a:lnTo>
                  <a:lnTo>
                    <a:pt x="192" y="764"/>
                  </a:lnTo>
                  <a:lnTo>
                    <a:pt x="151" y="793"/>
                  </a:lnTo>
                  <a:lnTo>
                    <a:pt x="82" y="800"/>
                  </a:lnTo>
                  <a:lnTo>
                    <a:pt x="0" y="800"/>
                  </a:lnTo>
                  <a:lnTo>
                    <a:pt x="0" y="895"/>
                  </a:lnTo>
                  <a:lnTo>
                    <a:pt x="55" y="895"/>
                  </a:lnTo>
                  <a:lnTo>
                    <a:pt x="110" y="888"/>
                  </a:lnTo>
                  <a:lnTo>
                    <a:pt x="241" y="888"/>
                  </a:lnTo>
                  <a:lnTo>
                    <a:pt x="316" y="895"/>
                  </a:lnTo>
                  <a:lnTo>
                    <a:pt x="371" y="895"/>
                  </a:lnTo>
                  <a:lnTo>
                    <a:pt x="371" y="800"/>
                  </a:lnTo>
                  <a:lnTo>
                    <a:pt x="351" y="800"/>
                  </a:lnTo>
                  <a:lnTo>
                    <a:pt x="330" y="793"/>
                  </a:lnTo>
                  <a:lnTo>
                    <a:pt x="316" y="793"/>
                  </a:lnTo>
                  <a:lnTo>
                    <a:pt x="302" y="786"/>
                  </a:lnTo>
                  <a:lnTo>
                    <a:pt x="302" y="771"/>
                  </a:lnTo>
                  <a:lnTo>
                    <a:pt x="309" y="771"/>
                  </a:lnTo>
                  <a:lnTo>
                    <a:pt x="316" y="757"/>
                  </a:lnTo>
                  <a:lnTo>
                    <a:pt x="495" y="539"/>
                  </a:lnTo>
                  <a:lnTo>
                    <a:pt x="708" y="800"/>
                  </a:lnTo>
                  <a:lnTo>
                    <a:pt x="632" y="800"/>
                  </a:lnTo>
                  <a:lnTo>
                    <a:pt x="632" y="895"/>
                  </a:lnTo>
                  <a:lnTo>
                    <a:pt x="701" y="895"/>
                  </a:lnTo>
                  <a:lnTo>
                    <a:pt x="784" y="888"/>
                  </a:lnTo>
                  <a:lnTo>
                    <a:pt x="962" y="888"/>
                  </a:lnTo>
                  <a:lnTo>
                    <a:pt x="1072" y="895"/>
                  </a:lnTo>
                  <a:lnTo>
                    <a:pt x="1072" y="800"/>
                  </a:lnTo>
                  <a:lnTo>
                    <a:pt x="935" y="800"/>
                  </a:lnTo>
                  <a:lnTo>
                    <a:pt x="619" y="4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5" name="Freeform 35"/>
            <p:cNvSpPr>
              <a:spLocks noEditPoints="1"/>
            </p:cNvSpPr>
            <p:nvPr/>
          </p:nvSpPr>
          <p:spPr bwMode="auto">
            <a:xfrm>
              <a:off x="8242" y="2875"/>
              <a:ext cx="406" cy="945"/>
            </a:xfrm>
            <a:custGeom>
              <a:avLst/>
              <a:gdLst/>
              <a:ahLst/>
              <a:cxnLst>
                <a:cxn ang="0">
                  <a:pos x="371" y="36"/>
                </a:cxn>
                <a:cxn ang="0">
                  <a:pos x="351" y="7"/>
                </a:cxn>
                <a:cxn ang="0">
                  <a:pos x="296" y="0"/>
                </a:cxn>
                <a:cxn ang="0">
                  <a:pos x="241" y="72"/>
                </a:cxn>
                <a:cxn ang="0">
                  <a:pos x="248" y="101"/>
                </a:cxn>
                <a:cxn ang="0">
                  <a:pos x="275" y="123"/>
                </a:cxn>
                <a:cxn ang="0">
                  <a:pos x="337" y="116"/>
                </a:cxn>
                <a:cxn ang="0">
                  <a:pos x="371" y="51"/>
                </a:cxn>
                <a:cxn ang="0">
                  <a:pos x="89" y="785"/>
                </a:cxn>
                <a:cxn ang="0">
                  <a:pos x="83" y="821"/>
                </a:cxn>
                <a:cxn ang="0">
                  <a:pos x="144" y="930"/>
                </a:cxn>
                <a:cxn ang="0">
                  <a:pos x="275" y="930"/>
                </a:cxn>
                <a:cxn ang="0">
                  <a:pos x="358" y="843"/>
                </a:cxn>
                <a:cxn ang="0">
                  <a:pos x="399" y="756"/>
                </a:cxn>
                <a:cxn ang="0">
                  <a:pos x="392" y="712"/>
                </a:cxn>
                <a:cxn ang="0">
                  <a:pos x="358" y="727"/>
                </a:cxn>
                <a:cxn ang="0">
                  <a:pos x="316" y="829"/>
                </a:cxn>
                <a:cxn ang="0">
                  <a:pos x="213" y="909"/>
                </a:cxn>
                <a:cxn ang="0">
                  <a:pos x="186" y="829"/>
                </a:cxn>
                <a:cxn ang="0">
                  <a:pos x="206" y="763"/>
                </a:cxn>
                <a:cxn ang="0">
                  <a:pos x="248" y="654"/>
                </a:cxn>
                <a:cxn ang="0">
                  <a:pos x="323" y="429"/>
                </a:cxn>
                <a:cxn ang="0">
                  <a:pos x="261" y="327"/>
                </a:cxn>
                <a:cxn ang="0">
                  <a:pos x="131" y="327"/>
                </a:cxn>
                <a:cxn ang="0">
                  <a:pos x="48" y="407"/>
                </a:cxn>
                <a:cxn ang="0">
                  <a:pos x="0" y="523"/>
                </a:cxn>
                <a:cxn ang="0">
                  <a:pos x="14" y="545"/>
                </a:cxn>
                <a:cxn ang="0">
                  <a:pos x="41" y="538"/>
                </a:cxn>
                <a:cxn ang="0">
                  <a:pos x="48" y="523"/>
                </a:cxn>
                <a:cxn ang="0">
                  <a:pos x="110" y="392"/>
                </a:cxn>
                <a:cxn ang="0">
                  <a:pos x="193" y="349"/>
                </a:cxn>
                <a:cxn ang="0">
                  <a:pos x="213" y="356"/>
                </a:cxn>
                <a:cxn ang="0">
                  <a:pos x="220" y="421"/>
                </a:cxn>
                <a:cxn ang="0">
                  <a:pos x="199" y="487"/>
                </a:cxn>
                <a:cxn ang="0">
                  <a:pos x="96" y="763"/>
                </a:cxn>
              </a:cxnLst>
              <a:rect l="0" t="0" r="r" b="b"/>
              <a:pathLst>
                <a:path w="406" h="945">
                  <a:moveTo>
                    <a:pt x="371" y="51"/>
                  </a:moveTo>
                  <a:lnTo>
                    <a:pt x="371" y="36"/>
                  </a:lnTo>
                  <a:lnTo>
                    <a:pt x="364" y="22"/>
                  </a:lnTo>
                  <a:lnTo>
                    <a:pt x="351" y="7"/>
                  </a:lnTo>
                  <a:lnTo>
                    <a:pt x="337" y="0"/>
                  </a:lnTo>
                  <a:lnTo>
                    <a:pt x="296" y="0"/>
                  </a:lnTo>
                  <a:lnTo>
                    <a:pt x="254" y="29"/>
                  </a:lnTo>
                  <a:lnTo>
                    <a:pt x="241" y="72"/>
                  </a:lnTo>
                  <a:lnTo>
                    <a:pt x="241" y="87"/>
                  </a:lnTo>
                  <a:lnTo>
                    <a:pt x="248" y="101"/>
                  </a:lnTo>
                  <a:lnTo>
                    <a:pt x="261" y="116"/>
                  </a:lnTo>
                  <a:lnTo>
                    <a:pt x="275" y="123"/>
                  </a:lnTo>
                  <a:lnTo>
                    <a:pt x="296" y="131"/>
                  </a:lnTo>
                  <a:lnTo>
                    <a:pt x="337" y="116"/>
                  </a:lnTo>
                  <a:lnTo>
                    <a:pt x="364" y="72"/>
                  </a:lnTo>
                  <a:lnTo>
                    <a:pt x="371" y="51"/>
                  </a:lnTo>
                  <a:close/>
                  <a:moveTo>
                    <a:pt x="96" y="763"/>
                  </a:moveTo>
                  <a:lnTo>
                    <a:pt x="89" y="785"/>
                  </a:lnTo>
                  <a:lnTo>
                    <a:pt x="89" y="799"/>
                  </a:lnTo>
                  <a:lnTo>
                    <a:pt x="83" y="821"/>
                  </a:lnTo>
                  <a:lnTo>
                    <a:pt x="103" y="887"/>
                  </a:lnTo>
                  <a:lnTo>
                    <a:pt x="144" y="930"/>
                  </a:lnTo>
                  <a:lnTo>
                    <a:pt x="213" y="945"/>
                  </a:lnTo>
                  <a:lnTo>
                    <a:pt x="275" y="930"/>
                  </a:lnTo>
                  <a:lnTo>
                    <a:pt x="323" y="894"/>
                  </a:lnTo>
                  <a:lnTo>
                    <a:pt x="358" y="843"/>
                  </a:lnTo>
                  <a:lnTo>
                    <a:pt x="385" y="792"/>
                  </a:lnTo>
                  <a:lnTo>
                    <a:pt x="399" y="756"/>
                  </a:lnTo>
                  <a:lnTo>
                    <a:pt x="406" y="727"/>
                  </a:lnTo>
                  <a:lnTo>
                    <a:pt x="392" y="712"/>
                  </a:lnTo>
                  <a:lnTo>
                    <a:pt x="371" y="712"/>
                  </a:lnTo>
                  <a:lnTo>
                    <a:pt x="358" y="727"/>
                  </a:lnTo>
                  <a:lnTo>
                    <a:pt x="358" y="734"/>
                  </a:lnTo>
                  <a:lnTo>
                    <a:pt x="316" y="829"/>
                  </a:lnTo>
                  <a:lnTo>
                    <a:pt x="268" y="887"/>
                  </a:lnTo>
                  <a:lnTo>
                    <a:pt x="213" y="909"/>
                  </a:lnTo>
                  <a:lnTo>
                    <a:pt x="186" y="894"/>
                  </a:lnTo>
                  <a:lnTo>
                    <a:pt x="186" y="829"/>
                  </a:lnTo>
                  <a:lnTo>
                    <a:pt x="193" y="792"/>
                  </a:lnTo>
                  <a:lnTo>
                    <a:pt x="206" y="763"/>
                  </a:lnTo>
                  <a:lnTo>
                    <a:pt x="227" y="712"/>
                  </a:lnTo>
                  <a:lnTo>
                    <a:pt x="248" y="654"/>
                  </a:lnTo>
                  <a:lnTo>
                    <a:pt x="261" y="625"/>
                  </a:lnTo>
                  <a:lnTo>
                    <a:pt x="323" y="429"/>
                  </a:lnTo>
                  <a:lnTo>
                    <a:pt x="303" y="370"/>
                  </a:lnTo>
                  <a:lnTo>
                    <a:pt x="261" y="327"/>
                  </a:lnTo>
                  <a:lnTo>
                    <a:pt x="193" y="312"/>
                  </a:lnTo>
                  <a:lnTo>
                    <a:pt x="131" y="327"/>
                  </a:lnTo>
                  <a:lnTo>
                    <a:pt x="83" y="363"/>
                  </a:lnTo>
                  <a:lnTo>
                    <a:pt x="48" y="407"/>
                  </a:lnTo>
                  <a:lnTo>
                    <a:pt x="21" y="458"/>
                  </a:lnTo>
                  <a:lnTo>
                    <a:pt x="0" y="523"/>
                  </a:lnTo>
                  <a:lnTo>
                    <a:pt x="0" y="530"/>
                  </a:lnTo>
                  <a:lnTo>
                    <a:pt x="14" y="545"/>
                  </a:lnTo>
                  <a:lnTo>
                    <a:pt x="35" y="545"/>
                  </a:lnTo>
                  <a:lnTo>
                    <a:pt x="41" y="538"/>
                  </a:lnTo>
                  <a:lnTo>
                    <a:pt x="41" y="530"/>
                  </a:lnTo>
                  <a:lnTo>
                    <a:pt x="48" y="523"/>
                  </a:lnTo>
                  <a:lnTo>
                    <a:pt x="76" y="443"/>
                  </a:lnTo>
                  <a:lnTo>
                    <a:pt x="110" y="392"/>
                  </a:lnTo>
                  <a:lnTo>
                    <a:pt x="151" y="356"/>
                  </a:lnTo>
                  <a:lnTo>
                    <a:pt x="193" y="349"/>
                  </a:lnTo>
                  <a:lnTo>
                    <a:pt x="199" y="349"/>
                  </a:lnTo>
                  <a:lnTo>
                    <a:pt x="213" y="356"/>
                  </a:lnTo>
                  <a:lnTo>
                    <a:pt x="220" y="363"/>
                  </a:lnTo>
                  <a:lnTo>
                    <a:pt x="220" y="421"/>
                  </a:lnTo>
                  <a:lnTo>
                    <a:pt x="213" y="450"/>
                  </a:lnTo>
                  <a:lnTo>
                    <a:pt x="199" y="487"/>
                  </a:lnTo>
                  <a:lnTo>
                    <a:pt x="179" y="538"/>
                  </a:lnTo>
                  <a:lnTo>
                    <a:pt x="96" y="7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6" name="Freeform 36"/>
            <p:cNvSpPr>
              <a:spLocks/>
            </p:cNvSpPr>
            <p:nvPr/>
          </p:nvSpPr>
          <p:spPr bwMode="auto">
            <a:xfrm>
              <a:off x="8984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6" y="51"/>
                </a:cxn>
                <a:cxn ang="0">
                  <a:pos x="152" y="14"/>
                </a:cxn>
                <a:cxn ang="0">
                  <a:pos x="97" y="0"/>
                </a:cxn>
                <a:cxn ang="0">
                  <a:pos x="69" y="0"/>
                </a:cxn>
                <a:cxn ang="0">
                  <a:pos x="42" y="14"/>
                </a:cxn>
                <a:cxn ang="0">
                  <a:pos x="28" y="29"/>
                </a:cxn>
                <a:cxn ang="0">
                  <a:pos x="14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8" y="174"/>
                </a:cxn>
                <a:cxn ang="0">
                  <a:pos x="49" y="196"/>
                </a:cxn>
                <a:cxn ang="0">
                  <a:pos x="69" y="204"/>
                </a:cxn>
                <a:cxn ang="0">
                  <a:pos x="97" y="211"/>
                </a:cxn>
                <a:cxn ang="0">
                  <a:pos x="124" y="211"/>
                </a:cxn>
                <a:cxn ang="0">
                  <a:pos x="165" y="182"/>
                </a:cxn>
                <a:cxn ang="0">
                  <a:pos x="179" y="182"/>
                </a:cxn>
                <a:cxn ang="0">
                  <a:pos x="179" y="211"/>
                </a:cxn>
                <a:cxn ang="0">
                  <a:pos x="165" y="313"/>
                </a:cxn>
                <a:cxn ang="0">
                  <a:pos x="138" y="407"/>
                </a:cxn>
                <a:cxn ang="0">
                  <a:pos x="97" y="487"/>
                </a:cxn>
                <a:cxn ang="0">
                  <a:pos x="49" y="545"/>
                </a:cxn>
                <a:cxn ang="0">
                  <a:pos x="35" y="560"/>
                </a:cxn>
                <a:cxn ang="0">
                  <a:pos x="35" y="567"/>
                </a:cxn>
                <a:cxn ang="0">
                  <a:pos x="28" y="574"/>
                </a:cxn>
                <a:cxn ang="0">
                  <a:pos x="35" y="589"/>
                </a:cxn>
                <a:cxn ang="0">
                  <a:pos x="42" y="596"/>
                </a:cxn>
                <a:cxn ang="0">
                  <a:pos x="49" y="596"/>
                </a:cxn>
                <a:cxn ang="0">
                  <a:pos x="69" y="582"/>
                </a:cxn>
                <a:cxn ang="0">
                  <a:pos x="104" y="552"/>
                </a:cxn>
                <a:cxn ang="0">
                  <a:pos x="145" y="494"/>
                </a:cxn>
                <a:cxn ang="0">
                  <a:pos x="179" y="414"/>
                </a:cxn>
                <a:cxn ang="0">
                  <a:pos x="207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6" y="51"/>
                  </a:lnTo>
                  <a:lnTo>
                    <a:pt x="152" y="14"/>
                  </a:lnTo>
                  <a:lnTo>
                    <a:pt x="97" y="0"/>
                  </a:lnTo>
                  <a:lnTo>
                    <a:pt x="69" y="0"/>
                  </a:lnTo>
                  <a:lnTo>
                    <a:pt x="42" y="14"/>
                  </a:lnTo>
                  <a:lnTo>
                    <a:pt x="28" y="29"/>
                  </a:lnTo>
                  <a:lnTo>
                    <a:pt x="14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8" y="174"/>
                  </a:lnTo>
                  <a:lnTo>
                    <a:pt x="49" y="196"/>
                  </a:lnTo>
                  <a:lnTo>
                    <a:pt x="69" y="204"/>
                  </a:lnTo>
                  <a:lnTo>
                    <a:pt x="97" y="211"/>
                  </a:lnTo>
                  <a:lnTo>
                    <a:pt x="124" y="211"/>
                  </a:lnTo>
                  <a:lnTo>
                    <a:pt x="165" y="182"/>
                  </a:lnTo>
                  <a:lnTo>
                    <a:pt x="179" y="182"/>
                  </a:lnTo>
                  <a:lnTo>
                    <a:pt x="179" y="211"/>
                  </a:lnTo>
                  <a:lnTo>
                    <a:pt x="165" y="313"/>
                  </a:lnTo>
                  <a:lnTo>
                    <a:pt x="138" y="407"/>
                  </a:lnTo>
                  <a:lnTo>
                    <a:pt x="97" y="487"/>
                  </a:lnTo>
                  <a:lnTo>
                    <a:pt x="49" y="545"/>
                  </a:lnTo>
                  <a:lnTo>
                    <a:pt x="35" y="560"/>
                  </a:lnTo>
                  <a:lnTo>
                    <a:pt x="35" y="567"/>
                  </a:lnTo>
                  <a:lnTo>
                    <a:pt x="28" y="574"/>
                  </a:lnTo>
                  <a:lnTo>
                    <a:pt x="35" y="589"/>
                  </a:lnTo>
                  <a:lnTo>
                    <a:pt x="42" y="596"/>
                  </a:lnTo>
                  <a:lnTo>
                    <a:pt x="49" y="596"/>
                  </a:lnTo>
                  <a:lnTo>
                    <a:pt x="69" y="582"/>
                  </a:lnTo>
                  <a:lnTo>
                    <a:pt x="104" y="552"/>
                  </a:lnTo>
                  <a:lnTo>
                    <a:pt x="145" y="494"/>
                  </a:lnTo>
                  <a:lnTo>
                    <a:pt x="179" y="414"/>
                  </a:lnTo>
                  <a:lnTo>
                    <a:pt x="207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7" name="Freeform 37"/>
            <p:cNvSpPr>
              <a:spLocks/>
            </p:cNvSpPr>
            <p:nvPr/>
          </p:nvSpPr>
          <p:spPr bwMode="auto">
            <a:xfrm>
              <a:off x="9727" y="2635"/>
              <a:ext cx="873" cy="1301"/>
            </a:xfrm>
            <a:custGeom>
              <a:avLst/>
              <a:gdLst/>
              <a:ahLst/>
              <a:cxnLst>
                <a:cxn ang="0">
                  <a:pos x="873" y="102"/>
                </a:cxn>
                <a:cxn ang="0">
                  <a:pos x="866" y="43"/>
                </a:cxn>
                <a:cxn ang="0">
                  <a:pos x="838" y="22"/>
                </a:cxn>
                <a:cxn ang="0">
                  <a:pos x="783" y="29"/>
                </a:cxn>
                <a:cxn ang="0">
                  <a:pos x="756" y="65"/>
                </a:cxn>
                <a:cxn ang="0">
                  <a:pos x="749" y="87"/>
                </a:cxn>
                <a:cxn ang="0">
                  <a:pos x="728" y="174"/>
                </a:cxn>
                <a:cxn ang="0">
                  <a:pos x="604" y="690"/>
                </a:cxn>
                <a:cxn ang="0">
                  <a:pos x="563" y="763"/>
                </a:cxn>
                <a:cxn ang="0">
                  <a:pos x="460" y="850"/>
                </a:cxn>
                <a:cxn ang="0">
                  <a:pos x="343" y="858"/>
                </a:cxn>
                <a:cxn ang="0">
                  <a:pos x="288" y="792"/>
                </a:cxn>
                <a:cxn ang="0">
                  <a:pos x="275" y="705"/>
                </a:cxn>
                <a:cxn ang="0">
                  <a:pos x="316" y="465"/>
                </a:cxn>
                <a:cxn ang="0">
                  <a:pos x="391" y="240"/>
                </a:cxn>
                <a:cxn ang="0">
                  <a:pos x="405" y="167"/>
                </a:cxn>
                <a:cxn ang="0">
                  <a:pos x="364" y="51"/>
                </a:cxn>
                <a:cxn ang="0">
                  <a:pos x="247" y="0"/>
                </a:cxn>
                <a:cxn ang="0">
                  <a:pos x="123" y="58"/>
                </a:cxn>
                <a:cxn ang="0">
                  <a:pos x="41" y="182"/>
                </a:cxn>
                <a:cxn ang="0">
                  <a:pos x="0" y="305"/>
                </a:cxn>
                <a:cxn ang="0">
                  <a:pos x="13" y="320"/>
                </a:cxn>
                <a:cxn ang="0">
                  <a:pos x="34" y="320"/>
                </a:cxn>
                <a:cxn ang="0">
                  <a:pos x="48" y="312"/>
                </a:cxn>
                <a:cxn ang="0">
                  <a:pos x="96" y="174"/>
                </a:cxn>
                <a:cxn ang="0">
                  <a:pos x="192" y="58"/>
                </a:cxn>
                <a:cxn ang="0">
                  <a:pos x="261" y="43"/>
                </a:cxn>
                <a:cxn ang="0">
                  <a:pos x="281" y="58"/>
                </a:cxn>
                <a:cxn ang="0">
                  <a:pos x="288" y="87"/>
                </a:cxn>
                <a:cxn ang="0">
                  <a:pos x="281" y="182"/>
                </a:cxn>
                <a:cxn ang="0">
                  <a:pos x="213" y="392"/>
                </a:cxn>
                <a:cxn ang="0">
                  <a:pos x="158" y="596"/>
                </a:cxn>
                <a:cxn ang="0">
                  <a:pos x="158" y="749"/>
                </a:cxn>
                <a:cxn ang="0">
                  <a:pos x="226" y="858"/>
                </a:cxn>
                <a:cxn ang="0">
                  <a:pos x="323" y="901"/>
                </a:cxn>
                <a:cxn ang="0">
                  <a:pos x="453" y="901"/>
                </a:cxn>
                <a:cxn ang="0">
                  <a:pos x="570" y="821"/>
                </a:cxn>
                <a:cxn ang="0">
                  <a:pos x="508" y="1025"/>
                </a:cxn>
                <a:cxn ang="0">
                  <a:pos x="391" y="1192"/>
                </a:cxn>
                <a:cxn ang="0">
                  <a:pos x="240" y="1258"/>
                </a:cxn>
                <a:cxn ang="0">
                  <a:pos x="172" y="1243"/>
                </a:cxn>
                <a:cxn ang="0">
                  <a:pos x="96" y="1170"/>
                </a:cxn>
                <a:cxn ang="0">
                  <a:pos x="158" y="1163"/>
                </a:cxn>
                <a:cxn ang="0">
                  <a:pos x="192" y="1134"/>
                </a:cxn>
                <a:cxn ang="0">
                  <a:pos x="213" y="1090"/>
                </a:cxn>
                <a:cxn ang="0">
                  <a:pos x="213" y="1039"/>
                </a:cxn>
                <a:cxn ang="0">
                  <a:pos x="185" y="1003"/>
                </a:cxn>
                <a:cxn ang="0">
                  <a:pos x="144" y="996"/>
                </a:cxn>
                <a:cxn ang="0">
                  <a:pos x="75" y="1025"/>
                </a:cxn>
                <a:cxn ang="0">
                  <a:pos x="41" y="1127"/>
                </a:cxn>
                <a:cxn ang="0">
                  <a:pos x="96" y="1250"/>
                </a:cxn>
                <a:cxn ang="0">
                  <a:pos x="240" y="1301"/>
                </a:cxn>
                <a:cxn ang="0">
                  <a:pos x="467" y="1221"/>
                </a:cxn>
                <a:cxn ang="0">
                  <a:pos x="639" y="1018"/>
                </a:cxn>
                <a:cxn ang="0">
                  <a:pos x="866" y="123"/>
                </a:cxn>
              </a:cxnLst>
              <a:rect l="0" t="0" r="r" b="b"/>
              <a:pathLst>
                <a:path w="873" h="1301">
                  <a:moveTo>
                    <a:pt x="866" y="123"/>
                  </a:moveTo>
                  <a:lnTo>
                    <a:pt x="873" y="102"/>
                  </a:lnTo>
                  <a:lnTo>
                    <a:pt x="873" y="58"/>
                  </a:lnTo>
                  <a:lnTo>
                    <a:pt x="866" y="43"/>
                  </a:lnTo>
                  <a:lnTo>
                    <a:pt x="852" y="29"/>
                  </a:lnTo>
                  <a:lnTo>
                    <a:pt x="838" y="22"/>
                  </a:lnTo>
                  <a:lnTo>
                    <a:pt x="804" y="22"/>
                  </a:lnTo>
                  <a:lnTo>
                    <a:pt x="783" y="29"/>
                  </a:lnTo>
                  <a:lnTo>
                    <a:pt x="769" y="43"/>
                  </a:lnTo>
                  <a:lnTo>
                    <a:pt x="756" y="65"/>
                  </a:lnTo>
                  <a:lnTo>
                    <a:pt x="749" y="72"/>
                  </a:lnTo>
                  <a:lnTo>
                    <a:pt x="749" y="87"/>
                  </a:lnTo>
                  <a:lnTo>
                    <a:pt x="728" y="152"/>
                  </a:lnTo>
                  <a:lnTo>
                    <a:pt x="728" y="174"/>
                  </a:lnTo>
                  <a:lnTo>
                    <a:pt x="687" y="334"/>
                  </a:lnTo>
                  <a:lnTo>
                    <a:pt x="604" y="690"/>
                  </a:lnTo>
                  <a:lnTo>
                    <a:pt x="591" y="720"/>
                  </a:lnTo>
                  <a:lnTo>
                    <a:pt x="563" y="763"/>
                  </a:lnTo>
                  <a:lnTo>
                    <a:pt x="515" y="814"/>
                  </a:lnTo>
                  <a:lnTo>
                    <a:pt x="460" y="850"/>
                  </a:lnTo>
                  <a:lnTo>
                    <a:pt x="391" y="865"/>
                  </a:lnTo>
                  <a:lnTo>
                    <a:pt x="343" y="858"/>
                  </a:lnTo>
                  <a:lnTo>
                    <a:pt x="309" y="829"/>
                  </a:lnTo>
                  <a:lnTo>
                    <a:pt x="288" y="792"/>
                  </a:lnTo>
                  <a:lnTo>
                    <a:pt x="275" y="749"/>
                  </a:lnTo>
                  <a:lnTo>
                    <a:pt x="275" y="705"/>
                  </a:lnTo>
                  <a:lnTo>
                    <a:pt x="281" y="596"/>
                  </a:lnTo>
                  <a:lnTo>
                    <a:pt x="316" y="465"/>
                  </a:lnTo>
                  <a:lnTo>
                    <a:pt x="371" y="305"/>
                  </a:lnTo>
                  <a:lnTo>
                    <a:pt x="391" y="240"/>
                  </a:lnTo>
                  <a:lnTo>
                    <a:pt x="405" y="203"/>
                  </a:lnTo>
                  <a:lnTo>
                    <a:pt x="405" y="167"/>
                  </a:lnTo>
                  <a:lnTo>
                    <a:pt x="391" y="102"/>
                  </a:lnTo>
                  <a:lnTo>
                    <a:pt x="364" y="51"/>
                  </a:lnTo>
                  <a:lnTo>
                    <a:pt x="316" y="14"/>
                  </a:lnTo>
                  <a:lnTo>
                    <a:pt x="247" y="0"/>
                  </a:lnTo>
                  <a:lnTo>
                    <a:pt x="178" y="14"/>
                  </a:lnTo>
                  <a:lnTo>
                    <a:pt x="123" y="58"/>
                  </a:lnTo>
                  <a:lnTo>
                    <a:pt x="75" y="116"/>
                  </a:lnTo>
                  <a:lnTo>
                    <a:pt x="41" y="182"/>
                  </a:lnTo>
                  <a:lnTo>
                    <a:pt x="20" y="240"/>
                  </a:lnTo>
                  <a:lnTo>
                    <a:pt x="0" y="305"/>
                  </a:lnTo>
                  <a:lnTo>
                    <a:pt x="0" y="320"/>
                  </a:lnTo>
                  <a:lnTo>
                    <a:pt x="13" y="320"/>
                  </a:lnTo>
                  <a:lnTo>
                    <a:pt x="20" y="327"/>
                  </a:lnTo>
                  <a:lnTo>
                    <a:pt x="34" y="320"/>
                  </a:lnTo>
                  <a:lnTo>
                    <a:pt x="41" y="320"/>
                  </a:lnTo>
                  <a:lnTo>
                    <a:pt x="48" y="312"/>
                  </a:lnTo>
                  <a:lnTo>
                    <a:pt x="55" y="291"/>
                  </a:lnTo>
                  <a:lnTo>
                    <a:pt x="96" y="174"/>
                  </a:lnTo>
                  <a:lnTo>
                    <a:pt x="144" y="94"/>
                  </a:lnTo>
                  <a:lnTo>
                    <a:pt x="192" y="58"/>
                  </a:lnTo>
                  <a:lnTo>
                    <a:pt x="247" y="43"/>
                  </a:lnTo>
                  <a:lnTo>
                    <a:pt x="261" y="43"/>
                  </a:lnTo>
                  <a:lnTo>
                    <a:pt x="268" y="51"/>
                  </a:lnTo>
                  <a:lnTo>
                    <a:pt x="281" y="58"/>
                  </a:lnTo>
                  <a:lnTo>
                    <a:pt x="288" y="65"/>
                  </a:lnTo>
                  <a:lnTo>
                    <a:pt x="288" y="87"/>
                  </a:lnTo>
                  <a:lnTo>
                    <a:pt x="295" y="109"/>
                  </a:lnTo>
                  <a:lnTo>
                    <a:pt x="281" y="182"/>
                  </a:lnTo>
                  <a:lnTo>
                    <a:pt x="261" y="247"/>
                  </a:lnTo>
                  <a:lnTo>
                    <a:pt x="213" y="392"/>
                  </a:lnTo>
                  <a:lnTo>
                    <a:pt x="178" y="501"/>
                  </a:lnTo>
                  <a:lnTo>
                    <a:pt x="158" y="596"/>
                  </a:lnTo>
                  <a:lnTo>
                    <a:pt x="151" y="669"/>
                  </a:lnTo>
                  <a:lnTo>
                    <a:pt x="158" y="749"/>
                  </a:lnTo>
                  <a:lnTo>
                    <a:pt x="185" y="814"/>
                  </a:lnTo>
                  <a:lnTo>
                    <a:pt x="226" y="858"/>
                  </a:lnTo>
                  <a:lnTo>
                    <a:pt x="275" y="887"/>
                  </a:lnTo>
                  <a:lnTo>
                    <a:pt x="323" y="901"/>
                  </a:lnTo>
                  <a:lnTo>
                    <a:pt x="385" y="909"/>
                  </a:lnTo>
                  <a:lnTo>
                    <a:pt x="453" y="901"/>
                  </a:lnTo>
                  <a:lnTo>
                    <a:pt x="515" y="865"/>
                  </a:lnTo>
                  <a:lnTo>
                    <a:pt x="570" y="821"/>
                  </a:lnTo>
                  <a:lnTo>
                    <a:pt x="550" y="923"/>
                  </a:lnTo>
                  <a:lnTo>
                    <a:pt x="508" y="1025"/>
                  </a:lnTo>
                  <a:lnTo>
                    <a:pt x="446" y="1127"/>
                  </a:lnTo>
                  <a:lnTo>
                    <a:pt x="391" y="1192"/>
                  </a:lnTo>
                  <a:lnTo>
                    <a:pt x="323" y="1236"/>
                  </a:lnTo>
                  <a:lnTo>
                    <a:pt x="240" y="1258"/>
                  </a:lnTo>
                  <a:lnTo>
                    <a:pt x="213" y="1250"/>
                  </a:lnTo>
                  <a:lnTo>
                    <a:pt x="172" y="1243"/>
                  </a:lnTo>
                  <a:lnTo>
                    <a:pt x="130" y="1214"/>
                  </a:lnTo>
                  <a:lnTo>
                    <a:pt x="96" y="1170"/>
                  </a:lnTo>
                  <a:lnTo>
                    <a:pt x="137" y="1170"/>
                  </a:lnTo>
                  <a:lnTo>
                    <a:pt x="158" y="1163"/>
                  </a:lnTo>
                  <a:lnTo>
                    <a:pt x="178" y="1149"/>
                  </a:lnTo>
                  <a:lnTo>
                    <a:pt x="192" y="1134"/>
                  </a:lnTo>
                  <a:lnTo>
                    <a:pt x="206" y="1112"/>
                  </a:lnTo>
                  <a:lnTo>
                    <a:pt x="213" y="1090"/>
                  </a:lnTo>
                  <a:lnTo>
                    <a:pt x="220" y="1061"/>
                  </a:lnTo>
                  <a:lnTo>
                    <a:pt x="213" y="1039"/>
                  </a:lnTo>
                  <a:lnTo>
                    <a:pt x="206" y="1025"/>
                  </a:lnTo>
                  <a:lnTo>
                    <a:pt x="185" y="1003"/>
                  </a:lnTo>
                  <a:lnTo>
                    <a:pt x="172" y="996"/>
                  </a:lnTo>
                  <a:lnTo>
                    <a:pt x="144" y="996"/>
                  </a:lnTo>
                  <a:lnTo>
                    <a:pt x="110" y="1003"/>
                  </a:lnTo>
                  <a:lnTo>
                    <a:pt x="75" y="1025"/>
                  </a:lnTo>
                  <a:lnTo>
                    <a:pt x="48" y="1061"/>
                  </a:lnTo>
                  <a:lnTo>
                    <a:pt x="41" y="1127"/>
                  </a:lnTo>
                  <a:lnTo>
                    <a:pt x="55" y="1192"/>
                  </a:lnTo>
                  <a:lnTo>
                    <a:pt x="96" y="1250"/>
                  </a:lnTo>
                  <a:lnTo>
                    <a:pt x="158" y="1287"/>
                  </a:lnTo>
                  <a:lnTo>
                    <a:pt x="240" y="1301"/>
                  </a:lnTo>
                  <a:lnTo>
                    <a:pt x="357" y="1279"/>
                  </a:lnTo>
                  <a:lnTo>
                    <a:pt x="467" y="1221"/>
                  </a:lnTo>
                  <a:lnTo>
                    <a:pt x="563" y="1134"/>
                  </a:lnTo>
                  <a:lnTo>
                    <a:pt x="639" y="1018"/>
                  </a:lnTo>
                  <a:lnTo>
                    <a:pt x="687" y="887"/>
                  </a:lnTo>
                  <a:lnTo>
                    <a:pt x="866" y="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8" name="Freeform 38"/>
            <p:cNvSpPr>
              <a:spLocks noEditPoints="1"/>
            </p:cNvSpPr>
            <p:nvPr/>
          </p:nvSpPr>
          <p:spPr bwMode="auto">
            <a:xfrm>
              <a:off x="10661" y="2875"/>
              <a:ext cx="406" cy="945"/>
            </a:xfrm>
            <a:custGeom>
              <a:avLst/>
              <a:gdLst/>
              <a:ahLst/>
              <a:cxnLst>
                <a:cxn ang="0">
                  <a:pos x="372" y="36"/>
                </a:cxn>
                <a:cxn ang="0">
                  <a:pos x="351" y="7"/>
                </a:cxn>
                <a:cxn ang="0">
                  <a:pos x="296" y="0"/>
                </a:cxn>
                <a:cxn ang="0">
                  <a:pos x="241" y="72"/>
                </a:cxn>
                <a:cxn ang="0">
                  <a:pos x="248" y="101"/>
                </a:cxn>
                <a:cxn ang="0">
                  <a:pos x="275" y="123"/>
                </a:cxn>
                <a:cxn ang="0">
                  <a:pos x="337" y="116"/>
                </a:cxn>
                <a:cxn ang="0">
                  <a:pos x="372" y="51"/>
                </a:cxn>
                <a:cxn ang="0">
                  <a:pos x="90" y="785"/>
                </a:cxn>
                <a:cxn ang="0">
                  <a:pos x="83" y="821"/>
                </a:cxn>
                <a:cxn ang="0">
                  <a:pos x="145" y="930"/>
                </a:cxn>
                <a:cxn ang="0">
                  <a:pos x="275" y="930"/>
                </a:cxn>
                <a:cxn ang="0">
                  <a:pos x="358" y="843"/>
                </a:cxn>
                <a:cxn ang="0">
                  <a:pos x="399" y="756"/>
                </a:cxn>
                <a:cxn ang="0">
                  <a:pos x="392" y="712"/>
                </a:cxn>
                <a:cxn ang="0">
                  <a:pos x="358" y="727"/>
                </a:cxn>
                <a:cxn ang="0">
                  <a:pos x="317" y="829"/>
                </a:cxn>
                <a:cxn ang="0">
                  <a:pos x="213" y="909"/>
                </a:cxn>
                <a:cxn ang="0">
                  <a:pos x="186" y="829"/>
                </a:cxn>
                <a:cxn ang="0">
                  <a:pos x="207" y="763"/>
                </a:cxn>
                <a:cxn ang="0">
                  <a:pos x="248" y="654"/>
                </a:cxn>
                <a:cxn ang="0">
                  <a:pos x="323" y="429"/>
                </a:cxn>
                <a:cxn ang="0">
                  <a:pos x="262" y="327"/>
                </a:cxn>
                <a:cxn ang="0">
                  <a:pos x="131" y="327"/>
                </a:cxn>
                <a:cxn ang="0">
                  <a:pos x="48" y="407"/>
                </a:cxn>
                <a:cxn ang="0">
                  <a:pos x="0" y="523"/>
                </a:cxn>
                <a:cxn ang="0">
                  <a:pos x="14" y="545"/>
                </a:cxn>
                <a:cxn ang="0">
                  <a:pos x="42" y="538"/>
                </a:cxn>
                <a:cxn ang="0">
                  <a:pos x="48" y="523"/>
                </a:cxn>
                <a:cxn ang="0">
                  <a:pos x="110" y="392"/>
                </a:cxn>
                <a:cxn ang="0">
                  <a:pos x="193" y="349"/>
                </a:cxn>
                <a:cxn ang="0">
                  <a:pos x="213" y="356"/>
                </a:cxn>
                <a:cxn ang="0">
                  <a:pos x="220" y="421"/>
                </a:cxn>
                <a:cxn ang="0">
                  <a:pos x="200" y="487"/>
                </a:cxn>
                <a:cxn ang="0">
                  <a:pos x="97" y="763"/>
                </a:cxn>
              </a:cxnLst>
              <a:rect l="0" t="0" r="r" b="b"/>
              <a:pathLst>
                <a:path w="406" h="945">
                  <a:moveTo>
                    <a:pt x="372" y="51"/>
                  </a:moveTo>
                  <a:lnTo>
                    <a:pt x="372" y="36"/>
                  </a:lnTo>
                  <a:lnTo>
                    <a:pt x="365" y="22"/>
                  </a:lnTo>
                  <a:lnTo>
                    <a:pt x="351" y="7"/>
                  </a:lnTo>
                  <a:lnTo>
                    <a:pt x="337" y="0"/>
                  </a:lnTo>
                  <a:lnTo>
                    <a:pt x="296" y="0"/>
                  </a:lnTo>
                  <a:lnTo>
                    <a:pt x="255" y="29"/>
                  </a:lnTo>
                  <a:lnTo>
                    <a:pt x="241" y="72"/>
                  </a:lnTo>
                  <a:lnTo>
                    <a:pt x="241" y="87"/>
                  </a:lnTo>
                  <a:lnTo>
                    <a:pt x="248" y="101"/>
                  </a:lnTo>
                  <a:lnTo>
                    <a:pt x="262" y="116"/>
                  </a:lnTo>
                  <a:lnTo>
                    <a:pt x="275" y="123"/>
                  </a:lnTo>
                  <a:lnTo>
                    <a:pt x="296" y="131"/>
                  </a:lnTo>
                  <a:lnTo>
                    <a:pt x="337" y="116"/>
                  </a:lnTo>
                  <a:lnTo>
                    <a:pt x="365" y="72"/>
                  </a:lnTo>
                  <a:lnTo>
                    <a:pt x="372" y="51"/>
                  </a:lnTo>
                  <a:close/>
                  <a:moveTo>
                    <a:pt x="97" y="763"/>
                  </a:moveTo>
                  <a:lnTo>
                    <a:pt x="90" y="785"/>
                  </a:lnTo>
                  <a:lnTo>
                    <a:pt x="90" y="799"/>
                  </a:lnTo>
                  <a:lnTo>
                    <a:pt x="83" y="821"/>
                  </a:lnTo>
                  <a:lnTo>
                    <a:pt x="103" y="887"/>
                  </a:lnTo>
                  <a:lnTo>
                    <a:pt x="145" y="930"/>
                  </a:lnTo>
                  <a:lnTo>
                    <a:pt x="213" y="945"/>
                  </a:lnTo>
                  <a:lnTo>
                    <a:pt x="275" y="930"/>
                  </a:lnTo>
                  <a:lnTo>
                    <a:pt x="323" y="894"/>
                  </a:lnTo>
                  <a:lnTo>
                    <a:pt x="358" y="843"/>
                  </a:lnTo>
                  <a:lnTo>
                    <a:pt x="385" y="792"/>
                  </a:lnTo>
                  <a:lnTo>
                    <a:pt x="399" y="756"/>
                  </a:lnTo>
                  <a:lnTo>
                    <a:pt x="406" y="727"/>
                  </a:lnTo>
                  <a:lnTo>
                    <a:pt x="392" y="712"/>
                  </a:lnTo>
                  <a:lnTo>
                    <a:pt x="372" y="712"/>
                  </a:lnTo>
                  <a:lnTo>
                    <a:pt x="358" y="727"/>
                  </a:lnTo>
                  <a:lnTo>
                    <a:pt x="358" y="734"/>
                  </a:lnTo>
                  <a:lnTo>
                    <a:pt x="317" y="829"/>
                  </a:lnTo>
                  <a:lnTo>
                    <a:pt x="268" y="887"/>
                  </a:lnTo>
                  <a:lnTo>
                    <a:pt x="213" y="909"/>
                  </a:lnTo>
                  <a:lnTo>
                    <a:pt x="186" y="894"/>
                  </a:lnTo>
                  <a:lnTo>
                    <a:pt x="186" y="829"/>
                  </a:lnTo>
                  <a:lnTo>
                    <a:pt x="193" y="792"/>
                  </a:lnTo>
                  <a:lnTo>
                    <a:pt x="207" y="763"/>
                  </a:lnTo>
                  <a:lnTo>
                    <a:pt x="227" y="712"/>
                  </a:lnTo>
                  <a:lnTo>
                    <a:pt x="248" y="654"/>
                  </a:lnTo>
                  <a:lnTo>
                    <a:pt x="262" y="625"/>
                  </a:lnTo>
                  <a:lnTo>
                    <a:pt x="323" y="429"/>
                  </a:lnTo>
                  <a:lnTo>
                    <a:pt x="303" y="370"/>
                  </a:lnTo>
                  <a:lnTo>
                    <a:pt x="262" y="327"/>
                  </a:lnTo>
                  <a:lnTo>
                    <a:pt x="193" y="312"/>
                  </a:lnTo>
                  <a:lnTo>
                    <a:pt x="131" y="327"/>
                  </a:lnTo>
                  <a:lnTo>
                    <a:pt x="83" y="363"/>
                  </a:lnTo>
                  <a:lnTo>
                    <a:pt x="48" y="407"/>
                  </a:lnTo>
                  <a:lnTo>
                    <a:pt x="21" y="458"/>
                  </a:lnTo>
                  <a:lnTo>
                    <a:pt x="0" y="523"/>
                  </a:lnTo>
                  <a:lnTo>
                    <a:pt x="0" y="530"/>
                  </a:lnTo>
                  <a:lnTo>
                    <a:pt x="14" y="545"/>
                  </a:lnTo>
                  <a:lnTo>
                    <a:pt x="35" y="545"/>
                  </a:lnTo>
                  <a:lnTo>
                    <a:pt x="42" y="538"/>
                  </a:lnTo>
                  <a:lnTo>
                    <a:pt x="42" y="530"/>
                  </a:lnTo>
                  <a:lnTo>
                    <a:pt x="48" y="523"/>
                  </a:lnTo>
                  <a:lnTo>
                    <a:pt x="76" y="443"/>
                  </a:lnTo>
                  <a:lnTo>
                    <a:pt x="110" y="392"/>
                  </a:lnTo>
                  <a:lnTo>
                    <a:pt x="152" y="356"/>
                  </a:lnTo>
                  <a:lnTo>
                    <a:pt x="193" y="349"/>
                  </a:lnTo>
                  <a:lnTo>
                    <a:pt x="200" y="349"/>
                  </a:lnTo>
                  <a:lnTo>
                    <a:pt x="213" y="356"/>
                  </a:lnTo>
                  <a:lnTo>
                    <a:pt x="220" y="363"/>
                  </a:lnTo>
                  <a:lnTo>
                    <a:pt x="220" y="421"/>
                  </a:lnTo>
                  <a:lnTo>
                    <a:pt x="213" y="450"/>
                  </a:lnTo>
                  <a:lnTo>
                    <a:pt x="200" y="487"/>
                  </a:lnTo>
                  <a:lnTo>
                    <a:pt x="179" y="538"/>
                  </a:lnTo>
                  <a:lnTo>
                    <a:pt x="97" y="7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9" name="Freeform 39"/>
            <p:cNvSpPr>
              <a:spLocks/>
            </p:cNvSpPr>
            <p:nvPr/>
          </p:nvSpPr>
          <p:spPr bwMode="auto">
            <a:xfrm>
              <a:off x="11328" y="2017"/>
              <a:ext cx="440" cy="2006"/>
            </a:xfrm>
            <a:custGeom>
              <a:avLst/>
              <a:gdLst/>
              <a:ahLst/>
              <a:cxnLst>
                <a:cxn ang="0">
                  <a:pos x="440" y="1003"/>
                </a:cxn>
                <a:cxn ang="0">
                  <a:pos x="433" y="872"/>
                </a:cxn>
                <a:cxn ang="0">
                  <a:pos x="412" y="712"/>
                </a:cxn>
                <a:cxn ang="0">
                  <a:pos x="378" y="545"/>
                </a:cxn>
                <a:cxn ang="0">
                  <a:pos x="316" y="378"/>
                </a:cxn>
                <a:cxn ang="0">
                  <a:pos x="254" y="262"/>
                </a:cxn>
                <a:cxn ang="0">
                  <a:pos x="192" y="167"/>
                </a:cxn>
                <a:cxn ang="0">
                  <a:pos x="131" y="94"/>
                </a:cxn>
                <a:cxn ang="0">
                  <a:pos x="76" y="43"/>
                </a:cxn>
                <a:cxn ang="0">
                  <a:pos x="41" y="7"/>
                </a:cxn>
                <a:cxn ang="0">
                  <a:pos x="21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29"/>
                </a:cxn>
                <a:cxn ang="0">
                  <a:pos x="34" y="65"/>
                </a:cxn>
                <a:cxn ang="0">
                  <a:pos x="138" y="196"/>
                </a:cxn>
                <a:cxn ang="0">
                  <a:pos x="220" y="363"/>
                </a:cxn>
                <a:cxn ang="0">
                  <a:pos x="282" y="545"/>
                </a:cxn>
                <a:cxn ang="0">
                  <a:pos x="316" y="763"/>
                </a:cxn>
                <a:cxn ang="0">
                  <a:pos x="330" y="1003"/>
                </a:cxn>
                <a:cxn ang="0">
                  <a:pos x="323" y="1178"/>
                </a:cxn>
                <a:cxn ang="0">
                  <a:pos x="302" y="1345"/>
                </a:cxn>
                <a:cxn ang="0">
                  <a:pos x="261" y="1512"/>
                </a:cxn>
                <a:cxn ang="0">
                  <a:pos x="206" y="1672"/>
                </a:cxn>
                <a:cxn ang="0">
                  <a:pos x="131" y="1817"/>
                </a:cxn>
                <a:cxn ang="0">
                  <a:pos x="21" y="1956"/>
                </a:cxn>
                <a:cxn ang="0">
                  <a:pos x="7" y="1963"/>
                </a:cxn>
                <a:cxn ang="0">
                  <a:pos x="0" y="1977"/>
                </a:cxn>
                <a:cxn ang="0">
                  <a:pos x="0" y="1999"/>
                </a:cxn>
                <a:cxn ang="0">
                  <a:pos x="7" y="2006"/>
                </a:cxn>
                <a:cxn ang="0">
                  <a:pos x="21" y="2006"/>
                </a:cxn>
                <a:cxn ang="0">
                  <a:pos x="83" y="1963"/>
                </a:cxn>
                <a:cxn ang="0">
                  <a:pos x="131" y="1905"/>
                </a:cxn>
                <a:cxn ang="0">
                  <a:pos x="192" y="1832"/>
                </a:cxn>
                <a:cxn ang="0">
                  <a:pos x="261" y="1730"/>
                </a:cxn>
                <a:cxn ang="0">
                  <a:pos x="316" y="1614"/>
                </a:cxn>
                <a:cxn ang="0">
                  <a:pos x="392" y="1396"/>
                </a:cxn>
                <a:cxn ang="0">
                  <a:pos x="426" y="1185"/>
                </a:cxn>
                <a:cxn ang="0">
                  <a:pos x="440" y="1003"/>
                </a:cxn>
              </a:cxnLst>
              <a:rect l="0" t="0" r="r" b="b"/>
              <a:pathLst>
                <a:path w="440" h="2006">
                  <a:moveTo>
                    <a:pt x="440" y="1003"/>
                  </a:moveTo>
                  <a:lnTo>
                    <a:pt x="433" y="872"/>
                  </a:lnTo>
                  <a:lnTo>
                    <a:pt x="412" y="712"/>
                  </a:lnTo>
                  <a:lnTo>
                    <a:pt x="378" y="545"/>
                  </a:lnTo>
                  <a:lnTo>
                    <a:pt x="316" y="378"/>
                  </a:lnTo>
                  <a:lnTo>
                    <a:pt x="254" y="262"/>
                  </a:lnTo>
                  <a:lnTo>
                    <a:pt x="192" y="167"/>
                  </a:lnTo>
                  <a:lnTo>
                    <a:pt x="131" y="94"/>
                  </a:lnTo>
                  <a:lnTo>
                    <a:pt x="76" y="43"/>
                  </a:lnTo>
                  <a:lnTo>
                    <a:pt x="41" y="7"/>
                  </a:lnTo>
                  <a:lnTo>
                    <a:pt x="21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29"/>
                  </a:lnTo>
                  <a:lnTo>
                    <a:pt x="34" y="65"/>
                  </a:lnTo>
                  <a:lnTo>
                    <a:pt x="138" y="196"/>
                  </a:lnTo>
                  <a:lnTo>
                    <a:pt x="220" y="363"/>
                  </a:lnTo>
                  <a:lnTo>
                    <a:pt x="282" y="545"/>
                  </a:lnTo>
                  <a:lnTo>
                    <a:pt x="316" y="763"/>
                  </a:lnTo>
                  <a:lnTo>
                    <a:pt x="330" y="1003"/>
                  </a:lnTo>
                  <a:lnTo>
                    <a:pt x="323" y="1178"/>
                  </a:lnTo>
                  <a:lnTo>
                    <a:pt x="302" y="1345"/>
                  </a:lnTo>
                  <a:lnTo>
                    <a:pt x="261" y="1512"/>
                  </a:lnTo>
                  <a:lnTo>
                    <a:pt x="206" y="1672"/>
                  </a:lnTo>
                  <a:lnTo>
                    <a:pt x="131" y="1817"/>
                  </a:lnTo>
                  <a:lnTo>
                    <a:pt x="21" y="1956"/>
                  </a:lnTo>
                  <a:lnTo>
                    <a:pt x="7" y="1963"/>
                  </a:lnTo>
                  <a:lnTo>
                    <a:pt x="0" y="1977"/>
                  </a:lnTo>
                  <a:lnTo>
                    <a:pt x="0" y="1999"/>
                  </a:lnTo>
                  <a:lnTo>
                    <a:pt x="7" y="2006"/>
                  </a:lnTo>
                  <a:lnTo>
                    <a:pt x="21" y="2006"/>
                  </a:lnTo>
                  <a:lnTo>
                    <a:pt x="83" y="1963"/>
                  </a:lnTo>
                  <a:lnTo>
                    <a:pt x="131" y="1905"/>
                  </a:lnTo>
                  <a:lnTo>
                    <a:pt x="192" y="1832"/>
                  </a:lnTo>
                  <a:lnTo>
                    <a:pt x="261" y="1730"/>
                  </a:lnTo>
                  <a:lnTo>
                    <a:pt x="316" y="1614"/>
                  </a:lnTo>
                  <a:lnTo>
                    <a:pt x="392" y="1396"/>
                  </a:lnTo>
                  <a:lnTo>
                    <a:pt x="426" y="1185"/>
                  </a:lnTo>
                  <a:lnTo>
                    <a:pt x="440" y="10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0" name="Freeform 40"/>
            <p:cNvSpPr>
              <a:spLocks/>
            </p:cNvSpPr>
            <p:nvPr/>
          </p:nvSpPr>
          <p:spPr bwMode="auto">
            <a:xfrm>
              <a:off x="12118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6" y="51"/>
                </a:cxn>
                <a:cxn ang="0">
                  <a:pos x="152" y="14"/>
                </a:cxn>
                <a:cxn ang="0">
                  <a:pos x="97" y="0"/>
                </a:cxn>
                <a:cxn ang="0">
                  <a:pos x="69" y="0"/>
                </a:cxn>
                <a:cxn ang="0">
                  <a:pos x="42" y="14"/>
                </a:cxn>
                <a:cxn ang="0">
                  <a:pos x="28" y="29"/>
                </a:cxn>
                <a:cxn ang="0">
                  <a:pos x="14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8" y="174"/>
                </a:cxn>
                <a:cxn ang="0">
                  <a:pos x="49" y="196"/>
                </a:cxn>
                <a:cxn ang="0">
                  <a:pos x="69" y="204"/>
                </a:cxn>
                <a:cxn ang="0">
                  <a:pos x="97" y="211"/>
                </a:cxn>
                <a:cxn ang="0">
                  <a:pos x="124" y="211"/>
                </a:cxn>
                <a:cxn ang="0">
                  <a:pos x="165" y="182"/>
                </a:cxn>
                <a:cxn ang="0">
                  <a:pos x="179" y="182"/>
                </a:cxn>
                <a:cxn ang="0">
                  <a:pos x="179" y="211"/>
                </a:cxn>
                <a:cxn ang="0">
                  <a:pos x="165" y="313"/>
                </a:cxn>
                <a:cxn ang="0">
                  <a:pos x="138" y="407"/>
                </a:cxn>
                <a:cxn ang="0">
                  <a:pos x="97" y="487"/>
                </a:cxn>
                <a:cxn ang="0">
                  <a:pos x="49" y="545"/>
                </a:cxn>
                <a:cxn ang="0">
                  <a:pos x="35" y="560"/>
                </a:cxn>
                <a:cxn ang="0">
                  <a:pos x="35" y="567"/>
                </a:cxn>
                <a:cxn ang="0">
                  <a:pos x="28" y="574"/>
                </a:cxn>
                <a:cxn ang="0">
                  <a:pos x="35" y="589"/>
                </a:cxn>
                <a:cxn ang="0">
                  <a:pos x="42" y="596"/>
                </a:cxn>
                <a:cxn ang="0">
                  <a:pos x="49" y="596"/>
                </a:cxn>
                <a:cxn ang="0">
                  <a:pos x="69" y="582"/>
                </a:cxn>
                <a:cxn ang="0">
                  <a:pos x="104" y="552"/>
                </a:cxn>
                <a:cxn ang="0">
                  <a:pos x="145" y="494"/>
                </a:cxn>
                <a:cxn ang="0">
                  <a:pos x="179" y="414"/>
                </a:cxn>
                <a:cxn ang="0">
                  <a:pos x="207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6" y="51"/>
                  </a:lnTo>
                  <a:lnTo>
                    <a:pt x="152" y="14"/>
                  </a:lnTo>
                  <a:lnTo>
                    <a:pt x="97" y="0"/>
                  </a:lnTo>
                  <a:lnTo>
                    <a:pt x="69" y="0"/>
                  </a:lnTo>
                  <a:lnTo>
                    <a:pt x="42" y="14"/>
                  </a:lnTo>
                  <a:lnTo>
                    <a:pt x="28" y="29"/>
                  </a:lnTo>
                  <a:lnTo>
                    <a:pt x="14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8" y="174"/>
                  </a:lnTo>
                  <a:lnTo>
                    <a:pt x="49" y="196"/>
                  </a:lnTo>
                  <a:lnTo>
                    <a:pt x="69" y="204"/>
                  </a:lnTo>
                  <a:lnTo>
                    <a:pt x="97" y="211"/>
                  </a:lnTo>
                  <a:lnTo>
                    <a:pt x="124" y="211"/>
                  </a:lnTo>
                  <a:lnTo>
                    <a:pt x="165" y="182"/>
                  </a:lnTo>
                  <a:lnTo>
                    <a:pt x="179" y="182"/>
                  </a:lnTo>
                  <a:lnTo>
                    <a:pt x="179" y="211"/>
                  </a:lnTo>
                  <a:lnTo>
                    <a:pt x="165" y="313"/>
                  </a:lnTo>
                  <a:lnTo>
                    <a:pt x="138" y="407"/>
                  </a:lnTo>
                  <a:lnTo>
                    <a:pt x="97" y="487"/>
                  </a:lnTo>
                  <a:lnTo>
                    <a:pt x="49" y="545"/>
                  </a:lnTo>
                  <a:lnTo>
                    <a:pt x="35" y="560"/>
                  </a:lnTo>
                  <a:lnTo>
                    <a:pt x="35" y="567"/>
                  </a:lnTo>
                  <a:lnTo>
                    <a:pt x="28" y="574"/>
                  </a:lnTo>
                  <a:lnTo>
                    <a:pt x="35" y="589"/>
                  </a:lnTo>
                  <a:lnTo>
                    <a:pt x="42" y="596"/>
                  </a:lnTo>
                  <a:lnTo>
                    <a:pt x="49" y="596"/>
                  </a:lnTo>
                  <a:lnTo>
                    <a:pt x="69" y="582"/>
                  </a:lnTo>
                  <a:lnTo>
                    <a:pt x="104" y="552"/>
                  </a:lnTo>
                  <a:lnTo>
                    <a:pt x="145" y="494"/>
                  </a:lnTo>
                  <a:lnTo>
                    <a:pt x="179" y="414"/>
                  </a:lnTo>
                  <a:lnTo>
                    <a:pt x="207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1" name="Freeform 41"/>
            <p:cNvSpPr>
              <a:spLocks noEditPoints="1"/>
            </p:cNvSpPr>
            <p:nvPr/>
          </p:nvSpPr>
          <p:spPr bwMode="auto">
            <a:xfrm>
              <a:off x="12861" y="2191"/>
              <a:ext cx="501" cy="1353"/>
            </a:xfrm>
            <a:custGeom>
              <a:avLst/>
              <a:gdLst/>
              <a:ahLst/>
              <a:cxnLst>
                <a:cxn ang="0">
                  <a:pos x="481" y="51"/>
                </a:cxn>
                <a:cxn ang="0">
                  <a:pos x="460" y="15"/>
                </a:cxn>
                <a:cxn ang="0">
                  <a:pos x="412" y="0"/>
                </a:cxn>
                <a:cxn ang="0">
                  <a:pos x="357" y="22"/>
                </a:cxn>
                <a:cxn ang="0">
                  <a:pos x="316" y="80"/>
                </a:cxn>
                <a:cxn ang="0">
                  <a:pos x="323" y="153"/>
                </a:cxn>
                <a:cxn ang="0">
                  <a:pos x="357" y="175"/>
                </a:cxn>
                <a:cxn ang="0">
                  <a:pos x="426" y="167"/>
                </a:cxn>
                <a:cxn ang="0">
                  <a:pos x="467" y="131"/>
                </a:cxn>
                <a:cxn ang="0">
                  <a:pos x="481" y="73"/>
                </a:cxn>
                <a:cxn ang="0">
                  <a:pos x="350" y="807"/>
                </a:cxn>
                <a:cxn ang="0">
                  <a:pos x="364" y="756"/>
                </a:cxn>
                <a:cxn ang="0">
                  <a:pos x="385" y="713"/>
                </a:cxn>
                <a:cxn ang="0">
                  <a:pos x="405" y="640"/>
                </a:cxn>
                <a:cxn ang="0">
                  <a:pos x="391" y="546"/>
                </a:cxn>
                <a:cxn ang="0">
                  <a:pos x="316" y="458"/>
                </a:cxn>
                <a:cxn ang="0">
                  <a:pos x="178" y="458"/>
                </a:cxn>
                <a:cxn ang="0">
                  <a:pos x="75" y="560"/>
                </a:cxn>
                <a:cxn ang="0">
                  <a:pos x="20" y="684"/>
                </a:cxn>
                <a:cxn ang="0">
                  <a:pos x="0" y="764"/>
                </a:cxn>
                <a:cxn ang="0">
                  <a:pos x="20" y="771"/>
                </a:cxn>
                <a:cxn ang="0">
                  <a:pos x="41" y="764"/>
                </a:cxn>
                <a:cxn ang="0">
                  <a:pos x="55" y="735"/>
                </a:cxn>
                <a:cxn ang="0">
                  <a:pos x="144" y="538"/>
                </a:cxn>
                <a:cxn ang="0">
                  <a:pos x="247" y="487"/>
                </a:cxn>
                <a:cxn ang="0">
                  <a:pos x="268" y="495"/>
                </a:cxn>
                <a:cxn ang="0">
                  <a:pos x="288" y="509"/>
                </a:cxn>
                <a:cxn ang="0">
                  <a:pos x="295" y="553"/>
                </a:cxn>
                <a:cxn ang="0">
                  <a:pos x="288" y="611"/>
                </a:cxn>
                <a:cxn ang="0">
                  <a:pos x="275" y="655"/>
                </a:cxn>
                <a:cxn ang="0">
                  <a:pos x="240" y="756"/>
                </a:cxn>
                <a:cxn ang="0">
                  <a:pos x="137" y="1025"/>
                </a:cxn>
                <a:cxn ang="0">
                  <a:pos x="103" y="1142"/>
                </a:cxn>
                <a:cxn ang="0">
                  <a:pos x="110" y="1251"/>
                </a:cxn>
                <a:cxn ang="0">
                  <a:pos x="192" y="1338"/>
                </a:cxn>
                <a:cxn ang="0">
                  <a:pos x="323" y="1338"/>
                </a:cxn>
                <a:cxn ang="0">
                  <a:pos x="426" y="1236"/>
                </a:cxn>
                <a:cxn ang="0">
                  <a:pos x="481" y="1113"/>
                </a:cxn>
                <a:cxn ang="0">
                  <a:pos x="501" y="1040"/>
                </a:cxn>
                <a:cxn ang="0">
                  <a:pos x="495" y="1025"/>
                </a:cxn>
                <a:cxn ang="0">
                  <a:pos x="453" y="1040"/>
                </a:cxn>
                <a:cxn ang="0">
                  <a:pos x="426" y="1134"/>
                </a:cxn>
                <a:cxn ang="0">
                  <a:pos x="357" y="1258"/>
                </a:cxn>
                <a:cxn ang="0">
                  <a:pos x="254" y="1309"/>
                </a:cxn>
                <a:cxn ang="0">
                  <a:pos x="227" y="1302"/>
                </a:cxn>
                <a:cxn ang="0">
                  <a:pos x="213" y="1265"/>
                </a:cxn>
                <a:cxn ang="0">
                  <a:pos x="220" y="1171"/>
                </a:cxn>
                <a:cxn ang="0">
                  <a:pos x="268" y="1040"/>
                </a:cxn>
              </a:cxnLst>
              <a:rect l="0" t="0" r="r" b="b"/>
              <a:pathLst>
                <a:path w="501" h="1353">
                  <a:moveTo>
                    <a:pt x="481" y="73"/>
                  </a:moveTo>
                  <a:lnTo>
                    <a:pt x="481" y="51"/>
                  </a:lnTo>
                  <a:lnTo>
                    <a:pt x="474" y="29"/>
                  </a:lnTo>
                  <a:lnTo>
                    <a:pt x="460" y="15"/>
                  </a:lnTo>
                  <a:lnTo>
                    <a:pt x="440" y="8"/>
                  </a:lnTo>
                  <a:lnTo>
                    <a:pt x="412" y="0"/>
                  </a:lnTo>
                  <a:lnTo>
                    <a:pt x="385" y="8"/>
                  </a:lnTo>
                  <a:lnTo>
                    <a:pt x="357" y="22"/>
                  </a:lnTo>
                  <a:lnTo>
                    <a:pt x="330" y="51"/>
                  </a:lnTo>
                  <a:lnTo>
                    <a:pt x="316" y="80"/>
                  </a:lnTo>
                  <a:lnTo>
                    <a:pt x="309" y="109"/>
                  </a:lnTo>
                  <a:lnTo>
                    <a:pt x="323" y="153"/>
                  </a:lnTo>
                  <a:lnTo>
                    <a:pt x="336" y="167"/>
                  </a:lnTo>
                  <a:lnTo>
                    <a:pt x="357" y="175"/>
                  </a:lnTo>
                  <a:lnTo>
                    <a:pt x="385" y="182"/>
                  </a:lnTo>
                  <a:lnTo>
                    <a:pt x="426" y="167"/>
                  </a:lnTo>
                  <a:lnTo>
                    <a:pt x="453" y="153"/>
                  </a:lnTo>
                  <a:lnTo>
                    <a:pt x="467" y="131"/>
                  </a:lnTo>
                  <a:lnTo>
                    <a:pt x="481" y="102"/>
                  </a:lnTo>
                  <a:lnTo>
                    <a:pt x="481" y="73"/>
                  </a:lnTo>
                  <a:close/>
                  <a:moveTo>
                    <a:pt x="336" y="829"/>
                  </a:moveTo>
                  <a:lnTo>
                    <a:pt x="350" y="807"/>
                  </a:lnTo>
                  <a:lnTo>
                    <a:pt x="364" y="764"/>
                  </a:lnTo>
                  <a:lnTo>
                    <a:pt x="364" y="756"/>
                  </a:lnTo>
                  <a:lnTo>
                    <a:pt x="371" y="735"/>
                  </a:lnTo>
                  <a:lnTo>
                    <a:pt x="385" y="713"/>
                  </a:lnTo>
                  <a:lnTo>
                    <a:pt x="398" y="676"/>
                  </a:lnTo>
                  <a:lnTo>
                    <a:pt x="405" y="640"/>
                  </a:lnTo>
                  <a:lnTo>
                    <a:pt x="405" y="611"/>
                  </a:lnTo>
                  <a:lnTo>
                    <a:pt x="391" y="546"/>
                  </a:lnTo>
                  <a:lnTo>
                    <a:pt x="364" y="495"/>
                  </a:lnTo>
                  <a:lnTo>
                    <a:pt x="316" y="458"/>
                  </a:lnTo>
                  <a:lnTo>
                    <a:pt x="247" y="444"/>
                  </a:lnTo>
                  <a:lnTo>
                    <a:pt x="178" y="458"/>
                  </a:lnTo>
                  <a:lnTo>
                    <a:pt x="123" y="502"/>
                  </a:lnTo>
                  <a:lnTo>
                    <a:pt x="75" y="560"/>
                  </a:lnTo>
                  <a:lnTo>
                    <a:pt x="41" y="626"/>
                  </a:lnTo>
                  <a:lnTo>
                    <a:pt x="20" y="684"/>
                  </a:lnTo>
                  <a:lnTo>
                    <a:pt x="0" y="749"/>
                  </a:lnTo>
                  <a:lnTo>
                    <a:pt x="0" y="764"/>
                  </a:lnTo>
                  <a:lnTo>
                    <a:pt x="13" y="764"/>
                  </a:lnTo>
                  <a:lnTo>
                    <a:pt x="20" y="771"/>
                  </a:lnTo>
                  <a:lnTo>
                    <a:pt x="34" y="764"/>
                  </a:lnTo>
                  <a:lnTo>
                    <a:pt x="41" y="764"/>
                  </a:lnTo>
                  <a:lnTo>
                    <a:pt x="48" y="756"/>
                  </a:lnTo>
                  <a:lnTo>
                    <a:pt x="55" y="735"/>
                  </a:lnTo>
                  <a:lnTo>
                    <a:pt x="96" y="618"/>
                  </a:lnTo>
                  <a:lnTo>
                    <a:pt x="144" y="538"/>
                  </a:lnTo>
                  <a:lnTo>
                    <a:pt x="192" y="502"/>
                  </a:lnTo>
                  <a:lnTo>
                    <a:pt x="247" y="487"/>
                  </a:lnTo>
                  <a:lnTo>
                    <a:pt x="261" y="487"/>
                  </a:lnTo>
                  <a:lnTo>
                    <a:pt x="268" y="495"/>
                  </a:lnTo>
                  <a:lnTo>
                    <a:pt x="281" y="502"/>
                  </a:lnTo>
                  <a:lnTo>
                    <a:pt x="288" y="509"/>
                  </a:lnTo>
                  <a:lnTo>
                    <a:pt x="288" y="531"/>
                  </a:lnTo>
                  <a:lnTo>
                    <a:pt x="295" y="553"/>
                  </a:lnTo>
                  <a:lnTo>
                    <a:pt x="288" y="582"/>
                  </a:lnTo>
                  <a:lnTo>
                    <a:pt x="288" y="611"/>
                  </a:lnTo>
                  <a:lnTo>
                    <a:pt x="275" y="640"/>
                  </a:lnTo>
                  <a:lnTo>
                    <a:pt x="275" y="655"/>
                  </a:lnTo>
                  <a:lnTo>
                    <a:pt x="261" y="698"/>
                  </a:lnTo>
                  <a:lnTo>
                    <a:pt x="240" y="756"/>
                  </a:lnTo>
                  <a:lnTo>
                    <a:pt x="158" y="975"/>
                  </a:lnTo>
                  <a:lnTo>
                    <a:pt x="137" y="1025"/>
                  </a:lnTo>
                  <a:lnTo>
                    <a:pt x="117" y="1084"/>
                  </a:lnTo>
                  <a:lnTo>
                    <a:pt x="103" y="1142"/>
                  </a:lnTo>
                  <a:lnTo>
                    <a:pt x="96" y="1185"/>
                  </a:lnTo>
                  <a:lnTo>
                    <a:pt x="110" y="1251"/>
                  </a:lnTo>
                  <a:lnTo>
                    <a:pt x="137" y="1309"/>
                  </a:lnTo>
                  <a:lnTo>
                    <a:pt x="192" y="1338"/>
                  </a:lnTo>
                  <a:lnTo>
                    <a:pt x="254" y="1353"/>
                  </a:lnTo>
                  <a:lnTo>
                    <a:pt x="323" y="1338"/>
                  </a:lnTo>
                  <a:lnTo>
                    <a:pt x="378" y="1294"/>
                  </a:lnTo>
                  <a:lnTo>
                    <a:pt x="426" y="1236"/>
                  </a:lnTo>
                  <a:lnTo>
                    <a:pt x="460" y="1171"/>
                  </a:lnTo>
                  <a:lnTo>
                    <a:pt x="481" y="1113"/>
                  </a:lnTo>
                  <a:lnTo>
                    <a:pt x="495" y="1069"/>
                  </a:lnTo>
                  <a:lnTo>
                    <a:pt x="501" y="1040"/>
                  </a:lnTo>
                  <a:lnTo>
                    <a:pt x="501" y="1033"/>
                  </a:lnTo>
                  <a:lnTo>
                    <a:pt x="495" y="1025"/>
                  </a:lnTo>
                  <a:lnTo>
                    <a:pt x="467" y="1025"/>
                  </a:lnTo>
                  <a:lnTo>
                    <a:pt x="453" y="1040"/>
                  </a:lnTo>
                  <a:lnTo>
                    <a:pt x="446" y="1062"/>
                  </a:lnTo>
                  <a:lnTo>
                    <a:pt x="426" y="1134"/>
                  </a:lnTo>
                  <a:lnTo>
                    <a:pt x="391" y="1200"/>
                  </a:lnTo>
                  <a:lnTo>
                    <a:pt x="357" y="1258"/>
                  </a:lnTo>
                  <a:lnTo>
                    <a:pt x="309" y="1294"/>
                  </a:lnTo>
                  <a:lnTo>
                    <a:pt x="254" y="1309"/>
                  </a:lnTo>
                  <a:lnTo>
                    <a:pt x="240" y="1309"/>
                  </a:lnTo>
                  <a:lnTo>
                    <a:pt x="227" y="1302"/>
                  </a:lnTo>
                  <a:lnTo>
                    <a:pt x="220" y="1287"/>
                  </a:lnTo>
                  <a:lnTo>
                    <a:pt x="213" y="1265"/>
                  </a:lnTo>
                  <a:lnTo>
                    <a:pt x="213" y="1207"/>
                  </a:lnTo>
                  <a:lnTo>
                    <a:pt x="220" y="1171"/>
                  </a:lnTo>
                  <a:lnTo>
                    <a:pt x="240" y="1120"/>
                  </a:lnTo>
                  <a:lnTo>
                    <a:pt x="268" y="1040"/>
                  </a:lnTo>
                  <a:lnTo>
                    <a:pt x="336" y="8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2" name="Freeform 42"/>
            <p:cNvSpPr>
              <a:spLocks noEditPoints="1"/>
            </p:cNvSpPr>
            <p:nvPr/>
          </p:nvSpPr>
          <p:spPr bwMode="auto">
            <a:xfrm>
              <a:off x="14091" y="2787"/>
              <a:ext cx="1265" cy="466"/>
            </a:xfrm>
            <a:custGeom>
              <a:avLst/>
              <a:gdLst/>
              <a:ahLst/>
              <a:cxnLst>
                <a:cxn ang="0">
                  <a:pos x="1203" y="80"/>
                </a:cxn>
                <a:cxn ang="0">
                  <a:pos x="1230" y="80"/>
                </a:cxn>
                <a:cxn ang="0">
                  <a:pos x="1258" y="66"/>
                </a:cxn>
                <a:cxn ang="0">
                  <a:pos x="1265" y="51"/>
                </a:cxn>
                <a:cxn ang="0">
                  <a:pos x="1265" y="22"/>
                </a:cxn>
                <a:cxn ang="0">
                  <a:pos x="1258" y="8"/>
                </a:cxn>
                <a:cxn ang="0">
                  <a:pos x="1244" y="0"/>
                </a:cxn>
                <a:cxn ang="0">
                  <a:pos x="27" y="0"/>
                </a:cxn>
                <a:cxn ang="0">
                  <a:pos x="14" y="8"/>
                </a:cxn>
                <a:cxn ang="0">
                  <a:pos x="0" y="37"/>
                </a:cxn>
                <a:cxn ang="0">
                  <a:pos x="14" y="66"/>
                </a:cxn>
                <a:cxn ang="0">
                  <a:pos x="27" y="73"/>
                </a:cxn>
                <a:cxn ang="0">
                  <a:pos x="41" y="73"/>
                </a:cxn>
                <a:cxn ang="0">
                  <a:pos x="55" y="80"/>
                </a:cxn>
                <a:cxn ang="0">
                  <a:pos x="69" y="80"/>
                </a:cxn>
                <a:cxn ang="0">
                  <a:pos x="1203" y="80"/>
                </a:cxn>
                <a:cxn ang="0">
                  <a:pos x="1203" y="466"/>
                </a:cxn>
                <a:cxn ang="0">
                  <a:pos x="1244" y="466"/>
                </a:cxn>
                <a:cxn ang="0">
                  <a:pos x="1258" y="458"/>
                </a:cxn>
                <a:cxn ang="0">
                  <a:pos x="1265" y="444"/>
                </a:cxn>
                <a:cxn ang="0">
                  <a:pos x="1265" y="415"/>
                </a:cxn>
                <a:cxn ang="0">
                  <a:pos x="1258" y="400"/>
                </a:cxn>
                <a:cxn ang="0">
                  <a:pos x="1230" y="386"/>
                </a:cxn>
                <a:cxn ang="0">
                  <a:pos x="41" y="386"/>
                </a:cxn>
                <a:cxn ang="0">
                  <a:pos x="14" y="400"/>
                </a:cxn>
                <a:cxn ang="0">
                  <a:pos x="7" y="408"/>
                </a:cxn>
                <a:cxn ang="0">
                  <a:pos x="0" y="429"/>
                </a:cxn>
                <a:cxn ang="0">
                  <a:pos x="14" y="458"/>
                </a:cxn>
                <a:cxn ang="0">
                  <a:pos x="27" y="466"/>
                </a:cxn>
                <a:cxn ang="0">
                  <a:pos x="69" y="466"/>
                </a:cxn>
                <a:cxn ang="0">
                  <a:pos x="1203" y="466"/>
                </a:cxn>
              </a:cxnLst>
              <a:rect l="0" t="0" r="r" b="b"/>
              <a:pathLst>
                <a:path w="1265" h="466">
                  <a:moveTo>
                    <a:pt x="1203" y="80"/>
                  </a:moveTo>
                  <a:lnTo>
                    <a:pt x="1230" y="80"/>
                  </a:lnTo>
                  <a:lnTo>
                    <a:pt x="1258" y="66"/>
                  </a:lnTo>
                  <a:lnTo>
                    <a:pt x="1265" y="51"/>
                  </a:lnTo>
                  <a:lnTo>
                    <a:pt x="1265" y="22"/>
                  </a:lnTo>
                  <a:lnTo>
                    <a:pt x="1258" y="8"/>
                  </a:lnTo>
                  <a:lnTo>
                    <a:pt x="1244" y="0"/>
                  </a:lnTo>
                  <a:lnTo>
                    <a:pt x="27" y="0"/>
                  </a:lnTo>
                  <a:lnTo>
                    <a:pt x="14" y="8"/>
                  </a:lnTo>
                  <a:lnTo>
                    <a:pt x="0" y="37"/>
                  </a:lnTo>
                  <a:lnTo>
                    <a:pt x="14" y="66"/>
                  </a:lnTo>
                  <a:lnTo>
                    <a:pt x="27" y="73"/>
                  </a:lnTo>
                  <a:lnTo>
                    <a:pt x="41" y="73"/>
                  </a:lnTo>
                  <a:lnTo>
                    <a:pt x="55" y="80"/>
                  </a:lnTo>
                  <a:lnTo>
                    <a:pt x="69" y="80"/>
                  </a:lnTo>
                  <a:lnTo>
                    <a:pt x="1203" y="80"/>
                  </a:lnTo>
                  <a:close/>
                  <a:moveTo>
                    <a:pt x="1203" y="466"/>
                  </a:moveTo>
                  <a:lnTo>
                    <a:pt x="1244" y="466"/>
                  </a:lnTo>
                  <a:lnTo>
                    <a:pt x="1258" y="458"/>
                  </a:lnTo>
                  <a:lnTo>
                    <a:pt x="1265" y="444"/>
                  </a:lnTo>
                  <a:lnTo>
                    <a:pt x="1265" y="415"/>
                  </a:lnTo>
                  <a:lnTo>
                    <a:pt x="1258" y="400"/>
                  </a:lnTo>
                  <a:lnTo>
                    <a:pt x="1230" y="386"/>
                  </a:lnTo>
                  <a:lnTo>
                    <a:pt x="41" y="386"/>
                  </a:lnTo>
                  <a:lnTo>
                    <a:pt x="14" y="400"/>
                  </a:lnTo>
                  <a:lnTo>
                    <a:pt x="7" y="408"/>
                  </a:lnTo>
                  <a:lnTo>
                    <a:pt x="0" y="429"/>
                  </a:lnTo>
                  <a:lnTo>
                    <a:pt x="14" y="458"/>
                  </a:lnTo>
                  <a:lnTo>
                    <a:pt x="27" y="466"/>
                  </a:lnTo>
                  <a:lnTo>
                    <a:pt x="69" y="466"/>
                  </a:lnTo>
                  <a:lnTo>
                    <a:pt x="1203" y="4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3" name="Freeform 43"/>
            <p:cNvSpPr>
              <a:spLocks/>
            </p:cNvSpPr>
            <p:nvPr/>
          </p:nvSpPr>
          <p:spPr bwMode="auto">
            <a:xfrm>
              <a:off x="16167" y="2184"/>
              <a:ext cx="625" cy="1338"/>
            </a:xfrm>
            <a:custGeom>
              <a:avLst/>
              <a:gdLst/>
              <a:ahLst/>
              <a:cxnLst>
                <a:cxn ang="0">
                  <a:pos x="384" y="51"/>
                </a:cxn>
                <a:cxn ang="0">
                  <a:pos x="384" y="15"/>
                </a:cxn>
                <a:cxn ang="0">
                  <a:pos x="378" y="7"/>
                </a:cxn>
                <a:cxn ang="0">
                  <a:pos x="364" y="0"/>
                </a:cxn>
                <a:cxn ang="0">
                  <a:pos x="343" y="0"/>
                </a:cxn>
                <a:cxn ang="0">
                  <a:pos x="268" y="65"/>
                </a:cxn>
                <a:cxn ang="0">
                  <a:pos x="185" y="102"/>
                </a:cxn>
                <a:cxn ang="0">
                  <a:pos x="110" y="124"/>
                </a:cxn>
                <a:cxn ang="0">
                  <a:pos x="48" y="131"/>
                </a:cxn>
                <a:cxn ang="0">
                  <a:pos x="0" y="131"/>
                </a:cxn>
                <a:cxn ang="0">
                  <a:pos x="0" y="189"/>
                </a:cxn>
                <a:cxn ang="0">
                  <a:pos x="55" y="189"/>
                </a:cxn>
                <a:cxn ang="0">
                  <a:pos x="144" y="174"/>
                </a:cxn>
                <a:cxn ang="0">
                  <a:pos x="247" y="138"/>
                </a:cxn>
                <a:cxn ang="0">
                  <a:pos x="247" y="1214"/>
                </a:cxn>
                <a:cxn ang="0">
                  <a:pos x="233" y="1243"/>
                </a:cxn>
                <a:cxn ang="0">
                  <a:pos x="206" y="1265"/>
                </a:cxn>
                <a:cxn ang="0">
                  <a:pos x="151" y="1272"/>
                </a:cxn>
                <a:cxn ang="0">
                  <a:pos x="6" y="1272"/>
                </a:cxn>
                <a:cxn ang="0">
                  <a:pos x="6" y="1338"/>
                </a:cxn>
                <a:cxn ang="0">
                  <a:pos x="75" y="1338"/>
                </a:cxn>
                <a:cxn ang="0">
                  <a:pos x="158" y="1331"/>
                </a:cxn>
                <a:cxn ang="0">
                  <a:pos x="474" y="1331"/>
                </a:cxn>
                <a:cxn ang="0">
                  <a:pos x="556" y="1338"/>
                </a:cxn>
                <a:cxn ang="0">
                  <a:pos x="625" y="1338"/>
                </a:cxn>
                <a:cxn ang="0">
                  <a:pos x="625" y="1272"/>
                </a:cxn>
                <a:cxn ang="0">
                  <a:pos x="481" y="1272"/>
                </a:cxn>
                <a:cxn ang="0">
                  <a:pos x="426" y="1265"/>
                </a:cxn>
                <a:cxn ang="0">
                  <a:pos x="398" y="1243"/>
                </a:cxn>
                <a:cxn ang="0">
                  <a:pos x="391" y="1214"/>
                </a:cxn>
                <a:cxn ang="0">
                  <a:pos x="384" y="1178"/>
                </a:cxn>
                <a:cxn ang="0">
                  <a:pos x="384" y="51"/>
                </a:cxn>
              </a:cxnLst>
              <a:rect l="0" t="0" r="r" b="b"/>
              <a:pathLst>
                <a:path w="625" h="1338">
                  <a:moveTo>
                    <a:pt x="384" y="51"/>
                  </a:moveTo>
                  <a:lnTo>
                    <a:pt x="384" y="15"/>
                  </a:lnTo>
                  <a:lnTo>
                    <a:pt x="378" y="7"/>
                  </a:lnTo>
                  <a:lnTo>
                    <a:pt x="364" y="0"/>
                  </a:lnTo>
                  <a:lnTo>
                    <a:pt x="343" y="0"/>
                  </a:lnTo>
                  <a:lnTo>
                    <a:pt x="268" y="65"/>
                  </a:lnTo>
                  <a:lnTo>
                    <a:pt x="185" y="102"/>
                  </a:lnTo>
                  <a:lnTo>
                    <a:pt x="110" y="124"/>
                  </a:lnTo>
                  <a:lnTo>
                    <a:pt x="48" y="131"/>
                  </a:lnTo>
                  <a:lnTo>
                    <a:pt x="0" y="131"/>
                  </a:lnTo>
                  <a:lnTo>
                    <a:pt x="0" y="189"/>
                  </a:lnTo>
                  <a:lnTo>
                    <a:pt x="55" y="189"/>
                  </a:lnTo>
                  <a:lnTo>
                    <a:pt x="144" y="174"/>
                  </a:lnTo>
                  <a:lnTo>
                    <a:pt x="247" y="138"/>
                  </a:lnTo>
                  <a:lnTo>
                    <a:pt x="247" y="1214"/>
                  </a:lnTo>
                  <a:lnTo>
                    <a:pt x="233" y="1243"/>
                  </a:lnTo>
                  <a:lnTo>
                    <a:pt x="206" y="1265"/>
                  </a:lnTo>
                  <a:lnTo>
                    <a:pt x="151" y="1272"/>
                  </a:lnTo>
                  <a:lnTo>
                    <a:pt x="6" y="1272"/>
                  </a:lnTo>
                  <a:lnTo>
                    <a:pt x="6" y="1338"/>
                  </a:lnTo>
                  <a:lnTo>
                    <a:pt x="75" y="1338"/>
                  </a:lnTo>
                  <a:lnTo>
                    <a:pt x="158" y="1331"/>
                  </a:lnTo>
                  <a:lnTo>
                    <a:pt x="474" y="1331"/>
                  </a:lnTo>
                  <a:lnTo>
                    <a:pt x="556" y="1338"/>
                  </a:lnTo>
                  <a:lnTo>
                    <a:pt x="625" y="1338"/>
                  </a:lnTo>
                  <a:lnTo>
                    <a:pt x="625" y="1272"/>
                  </a:lnTo>
                  <a:lnTo>
                    <a:pt x="481" y="1272"/>
                  </a:lnTo>
                  <a:lnTo>
                    <a:pt x="426" y="1265"/>
                  </a:lnTo>
                  <a:lnTo>
                    <a:pt x="398" y="1243"/>
                  </a:lnTo>
                  <a:lnTo>
                    <a:pt x="391" y="1214"/>
                  </a:lnTo>
                  <a:lnTo>
                    <a:pt x="384" y="1178"/>
                  </a:lnTo>
                  <a:lnTo>
                    <a:pt x="384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4" name="Freeform 44"/>
            <p:cNvSpPr>
              <a:spLocks/>
            </p:cNvSpPr>
            <p:nvPr/>
          </p:nvSpPr>
          <p:spPr bwMode="auto">
            <a:xfrm>
              <a:off x="17108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6" y="51"/>
                </a:cxn>
                <a:cxn ang="0">
                  <a:pos x="151" y="14"/>
                </a:cxn>
                <a:cxn ang="0">
                  <a:pos x="96" y="0"/>
                </a:cxn>
                <a:cxn ang="0">
                  <a:pos x="69" y="0"/>
                </a:cxn>
                <a:cxn ang="0">
                  <a:pos x="41" y="14"/>
                </a:cxn>
                <a:cxn ang="0">
                  <a:pos x="28" y="29"/>
                </a:cxn>
                <a:cxn ang="0">
                  <a:pos x="14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8" y="174"/>
                </a:cxn>
                <a:cxn ang="0">
                  <a:pos x="48" y="196"/>
                </a:cxn>
                <a:cxn ang="0">
                  <a:pos x="69" y="204"/>
                </a:cxn>
                <a:cxn ang="0">
                  <a:pos x="96" y="211"/>
                </a:cxn>
                <a:cxn ang="0">
                  <a:pos x="124" y="211"/>
                </a:cxn>
                <a:cxn ang="0">
                  <a:pos x="165" y="182"/>
                </a:cxn>
                <a:cxn ang="0">
                  <a:pos x="179" y="182"/>
                </a:cxn>
                <a:cxn ang="0">
                  <a:pos x="179" y="211"/>
                </a:cxn>
                <a:cxn ang="0">
                  <a:pos x="165" y="313"/>
                </a:cxn>
                <a:cxn ang="0">
                  <a:pos x="138" y="407"/>
                </a:cxn>
                <a:cxn ang="0">
                  <a:pos x="96" y="487"/>
                </a:cxn>
                <a:cxn ang="0">
                  <a:pos x="48" y="545"/>
                </a:cxn>
                <a:cxn ang="0">
                  <a:pos x="34" y="560"/>
                </a:cxn>
                <a:cxn ang="0">
                  <a:pos x="34" y="567"/>
                </a:cxn>
                <a:cxn ang="0">
                  <a:pos x="28" y="574"/>
                </a:cxn>
                <a:cxn ang="0">
                  <a:pos x="34" y="589"/>
                </a:cxn>
                <a:cxn ang="0">
                  <a:pos x="41" y="596"/>
                </a:cxn>
                <a:cxn ang="0">
                  <a:pos x="48" y="596"/>
                </a:cxn>
                <a:cxn ang="0">
                  <a:pos x="69" y="582"/>
                </a:cxn>
                <a:cxn ang="0">
                  <a:pos x="103" y="552"/>
                </a:cxn>
                <a:cxn ang="0">
                  <a:pos x="144" y="494"/>
                </a:cxn>
                <a:cxn ang="0">
                  <a:pos x="179" y="414"/>
                </a:cxn>
                <a:cxn ang="0">
                  <a:pos x="206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6" y="51"/>
                  </a:lnTo>
                  <a:lnTo>
                    <a:pt x="151" y="14"/>
                  </a:lnTo>
                  <a:lnTo>
                    <a:pt x="96" y="0"/>
                  </a:lnTo>
                  <a:lnTo>
                    <a:pt x="69" y="0"/>
                  </a:lnTo>
                  <a:lnTo>
                    <a:pt x="41" y="14"/>
                  </a:lnTo>
                  <a:lnTo>
                    <a:pt x="28" y="29"/>
                  </a:lnTo>
                  <a:lnTo>
                    <a:pt x="14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8" y="174"/>
                  </a:lnTo>
                  <a:lnTo>
                    <a:pt x="48" y="196"/>
                  </a:lnTo>
                  <a:lnTo>
                    <a:pt x="69" y="204"/>
                  </a:lnTo>
                  <a:lnTo>
                    <a:pt x="96" y="211"/>
                  </a:lnTo>
                  <a:lnTo>
                    <a:pt x="124" y="211"/>
                  </a:lnTo>
                  <a:lnTo>
                    <a:pt x="165" y="182"/>
                  </a:lnTo>
                  <a:lnTo>
                    <a:pt x="179" y="182"/>
                  </a:lnTo>
                  <a:lnTo>
                    <a:pt x="179" y="211"/>
                  </a:lnTo>
                  <a:lnTo>
                    <a:pt x="165" y="313"/>
                  </a:lnTo>
                  <a:lnTo>
                    <a:pt x="138" y="407"/>
                  </a:lnTo>
                  <a:lnTo>
                    <a:pt x="96" y="487"/>
                  </a:lnTo>
                  <a:lnTo>
                    <a:pt x="48" y="545"/>
                  </a:lnTo>
                  <a:lnTo>
                    <a:pt x="34" y="560"/>
                  </a:lnTo>
                  <a:lnTo>
                    <a:pt x="34" y="567"/>
                  </a:lnTo>
                  <a:lnTo>
                    <a:pt x="28" y="574"/>
                  </a:lnTo>
                  <a:lnTo>
                    <a:pt x="34" y="589"/>
                  </a:lnTo>
                  <a:lnTo>
                    <a:pt x="41" y="596"/>
                  </a:lnTo>
                  <a:lnTo>
                    <a:pt x="48" y="596"/>
                  </a:lnTo>
                  <a:lnTo>
                    <a:pt x="69" y="582"/>
                  </a:lnTo>
                  <a:lnTo>
                    <a:pt x="103" y="552"/>
                  </a:lnTo>
                  <a:lnTo>
                    <a:pt x="144" y="494"/>
                  </a:lnTo>
                  <a:lnTo>
                    <a:pt x="179" y="414"/>
                  </a:lnTo>
                  <a:lnTo>
                    <a:pt x="206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5" name="Freeform 45"/>
            <p:cNvSpPr>
              <a:spLocks/>
            </p:cNvSpPr>
            <p:nvPr/>
          </p:nvSpPr>
          <p:spPr bwMode="auto">
            <a:xfrm>
              <a:off x="17960" y="3311"/>
              <a:ext cx="200" cy="211"/>
            </a:xfrm>
            <a:custGeom>
              <a:avLst/>
              <a:gdLst/>
              <a:ahLst/>
              <a:cxnLst>
                <a:cxn ang="0">
                  <a:pos x="200" y="102"/>
                </a:cxn>
                <a:cxn ang="0">
                  <a:pos x="193" y="73"/>
                </a:cxn>
                <a:cxn ang="0">
                  <a:pos x="179" y="44"/>
                </a:cxn>
                <a:cxn ang="0">
                  <a:pos x="158" y="22"/>
                </a:cxn>
                <a:cxn ang="0">
                  <a:pos x="131" y="0"/>
                </a:cxn>
                <a:cxn ang="0">
                  <a:pos x="97" y="0"/>
                </a:cxn>
                <a:cxn ang="0">
                  <a:pos x="69" y="7"/>
                </a:cxn>
                <a:cxn ang="0">
                  <a:pos x="42" y="22"/>
                </a:cxn>
                <a:cxn ang="0">
                  <a:pos x="21" y="44"/>
                </a:cxn>
                <a:cxn ang="0">
                  <a:pos x="7" y="73"/>
                </a:cxn>
                <a:cxn ang="0">
                  <a:pos x="0" y="102"/>
                </a:cxn>
                <a:cxn ang="0">
                  <a:pos x="0" y="131"/>
                </a:cxn>
                <a:cxn ang="0">
                  <a:pos x="14" y="160"/>
                </a:cxn>
                <a:cxn ang="0">
                  <a:pos x="28" y="182"/>
                </a:cxn>
                <a:cxn ang="0">
                  <a:pos x="48" y="196"/>
                </a:cxn>
                <a:cxn ang="0">
                  <a:pos x="76" y="204"/>
                </a:cxn>
                <a:cxn ang="0">
                  <a:pos x="97" y="211"/>
                </a:cxn>
                <a:cxn ang="0">
                  <a:pos x="152" y="196"/>
                </a:cxn>
                <a:cxn ang="0">
                  <a:pos x="172" y="182"/>
                </a:cxn>
                <a:cxn ang="0">
                  <a:pos x="186" y="160"/>
                </a:cxn>
                <a:cxn ang="0">
                  <a:pos x="200" y="131"/>
                </a:cxn>
                <a:cxn ang="0">
                  <a:pos x="200" y="102"/>
                </a:cxn>
              </a:cxnLst>
              <a:rect l="0" t="0" r="r" b="b"/>
              <a:pathLst>
                <a:path w="200" h="211">
                  <a:moveTo>
                    <a:pt x="200" y="102"/>
                  </a:moveTo>
                  <a:lnTo>
                    <a:pt x="193" y="73"/>
                  </a:lnTo>
                  <a:lnTo>
                    <a:pt x="179" y="44"/>
                  </a:lnTo>
                  <a:lnTo>
                    <a:pt x="158" y="22"/>
                  </a:lnTo>
                  <a:lnTo>
                    <a:pt x="131" y="0"/>
                  </a:lnTo>
                  <a:lnTo>
                    <a:pt x="97" y="0"/>
                  </a:lnTo>
                  <a:lnTo>
                    <a:pt x="69" y="7"/>
                  </a:lnTo>
                  <a:lnTo>
                    <a:pt x="42" y="22"/>
                  </a:lnTo>
                  <a:lnTo>
                    <a:pt x="21" y="44"/>
                  </a:lnTo>
                  <a:lnTo>
                    <a:pt x="7" y="73"/>
                  </a:lnTo>
                  <a:lnTo>
                    <a:pt x="0" y="102"/>
                  </a:lnTo>
                  <a:lnTo>
                    <a:pt x="0" y="131"/>
                  </a:lnTo>
                  <a:lnTo>
                    <a:pt x="14" y="160"/>
                  </a:lnTo>
                  <a:lnTo>
                    <a:pt x="28" y="182"/>
                  </a:lnTo>
                  <a:lnTo>
                    <a:pt x="48" y="196"/>
                  </a:lnTo>
                  <a:lnTo>
                    <a:pt x="76" y="204"/>
                  </a:lnTo>
                  <a:lnTo>
                    <a:pt x="97" y="211"/>
                  </a:lnTo>
                  <a:lnTo>
                    <a:pt x="152" y="196"/>
                  </a:lnTo>
                  <a:lnTo>
                    <a:pt x="172" y="182"/>
                  </a:lnTo>
                  <a:lnTo>
                    <a:pt x="186" y="160"/>
                  </a:lnTo>
                  <a:lnTo>
                    <a:pt x="200" y="131"/>
                  </a:lnTo>
                  <a:lnTo>
                    <a:pt x="200" y="1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6" name="Freeform 46"/>
            <p:cNvSpPr>
              <a:spLocks/>
            </p:cNvSpPr>
            <p:nvPr/>
          </p:nvSpPr>
          <p:spPr bwMode="auto">
            <a:xfrm>
              <a:off x="18813" y="3311"/>
              <a:ext cx="199" cy="211"/>
            </a:xfrm>
            <a:custGeom>
              <a:avLst/>
              <a:gdLst/>
              <a:ahLst/>
              <a:cxnLst>
                <a:cxn ang="0">
                  <a:pos x="199" y="102"/>
                </a:cxn>
                <a:cxn ang="0">
                  <a:pos x="192" y="73"/>
                </a:cxn>
                <a:cxn ang="0">
                  <a:pos x="178" y="44"/>
                </a:cxn>
                <a:cxn ang="0">
                  <a:pos x="158" y="22"/>
                </a:cxn>
                <a:cxn ang="0">
                  <a:pos x="130" y="0"/>
                </a:cxn>
                <a:cxn ang="0">
                  <a:pos x="96" y="0"/>
                </a:cxn>
                <a:cxn ang="0">
                  <a:pos x="68" y="7"/>
                </a:cxn>
                <a:cxn ang="0">
                  <a:pos x="41" y="22"/>
                </a:cxn>
                <a:cxn ang="0">
                  <a:pos x="20" y="44"/>
                </a:cxn>
                <a:cxn ang="0">
                  <a:pos x="6" y="73"/>
                </a:cxn>
                <a:cxn ang="0">
                  <a:pos x="0" y="102"/>
                </a:cxn>
                <a:cxn ang="0">
                  <a:pos x="0" y="131"/>
                </a:cxn>
                <a:cxn ang="0">
                  <a:pos x="13" y="160"/>
                </a:cxn>
                <a:cxn ang="0">
                  <a:pos x="27" y="182"/>
                </a:cxn>
                <a:cxn ang="0">
                  <a:pos x="48" y="196"/>
                </a:cxn>
                <a:cxn ang="0">
                  <a:pos x="75" y="204"/>
                </a:cxn>
                <a:cxn ang="0">
                  <a:pos x="96" y="211"/>
                </a:cxn>
                <a:cxn ang="0">
                  <a:pos x="151" y="196"/>
                </a:cxn>
                <a:cxn ang="0">
                  <a:pos x="171" y="182"/>
                </a:cxn>
                <a:cxn ang="0">
                  <a:pos x="185" y="160"/>
                </a:cxn>
                <a:cxn ang="0">
                  <a:pos x="199" y="131"/>
                </a:cxn>
                <a:cxn ang="0">
                  <a:pos x="199" y="102"/>
                </a:cxn>
              </a:cxnLst>
              <a:rect l="0" t="0" r="r" b="b"/>
              <a:pathLst>
                <a:path w="199" h="211">
                  <a:moveTo>
                    <a:pt x="199" y="102"/>
                  </a:moveTo>
                  <a:lnTo>
                    <a:pt x="192" y="73"/>
                  </a:lnTo>
                  <a:lnTo>
                    <a:pt x="178" y="44"/>
                  </a:lnTo>
                  <a:lnTo>
                    <a:pt x="158" y="22"/>
                  </a:lnTo>
                  <a:lnTo>
                    <a:pt x="130" y="0"/>
                  </a:lnTo>
                  <a:lnTo>
                    <a:pt x="96" y="0"/>
                  </a:lnTo>
                  <a:lnTo>
                    <a:pt x="68" y="7"/>
                  </a:lnTo>
                  <a:lnTo>
                    <a:pt x="41" y="22"/>
                  </a:lnTo>
                  <a:lnTo>
                    <a:pt x="20" y="44"/>
                  </a:lnTo>
                  <a:lnTo>
                    <a:pt x="6" y="73"/>
                  </a:lnTo>
                  <a:lnTo>
                    <a:pt x="0" y="102"/>
                  </a:lnTo>
                  <a:lnTo>
                    <a:pt x="0" y="131"/>
                  </a:lnTo>
                  <a:lnTo>
                    <a:pt x="13" y="160"/>
                  </a:lnTo>
                  <a:lnTo>
                    <a:pt x="27" y="182"/>
                  </a:lnTo>
                  <a:lnTo>
                    <a:pt x="48" y="196"/>
                  </a:lnTo>
                  <a:lnTo>
                    <a:pt x="75" y="204"/>
                  </a:lnTo>
                  <a:lnTo>
                    <a:pt x="96" y="211"/>
                  </a:lnTo>
                  <a:lnTo>
                    <a:pt x="151" y="196"/>
                  </a:lnTo>
                  <a:lnTo>
                    <a:pt x="171" y="182"/>
                  </a:lnTo>
                  <a:lnTo>
                    <a:pt x="185" y="160"/>
                  </a:lnTo>
                  <a:lnTo>
                    <a:pt x="199" y="131"/>
                  </a:lnTo>
                  <a:lnTo>
                    <a:pt x="199" y="1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7" name="Freeform 47"/>
            <p:cNvSpPr>
              <a:spLocks/>
            </p:cNvSpPr>
            <p:nvPr/>
          </p:nvSpPr>
          <p:spPr bwMode="auto">
            <a:xfrm>
              <a:off x="19665" y="3311"/>
              <a:ext cx="199" cy="211"/>
            </a:xfrm>
            <a:custGeom>
              <a:avLst/>
              <a:gdLst/>
              <a:ahLst/>
              <a:cxnLst>
                <a:cxn ang="0">
                  <a:pos x="199" y="102"/>
                </a:cxn>
                <a:cxn ang="0">
                  <a:pos x="192" y="73"/>
                </a:cxn>
                <a:cxn ang="0">
                  <a:pos x="179" y="44"/>
                </a:cxn>
                <a:cxn ang="0">
                  <a:pos x="158" y="22"/>
                </a:cxn>
                <a:cxn ang="0">
                  <a:pos x="130" y="0"/>
                </a:cxn>
                <a:cxn ang="0">
                  <a:pos x="96" y="0"/>
                </a:cxn>
                <a:cxn ang="0">
                  <a:pos x="69" y="7"/>
                </a:cxn>
                <a:cxn ang="0">
                  <a:pos x="41" y="22"/>
                </a:cxn>
                <a:cxn ang="0">
                  <a:pos x="20" y="44"/>
                </a:cxn>
                <a:cxn ang="0">
                  <a:pos x="7" y="73"/>
                </a:cxn>
                <a:cxn ang="0">
                  <a:pos x="0" y="102"/>
                </a:cxn>
                <a:cxn ang="0">
                  <a:pos x="0" y="131"/>
                </a:cxn>
                <a:cxn ang="0">
                  <a:pos x="14" y="160"/>
                </a:cxn>
                <a:cxn ang="0">
                  <a:pos x="27" y="182"/>
                </a:cxn>
                <a:cxn ang="0">
                  <a:pos x="48" y="196"/>
                </a:cxn>
                <a:cxn ang="0">
                  <a:pos x="75" y="204"/>
                </a:cxn>
                <a:cxn ang="0">
                  <a:pos x="96" y="211"/>
                </a:cxn>
                <a:cxn ang="0">
                  <a:pos x="151" y="196"/>
                </a:cxn>
                <a:cxn ang="0">
                  <a:pos x="172" y="182"/>
                </a:cxn>
                <a:cxn ang="0">
                  <a:pos x="185" y="160"/>
                </a:cxn>
                <a:cxn ang="0">
                  <a:pos x="199" y="131"/>
                </a:cxn>
                <a:cxn ang="0">
                  <a:pos x="199" y="102"/>
                </a:cxn>
              </a:cxnLst>
              <a:rect l="0" t="0" r="r" b="b"/>
              <a:pathLst>
                <a:path w="199" h="211">
                  <a:moveTo>
                    <a:pt x="199" y="102"/>
                  </a:moveTo>
                  <a:lnTo>
                    <a:pt x="192" y="73"/>
                  </a:lnTo>
                  <a:lnTo>
                    <a:pt x="179" y="44"/>
                  </a:lnTo>
                  <a:lnTo>
                    <a:pt x="158" y="22"/>
                  </a:lnTo>
                  <a:lnTo>
                    <a:pt x="130" y="0"/>
                  </a:lnTo>
                  <a:lnTo>
                    <a:pt x="96" y="0"/>
                  </a:lnTo>
                  <a:lnTo>
                    <a:pt x="69" y="7"/>
                  </a:lnTo>
                  <a:lnTo>
                    <a:pt x="41" y="22"/>
                  </a:lnTo>
                  <a:lnTo>
                    <a:pt x="20" y="44"/>
                  </a:lnTo>
                  <a:lnTo>
                    <a:pt x="7" y="73"/>
                  </a:lnTo>
                  <a:lnTo>
                    <a:pt x="0" y="102"/>
                  </a:lnTo>
                  <a:lnTo>
                    <a:pt x="0" y="131"/>
                  </a:lnTo>
                  <a:lnTo>
                    <a:pt x="14" y="160"/>
                  </a:lnTo>
                  <a:lnTo>
                    <a:pt x="27" y="182"/>
                  </a:lnTo>
                  <a:lnTo>
                    <a:pt x="48" y="196"/>
                  </a:lnTo>
                  <a:lnTo>
                    <a:pt x="75" y="204"/>
                  </a:lnTo>
                  <a:lnTo>
                    <a:pt x="96" y="211"/>
                  </a:lnTo>
                  <a:lnTo>
                    <a:pt x="151" y="196"/>
                  </a:lnTo>
                  <a:lnTo>
                    <a:pt x="172" y="182"/>
                  </a:lnTo>
                  <a:lnTo>
                    <a:pt x="185" y="160"/>
                  </a:lnTo>
                  <a:lnTo>
                    <a:pt x="199" y="131"/>
                  </a:lnTo>
                  <a:lnTo>
                    <a:pt x="199" y="1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8" name="Freeform 48"/>
            <p:cNvSpPr>
              <a:spLocks/>
            </p:cNvSpPr>
            <p:nvPr/>
          </p:nvSpPr>
          <p:spPr bwMode="auto">
            <a:xfrm>
              <a:off x="20490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5" y="51"/>
                </a:cxn>
                <a:cxn ang="0">
                  <a:pos x="151" y="14"/>
                </a:cxn>
                <a:cxn ang="0">
                  <a:pos x="96" y="0"/>
                </a:cxn>
                <a:cxn ang="0">
                  <a:pos x="68" y="0"/>
                </a:cxn>
                <a:cxn ang="0">
                  <a:pos x="41" y="14"/>
                </a:cxn>
                <a:cxn ang="0">
                  <a:pos x="27" y="29"/>
                </a:cxn>
                <a:cxn ang="0">
                  <a:pos x="13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7" y="174"/>
                </a:cxn>
                <a:cxn ang="0">
                  <a:pos x="48" y="196"/>
                </a:cxn>
                <a:cxn ang="0">
                  <a:pos x="68" y="204"/>
                </a:cxn>
                <a:cxn ang="0">
                  <a:pos x="96" y="211"/>
                </a:cxn>
                <a:cxn ang="0">
                  <a:pos x="123" y="211"/>
                </a:cxn>
                <a:cxn ang="0">
                  <a:pos x="165" y="182"/>
                </a:cxn>
                <a:cxn ang="0">
                  <a:pos x="178" y="182"/>
                </a:cxn>
                <a:cxn ang="0">
                  <a:pos x="178" y="211"/>
                </a:cxn>
                <a:cxn ang="0">
                  <a:pos x="165" y="313"/>
                </a:cxn>
                <a:cxn ang="0">
                  <a:pos x="137" y="407"/>
                </a:cxn>
                <a:cxn ang="0">
                  <a:pos x="96" y="487"/>
                </a:cxn>
                <a:cxn ang="0">
                  <a:pos x="48" y="545"/>
                </a:cxn>
                <a:cxn ang="0">
                  <a:pos x="34" y="560"/>
                </a:cxn>
                <a:cxn ang="0">
                  <a:pos x="34" y="567"/>
                </a:cxn>
                <a:cxn ang="0">
                  <a:pos x="27" y="574"/>
                </a:cxn>
                <a:cxn ang="0">
                  <a:pos x="34" y="589"/>
                </a:cxn>
                <a:cxn ang="0">
                  <a:pos x="41" y="596"/>
                </a:cxn>
                <a:cxn ang="0">
                  <a:pos x="48" y="596"/>
                </a:cxn>
                <a:cxn ang="0">
                  <a:pos x="68" y="582"/>
                </a:cxn>
                <a:cxn ang="0">
                  <a:pos x="103" y="552"/>
                </a:cxn>
                <a:cxn ang="0">
                  <a:pos x="144" y="494"/>
                </a:cxn>
                <a:cxn ang="0">
                  <a:pos x="178" y="414"/>
                </a:cxn>
                <a:cxn ang="0">
                  <a:pos x="206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5" y="51"/>
                  </a:lnTo>
                  <a:lnTo>
                    <a:pt x="151" y="14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41" y="14"/>
                  </a:lnTo>
                  <a:lnTo>
                    <a:pt x="27" y="29"/>
                  </a:lnTo>
                  <a:lnTo>
                    <a:pt x="13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7" y="174"/>
                  </a:lnTo>
                  <a:lnTo>
                    <a:pt x="48" y="196"/>
                  </a:lnTo>
                  <a:lnTo>
                    <a:pt x="68" y="204"/>
                  </a:lnTo>
                  <a:lnTo>
                    <a:pt x="96" y="211"/>
                  </a:lnTo>
                  <a:lnTo>
                    <a:pt x="123" y="211"/>
                  </a:lnTo>
                  <a:lnTo>
                    <a:pt x="165" y="182"/>
                  </a:lnTo>
                  <a:lnTo>
                    <a:pt x="178" y="182"/>
                  </a:lnTo>
                  <a:lnTo>
                    <a:pt x="178" y="211"/>
                  </a:lnTo>
                  <a:lnTo>
                    <a:pt x="165" y="313"/>
                  </a:lnTo>
                  <a:lnTo>
                    <a:pt x="137" y="407"/>
                  </a:lnTo>
                  <a:lnTo>
                    <a:pt x="96" y="487"/>
                  </a:lnTo>
                  <a:lnTo>
                    <a:pt x="48" y="545"/>
                  </a:lnTo>
                  <a:lnTo>
                    <a:pt x="34" y="560"/>
                  </a:lnTo>
                  <a:lnTo>
                    <a:pt x="34" y="567"/>
                  </a:lnTo>
                  <a:lnTo>
                    <a:pt x="27" y="574"/>
                  </a:lnTo>
                  <a:lnTo>
                    <a:pt x="34" y="589"/>
                  </a:lnTo>
                  <a:lnTo>
                    <a:pt x="41" y="596"/>
                  </a:lnTo>
                  <a:lnTo>
                    <a:pt x="48" y="596"/>
                  </a:lnTo>
                  <a:lnTo>
                    <a:pt x="68" y="582"/>
                  </a:lnTo>
                  <a:lnTo>
                    <a:pt x="103" y="552"/>
                  </a:lnTo>
                  <a:lnTo>
                    <a:pt x="144" y="494"/>
                  </a:lnTo>
                  <a:lnTo>
                    <a:pt x="178" y="414"/>
                  </a:lnTo>
                  <a:lnTo>
                    <a:pt x="206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9" name="Freeform 49"/>
            <p:cNvSpPr>
              <a:spLocks/>
            </p:cNvSpPr>
            <p:nvPr/>
          </p:nvSpPr>
          <p:spPr bwMode="auto">
            <a:xfrm>
              <a:off x="21232" y="2635"/>
              <a:ext cx="1031" cy="909"/>
            </a:xfrm>
            <a:custGeom>
              <a:avLst/>
              <a:gdLst/>
              <a:ahLst/>
              <a:cxnLst>
                <a:cxn ang="0">
                  <a:pos x="110" y="792"/>
                </a:cxn>
                <a:cxn ang="0">
                  <a:pos x="96" y="829"/>
                </a:cxn>
                <a:cxn ang="0">
                  <a:pos x="103" y="887"/>
                </a:cxn>
                <a:cxn ang="0">
                  <a:pos x="130" y="909"/>
                </a:cxn>
                <a:cxn ang="0">
                  <a:pos x="179" y="901"/>
                </a:cxn>
                <a:cxn ang="0">
                  <a:pos x="213" y="872"/>
                </a:cxn>
                <a:cxn ang="0">
                  <a:pos x="227" y="836"/>
                </a:cxn>
                <a:cxn ang="0">
                  <a:pos x="247" y="749"/>
                </a:cxn>
                <a:cxn ang="0">
                  <a:pos x="295" y="523"/>
                </a:cxn>
                <a:cxn ang="0">
                  <a:pos x="337" y="371"/>
                </a:cxn>
                <a:cxn ang="0">
                  <a:pos x="343" y="327"/>
                </a:cxn>
                <a:cxn ang="0">
                  <a:pos x="350" y="298"/>
                </a:cxn>
                <a:cxn ang="0">
                  <a:pos x="378" y="247"/>
                </a:cxn>
                <a:cxn ang="0">
                  <a:pos x="453" y="145"/>
                </a:cxn>
                <a:cxn ang="0">
                  <a:pos x="584" y="58"/>
                </a:cxn>
                <a:cxn ang="0">
                  <a:pos x="715" y="58"/>
                </a:cxn>
                <a:cxn ang="0">
                  <a:pos x="763" y="131"/>
                </a:cxn>
                <a:cxn ang="0">
                  <a:pos x="756" y="269"/>
                </a:cxn>
                <a:cxn ang="0">
                  <a:pos x="701" y="487"/>
                </a:cxn>
                <a:cxn ang="0">
                  <a:pos x="646" y="654"/>
                </a:cxn>
                <a:cxn ang="0">
                  <a:pos x="625" y="705"/>
                </a:cxn>
                <a:cxn ang="0">
                  <a:pos x="639" y="807"/>
                </a:cxn>
                <a:cxn ang="0">
                  <a:pos x="721" y="894"/>
                </a:cxn>
                <a:cxn ang="0">
                  <a:pos x="852" y="894"/>
                </a:cxn>
                <a:cxn ang="0">
                  <a:pos x="955" y="792"/>
                </a:cxn>
                <a:cxn ang="0">
                  <a:pos x="1010" y="669"/>
                </a:cxn>
                <a:cxn ang="0">
                  <a:pos x="1031" y="596"/>
                </a:cxn>
                <a:cxn ang="0">
                  <a:pos x="996" y="581"/>
                </a:cxn>
                <a:cxn ang="0">
                  <a:pos x="976" y="618"/>
                </a:cxn>
                <a:cxn ang="0">
                  <a:pos x="900" y="792"/>
                </a:cxn>
                <a:cxn ang="0">
                  <a:pos x="783" y="865"/>
                </a:cxn>
                <a:cxn ang="0">
                  <a:pos x="756" y="858"/>
                </a:cxn>
                <a:cxn ang="0">
                  <a:pos x="742" y="821"/>
                </a:cxn>
                <a:cxn ang="0">
                  <a:pos x="749" y="727"/>
                </a:cxn>
                <a:cxn ang="0">
                  <a:pos x="797" y="581"/>
                </a:cxn>
                <a:cxn ang="0">
                  <a:pos x="859" y="385"/>
                </a:cxn>
                <a:cxn ang="0">
                  <a:pos x="886" y="211"/>
                </a:cxn>
                <a:cxn ang="0">
                  <a:pos x="831" y="58"/>
                </a:cxn>
                <a:cxn ang="0">
                  <a:pos x="673" y="0"/>
                </a:cxn>
                <a:cxn ang="0">
                  <a:pos x="502" y="51"/>
                </a:cxn>
                <a:cxn ang="0">
                  <a:pos x="398" y="138"/>
                </a:cxn>
                <a:cxn ang="0">
                  <a:pos x="350" y="102"/>
                </a:cxn>
                <a:cxn ang="0">
                  <a:pos x="261" y="7"/>
                </a:cxn>
                <a:cxn ang="0">
                  <a:pos x="144" y="14"/>
                </a:cxn>
                <a:cxn ang="0">
                  <a:pos x="75" y="80"/>
                </a:cxn>
                <a:cxn ang="0">
                  <a:pos x="14" y="232"/>
                </a:cxn>
                <a:cxn ang="0">
                  <a:pos x="0" y="305"/>
                </a:cxn>
                <a:cxn ang="0">
                  <a:pos x="14" y="320"/>
                </a:cxn>
                <a:cxn ang="0">
                  <a:pos x="34" y="327"/>
                </a:cxn>
                <a:cxn ang="0">
                  <a:pos x="48" y="305"/>
                </a:cxn>
                <a:cxn ang="0">
                  <a:pos x="82" y="182"/>
                </a:cxn>
                <a:cxn ang="0">
                  <a:pos x="151" y="58"/>
                </a:cxn>
                <a:cxn ang="0">
                  <a:pos x="213" y="43"/>
                </a:cxn>
                <a:cxn ang="0">
                  <a:pos x="240" y="65"/>
                </a:cxn>
                <a:cxn ang="0">
                  <a:pos x="254" y="109"/>
                </a:cxn>
                <a:cxn ang="0">
                  <a:pos x="247" y="196"/>
                </a:cxn>
                <a:cxn ang="0">
                  <a:pos x="220" y="305"/>
                </a:cxn>
              </a:cxnLst>
              <a:rect l="0" t="0" r="r" b="b"/>
              <a:pathLst>
                <a:path w="1031" h="909">
                  <a:moveTo>
                    <a:pt x="110" y="770"/>
                  </a:moveTo>
                  <a:lnTo>
                    <a:pt x="110" y="792"/>
                  </a:lnTo>
                  <a:lnTo>
                    <a:pt x="103" y="807"/>
                  </a:lnTo>
                  <a:lnTo>
                    <a:pt x="96" y="829"/>
                  </a:lnTo>
                  <a:lnTo>
                    <a:pt x="96" y="872"/>
                  </a:lnTo>
                  <a:lnTo>
                    <a:pt x="103" y="887"/>
                  </a:lnTo>
                  <a:lnTo>
                    <a:pt x="117" y="901"/>
                  </a:lnTo>
                  <a:lnTo>
                    <a:pt x="130" y="909"/>
                  </a:lnTo>
                  <a:lnTo>
                    <a:pt x="165" y="909"/>
                  </a:lnTo>
                  <a:lnTo>
                    <a:pt x="179" y="901"/>
                  </a:lnTo>
                  <a:lnTo>
                    <a:pt x="199" y="887"/>
                  </a:lnTo>
                  <a:lnTo>
                    <a:pt x="213" y="872"/>
                  </a:lnTo>
                  <a:lnTo>
                    <a:pt x="220" y="850"/>
                  </a:lnTo>
                  <a:lnTo>
                    <a:pt x="227" y="836"/>
                  </a:lnTo>
                  <a:lnTo>
                    <a:pt x="234" y="792"/>
                  </a:lnTo>
                  <a:lnTo>
                    <a:pt x="247" y="749"/>
                  </a:lnTo>
                  <a:lnTo>
                    <a:pt x="254" y="705"/>
                  </a:lnTo>
                  <a:lnTo>
                    <a:pt x="295" y="523"/>
                  </a:lnTo>
                  <a:lnTo>
                    <a:pt x="330" y="385"/>
                  </a:lnTo>
                  <a:lnTo>
                    <a:pt x="337" y="371"/>
                  </a:lnTo>
                  <a:lnTo>
                    <a:pt x="337" y="349"/>
                  </a:lnTo>
                  <a:lnTo>
                    <a:pt x="343" y="327"/>
                  </a:lnTo>
                  <a:lnTo>
                    <a:pt x="350" y="312"/>
                  </a:lnTo>
                  <a:lnTo>
                    <a:pt x="350" y="298"/>
                  </a:lnTo>
                  <a:lnTo>
                    <a:pt x="357" y="291"/>
                  </a:lnTo>
                  <a:lnTo>
                    <a:pt x="378" y="247"/>
                  </a:lnTo>
                  <a:lnTo>
                    <a:pt x="405" y="196"/>
                  </a:lnTo>
                  <a:lnTo>
                    <a:pt x="453" y="145"/>
                  </a:lnTo>
                  <a:lnTo>
                    <a:pt x="508" y="94"/>
                  </a:lnTo>
                  <a:lnTo>
                    <a:pt x="584" y="58"/>
                  </a:lnTo>
                  <a:lnTo>
                    <a:pt x="667" y="43"/>
                  </a:lnTo>
                  <a:lnTo>
                    <a:pt x="715" y="58"/>
                  </a:lnTo>
                  <a:lnTo>
                    <a:pt x="749" y="87"/>
                  </a:lnTo>
                  <a:lnTo>
                    <a:pt x="763" y="131"/>
                  </a:lnTo>
                  <a:lnTo>
                    <a:pt x="770" y="182"/>
                  </a:lnTo>
                  <a:lnTo>
                    <a:pt x="756" y="269"/>
                  </a:lnTo>
                  <a:lnTo>
                    <a:pt x="735" y="378"/>
                  </a:lnTo>
                  <a:lnTo>
                    <a:pt x="701" y="487"/>
                  </a:lnTo>
                  <a:lnTo>
                    <a:pt x="667" y="581"/>
                  </a:lnTo>
                  <a:lnTo>
                    <a:pt x="646" y="654"/>
                  </a:lnTo>
                  <a:lnTo>
                    <a:pt x="632" y="683"/>
                  </a:lnTo>
                  <a:lnTo>
                    <a:pt x="625" y="705"/>
                  </a:lnTo>
                  <a:lnTo>
                    <a:pt x="625" y="741"/>
                  </a:lnTo>
                  <a:lnTo>
                    <a:pt x="639" y="807"/>
                  </a:lnTo>
                  <a:lnTo>
                    <a:pt x="667" y="865"/>
                  </a:lnTo>
                  <a:lnTo>
                    <a:pt x="721" y="894"/>
                  </a:lnTo>
                  <a:lnTo>
                    <a:pt x="783" y="909"/>
                  </a:lnTo>
                  <a:lnTo>
                    <a:pt x="852" y="894"/>
                  </a:lnTo>
                  <a:lnTo>
                    <a:pt x="907" y="850"/>
                  </a:lnTo>
                  <a:lnTo>
                    <a:pt x="955" y="792"/>
                  </a:lnTo>
                  <a:lnTo>
                    <a:pt x="990" y="727"/>
                  </a:lnTo>
                  <a:lnTo>
                    <a:pt x="1010" y="669"/>
                  </a:lnTo>
                  <a:lnTo>
                    <a:pt x="1024" y="625"/>
                  </a:lnTo>
                  <a:lnTo>
                    <a:pt x="1031" y="596"/>
                  </a:lnTo>
                  <a:lnTo>
                    <a:pt x="1017" y="581"/>
                  </a:lnTo>
                  <a:lnTo>
                    <a:pt x="996" y="581"/>
                  </a:lnTo>
                  <a:lnTo>
                    <a:pt x="983" y="596"/>
                  </a:lnTo>
                  <a:lnTo>
                    <a:pt x="976" y="618"/>
                  </a:lnTo>
                  <a:lnTo>
                    <a:pt x="941" y="712"/>
                  </a:lnTo>
                  <a:lnTo>
                    <a:pt x="900" y="792"/>
                  </a:lnTo>
                  <a:lnTo>
                    <a:pt x="845" y="843"/>
                  </a:lnTo>
                  <a:lnTo>
                    <a:pt x="783" y="865"/>
                  </a:lnTo>
                  <a:lnTo>
                    <a:pt x="770" y="865"/>
                  </a:lnTo>
                  <a:lnTo>
                    <a:pt x="756" y="858"/>
                  </a:lnTo>
                  <a:lnTo>
                    <a:pt x="742" y="843"/>
                  </a:lnTo>
                  <a:lnTo>
                    <a:pt x="742" y="821"/>
                  </a:lnTo>
                  <a:lnTo>
                    <a:pt x="735" y="800"/>
                  </a:lnTo>
                  <a:lnTo>
                    <a:pt x="749" y="727"/>
                  </a:lnTo>
                  <a:lnTo>
                    <a:pt x="770" y="654"/>
                  </a:lnTo>
                  <a:lnTo>
                    <a:pt x="797" y="581"/>
                  </a:lnTo>
                  <a:lnTo>
                    <a:pt x="831" y="487"/>
                  </a:lnTo>
                  <a:lnTo>
                    <a:pt x="859" y="385"/>
                  </a:lnTo>
                  <a:lnTo>
                    <a:pt x="880" y="291"/>
                  </a:lnTo>
                  <a:lnTo>
                    <a:pt x="886" y="211"/>
                  </a:lnTo>
                  <a:lnTo>
                    <a:pt x="873" y="123"/>
                  </a:lnTo>
                  <a:lnTo>
                    <a:pt x="831" y="58"/>
                  </a:lnTo>
                  <a:lnTo>
                    <a:pt x="763" y="14"/>
                  </a:lnTo>
                  <a:lnTo>
                    <a:pt x="673" y="0"/>
                  </a:lnTo>
                  <a:lnTo>
                    <a:pt x="577" y="14"/>
                  </a:lnTo>
                  <a:lnTo>
                    <a:pt x="502" y="51"/>
                  </a:lnTo>
                  <a:lnTo>
                    <a:pt x="447" y="94"/>
                  </a:lnTo>
                  <a:lnTo>
                    <a:pt x="398" y="138"/>
                  </a:lnTo>
                  <a:lnTo>
                    <a:pt x="371" y="174"/>
                  </a:lnTo>
                  <a:lnTo>
                    <a:pt x="350" y="102"/>
                  </a:lnTo>
                  <a:lnTo>
                    <a:pt x="316" y="43"/>
                  </a:lnTo>
                  <a:lnTo>
                    <a:pt x="261" y="7"/>
                  </a:lnTo>
                  <a:lnTo>
                    <a:pt x="199" y="0"/>
                  </a:lnTo>
                  <a:lnTo>
                    <a:pt x="144" y="14"/>
                  </a:lnTo>
                  <a:lnTo>
                    <a:pt x="103" y="43"/>
                  </a:lnTo>
                  <a:lnTo>
                    <a:pt x="75" y="80"/>
                  </a:lnTo>
                  <a:lnTo>
                    <a:pt x="55" y="116"/>
                  </a:lnTo>
                  <a:lnTo>
                    <a:pt x="14" y="232"/>
                  </a:lnTo>
                  <a:lnTo>
                    <a:pt x="7" y="283"/>
                  </a:lnTo>
                  <a:lnTo>
                    <a:pt x="0" y="305"/>
                  </a:lnTo>
                  <a:lnTo>
                    <a:pt x="0" y="320"/>
                  </a:lnTo>
                  <a:lnTo>
                    <a:pt x="14" y="320"/>
                  </a:lnTo>
                  <a:lnTo>
                    <a:pt x="20" y="327"/>
                  </a:lnTo>
                  <a:lnTo>
                    <a:pt x="34" y="327"/>
                  </a:lnTo>
                  <a:lnTo>
                    <a:pt x="41" y="320"/>
                  </a:lnTo>
                  <a:lnTo>
                    <a:pt x="48" y="305"/>
                  </a:lnTo>
                  <a:lnTo>
                    <a:pt x="55" y="283"/>
                  </a:lnTo>
                  <a:lnTo>
                    <a:pt x="82" y="182"/>
                  </a:lnTo>
                  <a:lnTo>
                    <a:pt x="110" y="109"/>
                  </a:lnTo>
                  <a:lnTo>
                    <a:pt x="151" y="58"/>
                  </a:lnTo>
                  <a:lnTo>
                    <a:pt x="192" y="43"/>
                  </a:lnTo>
                  <a:lnTo>
                    <a:pt x="213" y="43"/>
                  </a:lnTo>
                  <a:lnTo>
                    <a:pt x="227" y="51"/>
                  </a:lnTo>
                  <a:lnTo>
                    <a:pt x="240" y="65"/>
                  </a:lnTo>
                  <a:lnTo>
                    <a:pt x="247" y="80"/>
                  </a:lnTo>
                  <a:lnTo>
                    <a:pt x="254" y="109"/>
                  </a:lnTo>
                  <a:lnTo>
                    <a:pt x="254" y="167"/>
                  </a:lnTo>
                  <a:lnTo>
                    <a:pt x="247" y="196"/>
                  </a:lnTo>
                  <a:lnTo>
                    <a:pt x="240" y="240"/>
                  </a:lnTo>
                  <a:lnTo>
                    <a:pt x="220" y="305"/>
                  </a:lnTo>
                  <a:lnTo>
                    <a:pt x="110" y="7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70" name="Freeform 50"/>
            <p:cNvSpPr>
              <a:spLocks/>
            </p:cNvSpPr>
            <p:nvPr/>
          </p:nvSpPr>
          <p:spPr bwMode="auto">
            <a:xfrm>
              <a:off x="22455" y="2017"/>
              <a:ext cx="674" cy="2006"/>
            </a:xfrm>
            <a:custGeom>
              <a:avLst/>
              <a:gdLst/>
              <a:ahLst/>
              <a:cxnLst>
                <a:cxn ang="0">
                  <a:pos x="399" y="254"/>
                </a:cxn>
                <a:cxn ang="0">
                  <a:pos x="358" y="131"/>
                </a:cxn>
                <a:cxn ang="0">
                  <a:pos x="213" y="29"/>
                </a:cxn>
                <a:cxn ang="0">
                  <a:pos x="35" y="0"/>
                </a:cxn>
                <a:cxn ang="0">
                  <a:pos x="0" y="7"/>
                </a:cxn>
                <a:cxn ang="0">
                  <a:pos x="7" y="36"/>
                </a:cxn>
                <a:cxn ang="0">
                  <a:pos x="28" y="43"/>
                </a:cxn>
                <a:cxn ang="0">
                  <a:pos x="172" y="87"/>
                </a:cxn>
                <a:cxn ang="0">
                  <a:pos x="248" y="167"/>
                </a:cxn>
                <a:cxn ang="0">
                  <a:pos x="268" y="232"/>
                </a:cxn>
                <a:cxn ang="0">
                  <a:pos x="275" y="792"/>
                </a:cxn>
                <a:cxn ang="0">
                  <a:pos x="344" y="916"/>
                </a:cxn>
                <a:cxn ang="0">
                  <a:pos x="447" y="989"/>
                </a:cxn>
                <a:cxn ang="0">
                  <a:pos x="399" y="1039"/>
                </a:cxn>
                <a:cxn ang="0">
                  <a:pos x="303" y="1141"/>
                </a:cxn>
                <a:cxn ang="0">
                  <a:pos x="275" y="1236"/>
                </a:cxn>
                <a:cxn ang="0">
                  <a:pos x="268" y="1788"/>
                </a:cxn>
                <a:cxn ang="0">
                  <a:pos x="227" y="1868"/>
                </a:cxn>
                <a:cxn ang="0">
                  <a:pos x="158" y="1926"/>
                </a:cxn>
                <a:cxn ang="0">
                  <a:pos x="14" y="1963"/>
                </a:cxn>
                <a:cxn ang="0">
                  <a:pos x="0" y="1992"/>
                </a:cxn>
                <a:cxn ang="0">
                  <a:pos x="35" y="2006"/>
                </a:cxn>
                <a:cxn ang="0">
                  <a:pos x="248" y="1963"/>
                </a:cxn>
                <a:cxn ang="0">
                  <a:pos x="378" y="1839"/>
                </a:cxn>
                <a:cxn ang="0">
                  <a:pos x="399" y="1301"/>
                </a:cxn>
                <a:cxn ang="0">
                  <a:pos x="413" y="1185"/>
                </a:cxn>
                <a:cxn ang="0">
                  <a:pos x="447" y="1112"/>
                </a:cxn>
                <a:cxn ang="0">
                  <a:pos x="516" y="1061"/>
                </a:cxn>
                <a:cxn ang="0">
                  <a:pos x="646" y="1025"/>
                </a:cxn>
                <a:cxn ang="0">
                  <a:pos x="667" y="1018"/>
                </a:cxn>
                <a:cxn ang="0">
                  <a:pos x="674" y="989"/>
                </a:cxn>
                <a:cxn ang="0">
                  <a:pos x="646" y="981"/>
                </a:cxn>
                <a:cxn ang="0">
                  <a:pos x="543" y="959"/>
                </a:cxn>
                <a:cxn ang="0">
                  <a:pos x="447" y="887"/>
                </a:cxn>
                <a:cxn ang="0">
                  <a:pos x="399" y="734"/>
                </a:cxn>
              </a:cxnLst>
              <a:rect l="0" t="0" r="r" b="b"/>
              <a:pathLst>
                <a:path w="674" h="2006">
                  <a:moveTo>
                    <a:pt x="399" y="334"/>
                  </a:moveTo>
                  <a:lnTo>
                    <a:pt x="399" y="254"/>
                  </a:lnTo>
                  <a:lnTo>
                    <a:pt x="385" y="189"/>
                  </a:lnTo>
                  <a:lnTo>
                    <a:pt x="358" y="131"/>
                  </a:lnTo>
                  <a:lnTo>
                    <a:pt x="303" y="72"/>
                  </a:lnTo>
                  <a:lnTo>
                    <a:pt x="213" y="29"/>
                  </a:lnTo>
                  <a:lnTo>
                    <a:pt x="117" y="7"/>
                  </a:lnTo>
                  <a:lnTo>
                    <a:pt x="35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36"/>
                  </a:lnTo>
                  <a:lnTo>
                    <a:pt x="7" y="36"/>
                  </a:lnTo>
                  <a:lnTo>
                    <a:pt x="14" y="43"/>
                  </a:lnTo>
                  <a:lnTo>
                    <a:pt x="28" y="43"/>
                  </a:lnTo>
                  <a:lnTo>
                    <a:pt x="110" y="58"/>
                  </a:lnTo>
                  <a:lnTo>
                    <a:pt x="172" y="87"/>
                  </a:lnTo>
                  <a:lnTo>
                    <a:pt x="220" y="123"/>
                  </a:lnTo>
                  <a:lnTo>
                    <a:pt x="248" y="167"/>
                  </a:lnTo>
                  <a:lnTo>
                    <a:pt x="268" y="218"/>
                  </a:lnTo>
                  <a:lnTo>
                    <a:pt x="268" y="232"/>
                  </a:lnTo>
                  <a:lnTo>
                    <a:pt x="275" y="247"/>
                  </a:lnTo>
                  <a:lnTo>
                    <a:pt x="275" y="792"/>
                  </a:lnTo>
                  <a:lnTo>
                    <a:pt x="303" y="865"/>
                  </a:lnTo>
                  <a:lnTo>
                    <a:pt x="344" y="916"/>
                  </a:lnTo>
                  <a:lnTo>
                    <a:pt x="392" y="959"/>
                  </a:lnTo>
                  <a:lnTo>
                    <a:pt x="447" y="989"/>
                  </a:lnTo>
                  <a:lnTo>
                    <a:pt x="495" y="1003"/>
                  </a:lnTo>
                  <a:lnTo>
                    <a:pt x="399" y="1039"/>
                  </a:lnTo>
                  <a:lnTo>
                    <a:pt x="337" y="1090"/>
                  </a:lnTo>
                  <a:lnTo>
                    <a:pt x="303" y="1141"/>
                  </a:lnTo>
                  <a:lnTo>
                    <a:pt x="282" y="1192"/>
                  </a:lnTo>
                  <a:lnTo>
                    <a:pt x="275" y="1236"/>
                  </a:lnTo>
                  <a:lnTo>
                    <a:pt x="275" y="1723"/>
                  </a:lnTo>
                  <a:lnTo>
                    <a:pt x="268" y="1788"/>
                  </a:lnTo>
                  <a:lnTo>
                    <a:pt x="255" y="1832"/>
                  </a:lnTo>
                  <a:lnTo>
                    <a:pt x="227" y="1868"/>
                  </a:lnTo>
                  <a:lnTo>
                    <a:pt x="200" y="1897"/>
                  </a:lnTo>
                  <a:lnTo>
                    <a:pt x="158" y="1926"/>
                  </a:lnTo>
                  <a:lnTo>
                    <a:pt x="103" y="1948"/>
                  </a:lnTo>
                  <a:lnTo>
                    <a:pt x="14" y="1963"/>
                  </a:lnTo>
                  <a:lnTo>
                    <a:pt x="0" y="1977"/>
                  </a:lnTo>
                  <a:lnTo>
                    <a:pt x="0" y="1992"/>
                  </a:lnTo>
                  <a:lnTo>
                    <a:pt x="14" y="2006"/>
                  </a:lnTo>
                  <a:lnTo>
                    <a:pt x="35" y="2006"/>
                  </a:lnTo>
                  <a:lnTo>
                    <a:pt x="145" y="1992"/>
                  </a:lnTo>
                  <a:lnTo>
                    <a:pt x="248" y="1963"/>
                  </a:lnTo>
                  <a:lnTo>
                    <a:pt x="323" y="1912"/>
                  </a:lnTo>
                  <a:lnTo>
                    <a:pt x="378" y="1839"/>
                  </a:lnTo>
                  <a:lnTo>
                    <a:pt x="399" y="1759"/>
                  </a:lnTo>
                  <a:lnTo>
                    <a:pt x="399" y="1301"/>
                  </a:lnTo>
                  <a:lnTo>
                    <a:pt x="406" y="1228"/>
                  </a:lnTo>
                  <a:lnTo>
                    <a:pt x="413" y="1185"/>
                  </a:lnTo>
                  <a:lnTo>
                    <a:pt x="426" y="1149"/>
                  </a:lnTo>
                  <a:lnTo>
                    <a:pt x="447" y="1112"/>
                  </a:lnTo>
                  <a:lnTo>
                    <a:pt x="474" y="1090"/>
                  </a:lnTo>
                  <a:lnTo>
                    <a:pt x="516" y="1061"/>
                  </a:lnTo>
                  <a:lnTo>
                    <a:pt x="571" y="1039"/>
                  </a:lnTo>
                  <a:lnTo>
                    <a:pt x="646" y="1025"/>
                  </a:lnTo>
                  <a:lnTo>
                    <a:pt x="653" y="1025"/>
                  </a:lnTo>
                  <a:lnTo>
                    <a:pt x="667" y="1018"/>
                  </a:lnTo>
                  <a:lnTo>
                    <a:pt x="674" y="1018"/>
                  </a:lnTo>
                  <a:lnTo>
                    <a:pt x="674" y="989"/>
                  </a:lnTo>
                  <a:lnTo>
                    <a:pt x="667" y="981"/>
                  </a:lnTo>
                  <a:lnTo>
                    <a:pt x="646" y="981"/>
                  </a:lnTo>
                  <a:lnTo>
                    <a:pt x="598" y="974"/>
                  </a:lnTo>
                  <a:lnTo>
                    <a:pt x="543" y="959"/>
                  </a:lnTo>
                  <a:lnTo>
                    <a:pt x="488" y="930"/>
                  </a:lnTo>
                  <a:lnTo>
                    <a:pt x="447" y="887"/>
                  </a:lnTo>
                  <a:lnTo>
                    <a:pt x="413" y="821"/>
                  </a:lnTo>
                  <a:lnTo>
                    <a:pt x="399" y="734"/>
                  </a:lnTo>
                  <a:lnTo>
                    <a:pt x="399" y="3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8744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x = (x_1, x_2, \ldots, x_d)$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=-1$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x$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$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=+1$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=-1$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D = \{(\x_i, y_i), i=1, \ldots, n\}$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itemize}&#10;\item For $k = 1, 2, \ldots, K$&#10;\begin{itemize}&#10;  \item $err(k) = 0$&#10;  \item For $i = 1, 2, \ldots, n$&#10;  \begin{itemize}&#10; \item Predict the class label $\widehat{y}_i$ for $\x_i$ \\&#10;using the remaining data points&#10; \item $err(k) = err(k) +1$ if $\widehat{y}_i \neq y_i$&#10;  \end{itemize}&#10;\end{itemize}&#10;\item Output $k^* = \mathop{\arg\min}\limits_{1 \leq k \leq K} err(k)$&#10;\end{itemize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itemize}&#10;\item For $k = 1, 2, \ldots, K$&#10;\begin{itemize}&#10;  \item $err(k) = 0$&#10;  \item For $i = 1, 2, \ldots, n$&#10;  \begin{itemize}&#10; \item Predict the class label $\widehat{y}_i$ for $\x_i$ \\&#10;using the remaining data points&#10; \item $err(k) = err(k) +1$ if $\widehat{y}_i \neq y_i$&#10;  \end{itemize}&#10;\end{itemize}&#10;\item Output $k^* = \mathop{\arg\min}\limits_{1 \leq k \leq K} err(k)$&#10;\end{itemiz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itemize}&#10;\item For $k = 1, 2, \ldots, K$&#10;\begin{itemize}&#10;  \item $err(k) = 0$&#10;  \item For $i = 1, 2, \ldots, n$&#10;  \begin{itemize}&#10; \item Predict the class label $\widehat{y}_i$ for $\x_i$ \\&#10;using the remaining data points&#10; \item $err(k) = err(k) +1$ if $\widehat{y}_i \neq y_i$&#10;  \end{itemize}&#10;\end{itemize}&#10;\item Output $k^* = \mathop{\arg\min}\limits_{1 \leq k \leq K} err(k)$&#10;\end{itemize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itemize}&#10;\item For $k = 1, 2, \ldots, K$&#10;\begin{itemize}&#10;  \item $err(k) = 0$&#10;  \item For $i = 1, 2, \ldots, n$&#10;  \begin{itemize}&#10; \item Predict the class label $\widehat{y}_i$ for $\x_i$ \\&#10;using the remaining data points&#10; \item $err(k) = err(k) +1$ if $\widehat{y}_i \neq y_i$&#10;  \end{itemize}&#10;\end{itemize}&#10;\item Output $k^* = \mathop{\arg\min}\limits_{1 \leq k \leq K} err(k)$&#10;\end{itemiz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 \in \Y$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itemize}&#10;\item For $k = 1, 2, \ldots, K$&#10;\begin{itemize}&#10;  \item $err(k) = 0$&#10;  \item For $i = 1, 2, \ldots, n$&#10;  \begin{itemize}&#10; \item Predict the class label $\widehat{y}_i$ for $\x_i$ \\&#10;using the remaining data points&#10; \item $err(k) = err(k) +1$ if $\widehat{y}_i \neq y_i$&#10;  \end{itemize}&#10;\end{itemize}&#10;\item Output $k^* = \mathop{\arg\min}\limits_{1 \leq k \leq K} err(k)$&#10;\end{itemize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\textstyle \sum_k N_k = N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52"/>
  <p:tag name="PICTUREFILESIZE" val="220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\textstyle \sum_k N_k = N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52"/>
  <p:tag name="PICTUREFILESIZE" val="22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p(\bfx) = \frac{K}{N V}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52"/>
  <p:tag name="PICTUREFILESIZE" val="282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 p(\bfx|{\cal C}_k) = \frac{K_k}{N_k V}.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72"/>
  <p:tag name="PICTUREFILESIZE" val="370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\textstyle  p({\cal C}_k) = N_k / N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63"/>
  <p:tag name="PICTUREFILESIZE" val="260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p({\cal C}_k|\bfx) = \frac{p(\bfx|{\cal C}_k) p({\cal C}_k)}{p(\bfx)}&#10;    = \frac{K_k}{K}.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134"/>
  <p:tag name="PICTUREFILESIZE" val="597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[&#10;\Pr(y|\x) = \frac{\sum_{i=1}^n w(\x, \x_i) \delta(y, y_i)}{\sum_{i=1}^n w(\x, \x_i)}&#10;\]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[&#10;\delta(y, y_i) = \left\{&#10;\begin{array}{cc}&#10;1 &amp; y = y_i \\&#10;0 &amp; y \neq y_i&#10;\end{array}&#10;\right.&#10;\]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[w(\x, \x_i) = \exp\left(-\lambda|\x - \x_i|_2^2\right)\]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Y = \{-1, +1\}$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[&#10;d(p, N) = \left(1- 2^{-1/N}\right)^{1/p} \approx 1 - \frac{\log N}{p}&#10;\]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Y = \{1, 2, \ldots, C\}$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f(\x):\R^d \mapsto \Y$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f(\x):\R^d \mapsto \R$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x$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$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=+1$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60445</TotalTime>
  <Words>1214</Words>
  <Application>Microsoft Macintosh PowerPoint</Application>
  <PresentationFormat>On-screen Show (4:3)</PresentationFormat>
  <Paragraphs>296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Linear Classification</vt:lpstr>
      <vt:lpstr>Content</vt:lpstr>
      <vt:lpstr>Content</vt:lpstr>
      <vt:lpstr>Classification Problems</vt:lpstr>
      <vt:lpstr>Examples of Classification Problem</vt:lpstr>
      <vt:lpstr>Examples of Classification Problem</vt:lpstr>
      <vt:lpstr>Examples of Classification Problem</vt:lpstr>
      <vt:lpstr>Examples of Classification Problem</vt:lpstr>
      <vt:lpstr>Supervised Learning</vt:lpstr>
      <vt:lpstr>Regression for Classification</vt:lpstr>
      <vt:lpstr>Regression for Classification</vt:lpstr>
      <vt:lpstr>Regression for Classification</vt:lpstr>
      <vt:lpstr>PowerPoint Presentation</vt:lpstr>
      <vt:lpstr>K Nearest Neighbor (k-NN) Classifier</vt:lpstr>
      <vt:lpstr>K Nearest Neighbor (k-NN) Classifier</vt:lpstr>
      <vt:lpstr>K Nearest Neighbor (k-NN) Classifier</vt:lpstr>
      <vt:lpstr>K Nearest Neighbor (k-NN) Classifier </vt:lpstr>
      <vt:lpstr>Leave-One-Out Method</vt:lpstr>
      <vt:lpstr>Leave-One-Out Method</vt:lpstr>
      <vt:lpstr>Leave-One-Out Method</vt:lpstr>
      <vt:lpstr>Leave-One-Out Method</vt:lpstr>
      <vt:lpstr>Leave-One-Out Method</vt:lpstr>
      <vt:lpstr>Cross-validation</vt:lpstr>
      <vt:lpstr>Bayes Optimal Solution for Classification</vt:lpstr>
      <vt:lpstr>Probabilistic Interpretation of KNN</vt:lpstr>
      <vt:lpstr>Probabilistic Interpretation of KNN</vt:lpstr>
      <vt:lpstr>Probabilistic Interpretation of KNN</vt:lpstr>
      <vt:lpstr>Probabilistic Interpretation of KNN</vt:lpstr>
      <vt:lpstr>Probabilistic Interpretation of KNN</vt:lpstr>
      <vt:lpstr>Content</vt:lpstr>
      <vt:lpstr>Weighted kNN</vt:lpstr>
      <vt:lpstr>Kernel Density Estimation</vt:lpstr>
      <vt:lpstr>Kernel Density Estimation</vt:lpstr>
      <vt:lpstr>Kernel Density Estimation</vt:lpstr>
      <vt:lpstr>When to Consider Nearest Neighbor ?</vt:lpstr>
      <vt:lpstr>Curse of Dimensionality </vt:lpstr>
      <vt:lpstr>Curse of Dimensionality </vt:lpstr>
      <vt:lpstr>Curse of Dimensionality </vt:lpstr>
      <vt:lpstr>Dimensionality Reduction</vt:lpstr>
      <vt:lpstr>Principal Component Analysis</vt:lpstr>
      <vt:lpstr>Principal Component Analysis</vt:lpstr>
      <vt:lpstr>Principal Component Analysis</vt:lpstr>
      <vt:lpstr>Principal Component Analysis</vt:lpstr>
      <vt:lpstr>Principal Component Analysis</vt:lpstr>
      <vt:lpstr>Principal Component Analysis</vt:lpstr>
      <vt:lpstr>Principal Component Analysis</vt:lpstr>
      <vt:lpstr>Principal Component Analysis</vt:lpstr>
      <vt:lpstr>Principal Component Analysis</vt:lpstr>
      <vt:lpstr>Principal Component Analysis</vt:lpstr>
      <vt:lpstr>Principal Component Analysis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Machine Learning</dc:title>
  <dc:creator>TB Y</dc:creator>
  <cp:lastModifiedBy>Tianbao Yang</cp:lastModifiedBy>
  <cp:revision>827</cp:revision>
  <dcterms:created xsi:type="dcterms:W3CDTF">2014-06-22T16:06:39Z</dcterms:created>
  <dcterms:modified xsi:type="dcterms:W3CDTF">2014-09-12T17:15:57Z</dcterms:modified>
</cp:coreProperties>
</file>