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7438D-88BB-CC48-8173-DF6B5E889FE4}" type="datetimeFigureOut">
              <a:rPr lang="en-US" smtClean="0"/>
              <a:pPr/>
              <a:t>8/22/10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C17B-3BF6-9445-886F-87339CF14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Some trivial details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808" y="2686109"/>
            <a:ext cx="3225800" cy="25146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rot="5400000">
            <a:off x="3487240" y="2732678"/>
            <a:ext cx="2336247" cy="224310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08858" y="2686109"/>
            <a:ext cx="2215283" cy="2212121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important points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46512" y="2164193"/>
            <a:ext cx="2830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Do not skip classes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446512" y="3299957"/>
            <a:ext cx="361138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 </a:t>
            </a:r>
            <a:r>
              <a:rPr lang="en-US" sz="3200" dirty="0" smtClean="0">
                <a:solidFill>
                  <a:srgbClr val="FF0000"/>
                </a:solidFill>
              </a:rPr>
              <a:t>Do not skip classes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46512" y="4405873"/>
            <a:ext cx="43922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4000" dirty="0" smtClean="0">
                <a:solidFill>
                  <a:srgbClr val="0000FF"/>
                </a:solidFill>
              </a:rPr>
              <a:t>Do not skip classes</a:t>
            </a:r>
            <a:endParaRPr lang="en-US" sz="4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help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68283" y="2129250"/>
            <a:ext cx="6348012" cy="1990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200000"/>
              </a:lnSpc>
            </a:pPr>
            <a:r>
              <a:rPr lang="en-US" sz="3600" dirty="0" smtClean="0"/>
              <a:t>	</a:t>
            </a:r>
            <a:r>
              <a:rPr lang="en-US" sz="2800" dirty="0" smtClean="0"/>
              <a:t>The instructor and the TAs are there to</a:t>
            </a:r>
          </a:p>
          <a:p>
            <a:pPr marL="457200" indent="-457200">
              <a:lnSpc>
                <a:spcPct val="200000"/>
              </a:lnSpc>
            </a:pPr>
            <a:r>
              <a:rPr lang="en-US" sz="2800" dirty="0" smtClean="0"/>
              <a:t>	help you. Take help when you are stuck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Assignment Policy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8873" y="2129250"/>
            <a:ext cx="57474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200000"/>
              </a:lnSpc>
            </a:pPr>
            <a:r>
              <a:rPr lang="en-US" sz="3600" dirty="0"/>
              <a:t>L</a:t>
            </a:r>
            <a:r>
              <a:rPr lang="en-US" sz="2800" dirty="0" smtClean="0"/>
              <a:t>ate assignments will not be accepted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54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Some trivial details</vt:lpstr>
      <vt:lpstr>Slide 2</vt:lpstr>
      <vt:lpstr>Three important points</vt:lpstr>
      <vt:lpstr>Take help</vt:lpstr>
      <vt:lpstr>Late Assignment Policy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trivial details</dc:title>
  <dc:creator>Sukumar Ghosh</dc:creator>
  <cp:lastModifiedBy>Sukumar Ghosh</cp:lastModifiedBy>
  <cp:revision>5</cp:revision>
  <dcterms:created xsi:type="dcterms:W3CDTF">2010-08-23T03:51:10Z</dcterms:created>
  <dcterms:modified xsi:type="dcterms:W3CDTF">2010-08-23T03:51:32Z</dcterms:modified>
</cp:coreProperties>
</file>