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8" r:id="rId10"/>
    <p:sldId id="290" r:id="rId11"/>
    <p:sldId id="289" r:id="rId12"/>
    <p:sldId id="292" r:id="rId13"/>
    <p:sldId id="291" r:id="rId14"/>
    <p:sldId id="283" r:id="rId15"/>
    <p:sldId id="284" r:id="rId16"/>
    <p:sldId id="285" r:id="rId17"/>
    <p:sldId id="286" r:id="rId18"/>
    <p:sldId id="28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3" d="100"/>
          <a:sy n="133" d="100"/>
        </p:scale>
        <p:origin x="-9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12/2/10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22C:19 Discrete Math</a:t>
            </a:r>
            <a:br>
              <a:rPr lang="en-US" dirty="0" smtClean="0"/>
            </a:br>
            <a:r>
              <a:rPr lang="en-US" b="1" dirty="0" smtClean="0"/>
              <a:t>Boolean Algebra &amp; Digital Logic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Fall 2010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Sukumar Ghosh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Boolean Algebra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8350" y="1417638"/>
            <a:ext cx="4317110" cy="53940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Sum-of-product form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6228" y="1417638"/>
            <a:ext cx="6324600" cy="5143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70495" y="5057300"/>
            <a:ext cx="1031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minterm</a:t>
            </a:r>
            <a:endParaRPr lang="en-US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6970494" y="5044502"/>
            <a:ext cx="1031253" cy="512555"/>
          </a:xfrm>
          <a:prstGeom prst="wedgeRoundRectCallout">
            <a:avLst>
              <a:gd name="adj1" fmla="val -134886"/>
              <a:gd name="adj2" fmla="val -204632"/>
              <a:gd name="adj3" fmla="val 16667"/>
            </a:avLst>
          </a:prstGeom>
          <a:noFill/>
          <a:ln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 of simplification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71530" y="1915839"/>
            <a:ext cx="624071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. B’ + A . B = A. (B’ + B) = A.1 = A</a:t>
            </a:r>
          </a:p>
          <a:p>
            <a:endParaRPr lang="en-US" sz="2400" dirty="0" smtClean="0"/>
          </a:p>
          <a:p>
            <a:r>
              <a:rPr lang="en-US" sz="2400" dirty="0" smtClean="0"/>
              <a:t>(A + B).(A + B’) = (A + B.B’) = A + 0 = A</a:t>
            </a:r>
          </a:p>
          <a:p>
            <a:endParaRPr lang="en-US" sz="2400" dirty="0" smtClean="0"/>
          </a:p>
          <a:p>
            <a:r>
              <a:rPr lang="en-US" sz="2400" dirty="0" smtClean="0"/>
              <a:t>In the reverse way, you can expand a expression,</a:t>
            </a:r>
          </a:p>
          <a:p>
            <a:endParaRPr lang="en-US" sz="2400" dirty="0" smtClean="0"/>
          </a:p>
          <a:p>
            <a:r>
              <a:rPr lang="en-US" sz="2400" dirty="0" smtClean="0"/>
              <a:t>Like X.Y = X.Y.1 = X.Y (Z + Z’) = X.Y.Z + X.Y.Z’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NAND and NOR gates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9900" y="2089150"/>
            <a:ext cx="5664200" cy="26797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21435" y="4891730"/>
            <a:ext cx="41216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notations: 	A | B = A NAND B</a:t>
            </a:r>
          </a:p>
          <a:p>
            <a:r>
              <a:rPr lang="en-US" dirty="0" smtClean="0"/>
              <a:t>					A ↓ B = A NOR 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Binary addition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6529" y="1943582"/>
            <a:ext cx="5549900" cy="347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Half-adder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2400" y="1644650"/>
            <a:ext cx="6299200" cy="3568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half-adder enough?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9550" y="2514600"/>
            <a:ext cx="3644900" cy="1828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78994" y="1766418"/>
            <a:ext cx="71599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Can we add two binary numbers using half adders only?</a:t>
            </a:r>
            <a:endParaRPr lang="en-US" sz="2400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2749550" y="4478108"/>
            <a:ext cx="1490039" cy="945274"/>
          </a:xfrm>
          <a:prstGeom prst="wedgeRoundRectCallout">
            <a:avLst>
              <a:gd name="adj1" fmla="val 55587"/>
              <a:gd name="adj2" fmla="val -156798"/>
              <a:gd name="adj3" fmla="val 16667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There is a problem here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Is half</a:t>
            </a:r>
            <a:r>
              <a:rPr lang="en-US" dirty="0" smtClean="0"/>
              <a:t>-adder enough?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200" y="1775967"/>
            <a:ext cx="6197600" cy="363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754" y="916628"/>
            <a:ext cx="6489700" cy="4584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Boolean Algebra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54342" y="1890545"/>
            <a:ext cx="699910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 1938,  Shannon showed how the basic rules of logic</a:t>
            </a:r>
          </a:p>
          <a:p>
            <a:r>
              <a:rPr lang="en-US" sz="2400" dirty="0" smtClean="0"/>
              <a:t>first given by George Boole in his 1854 publication </a:t>
            </a:r>
          </a:p>
          <a:p>
            <a:r>
              <a:rPr lang="en-US" sz="2400" i="1" dirty="0" smtClean="0">
                <a:solidFill>
                  <a:srgbClr val="FF0000"/>
                </a:solidFill>
              </a:rPr>
              <a:t>The Laws of Thought</a:t>
            </a:r>
            <a:r>
              <a:rPr lang="en-US" sz="2400" dirty="0" smtClean="0"/>
              <a:t>, can be used to design circuits</a:t>
            </a:r>
          </a:p>
          <a:p>
            <a:r>
              <a:rPr lang="en-US" sz="2400" dirty="0" smtClean="0"/>
              <a:t>that enables computer hardware to  perform various</a:t>
            </a:r>
          </a:p>
          <a:p>
            <a:r>
              <a:rPr lang="en-US" sz="2400" dirty="0" smtClean="0"/>
              <a:t>arithmetic and logical operation. These rules form the</a:t>
            </a:r>
          </a:p>
          <a:p>
            <a:r>
              <a:rPr lang="en-US" sz="2400" dirty="0" smtClean="0"/>
              <a:t>basis of Boolean Algebra. These rules involve two</a:t>
            </a:r>
          </a:p>
          <a:p>
            <a:r>
              <a:rPr lang="en-US" sz="2400" dirty="0" smtClean="0"/>
              <a:t>Symbols 1 and 0 (synonymous with </a:t>
            </a:r>
            <a:r>
              <a:rPr lang="en-US" sz="2400" dirty="0" smtClean="0">
                <a:solidFill>
                  <a:srgbClr val="FF0000"/>
                </a:solidFill>
              </a:rPr>
              <a:t>true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FF0000"/>
                </a:solidFill>
              </a:rPr>
              <a:t>false</a:t>
            </a:r>
            <a:r>
              <a:rPr lang="en-US" sz="2400" dirty="0" smtClean="0"/>
              <a:t>) and </a:t>
            </a:r>
          </a:p>
          <a:p>
            <a:r>
              <a:rPr lang="en-US" sz="2400" dirty="0" smtClean="0"/>
              <a:t>the operators AND, OR, NOT.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Boolean Algebra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6633" y="1549400"/>
            <a:ext cx="5232400" cy="375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Basic Logic Gates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5200" y="1524000"/>
            <a:ext cx="4673600" cy="381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Circuits to Equations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4800" y="1517650"/>
            <a:ext cx="5994400" cy="3822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Circuits </a:t>
            </a:r>
            <a:r>
              <a:rPr lang="en-US" smtClean="0"/>
              <a:t>to Equations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651482"/>
            <a:ext cx="5943600" cy="3771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Equations to Circuits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892300"/>
            <a:ext cx="6248400" cy="307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Implementing XOR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7950" y="1900093"/>
            <a:ext cx="6388100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Boolean function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59174" y="2262925"/>
            <a:ext cx="6173485" cy="1477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An </a:t>
            </a:r>
            <a:r>
              <a:rPr lang="en-US" sz="2400" dirty="0" err="1" smtClean="0"/>
              <a:t>n</a:t>
            </a:r>
            <a:r>
              <a:rPr lang="en-US" sz="2400" dirty="0" smtClean="0"/>
              <a:t>-variable Boolean function </a:t>
            </a:r>
            <a:r>
              <a:rPr lang="en-US" sz="2400" dirty="0" err="1" smtClean="0"/>
              <a:t>f</a:t>
            </a:r>
            <a:r>
              <a:rPr lang="en-US" sz="2400" dirty="0" smtClean="0"/>
              <a:t> : {0.1}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 </a:t>
            </a:r>
            <a:r>
              <a:rPr lang="en-US" sz="2400" dirty="0" smtClean="0">
                <a:sym typeface="Wingdings"/>
              </a:rPr>
              <a:t>⟶ {0,1}</a:t>
            </a:r>
          </a:p>
          <a:p>
            <a:endParaRPr lang="en-US" sz="2400" dirty="0" smtClean="0">
              <a:sym typeface="Wingdings"/>
            </a:endParaRPr>
          </a:p>
          <a:p>
            <a:r>
              <a:rPr lang="en-US" sz="2400" dirty="0" smtClean="0">
                <a:sym typeface="Wingdings"/>
              </a:rPr>
              <a:t>It can be expressed as a truth table.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1748</TotalTime>
  <Words>286</Words>
  <Application>Microsoft Macintosh PowerPoint</Application>
  <PresentationFormat>On-screen Show (4:3)</PresentationFormat>
  <Paragraphs>42</Paragraphs>
  <Slides>18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22C:19 Discrete Math Boolean Algebra &amp; Digital Logic</vt:lpstr>
      <vt:lpstr>Boolean Algebra</vt:lpstr>
      <vt:lpstr>Boolean Algebra</vt:lpstr>
      <vt:lpstr>Basic Logic Gates</vt:lpstr>
      <vt:lpstr>Circuits to Equations</vt:lpstr>
      <vt:lpstr>Circuits to Equations</vt:lpstr>
      <vt:lpstr>Equations to Circuits</vt:lpstr>
      <vt:lpstr>Implementing XOR</vt:lpstr>
      <vt:lpstr>Boolean function</vt:lpstr>
      <vt:lpstr>Boolean Algebra</vt:lpstr>
      <vt:lpstr>Sum-of-product form</vt:lpstr>
      <vt:lpstr>Examples of simplification</vt:lpstr>
      <vt:lpstr>NAND and NOR gates</vt:lpstr>
      <vt:lpstr>Binary addition</vt:lpstr>
      <vt:lpstr>Half-adder</vt:lpstr>
      <vt:lpstr>Is half-adder enough?</vt:lpstr>
      <vt:lpstr>Is half-adder enough?</vt:lpstr>
      <vt:lpstr>Slide 18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Sukumar Ghosh</cp:lastModifiedBy>
  <cp:revision>224</cp:revision>
  <dcterms:created xsi:type="dcterms:W3CDTF">2010-12-03T03:25:50Z</dcterms:created>
  <dcterms:modified xsi:type="dcterms:W3CDTF">2010-12-03T04:11:08Z</dcterms:modified>
</cp:coreProperties>
</file>