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288" r:id="rId4"/>
    <p:sldId id="292" r:id="rId5"/>
    <p:sldId id="259" r:id="rId6"/>
    <p:sldId id="293" r:id="rId7"/>
    <p:sldId id="285" r:id="rId8"/>
    <p:sldId id="261" r:id="rId9"/>
    <p:sldId id="274" r:id="rId10"/>
    <p:sldId id="286" r:id="rId11"/>
    <p:sldId id="298" r:id="rId12"/>
    <p:sldId id="270" r:id="rId13"/>
    <p:sldId id="282" r:id="rId14"/>
    <p:sldId id="277" r:id="rId15"/>
    <p:sldId id="278" r:id="rId16"/>
    <p:sldId id="283" r:id="rId17"/>
    <p:sldId id="284" r:id="rId18"/>
    <p:sldId id="280" r:id="rId19"/>
    <p:sldId id="281" r:id="rId20"/>
    <p:sldId id="290" r:id="rId21"/>
    <p:sldId id="263" r:id="rId22"/>
    <p:sldId id="260" r:id="rId23"/>
    <p:sldId id="291" r:id="rId24"/>
    <p:sldId id="294" r:id="rId25"/>
    <p:sldId id="279" r:id="rId26"/>
    <p:sldId id="262" r:id="rId27"/>
    <p:sldId id="296" r:id="rId28"/>
    <p:sldId id="264" r:id="rId29"/>
    <p:sldId id="273" r:id="rId30"/>
    <p:sldId id="265" r:id="rId31"/>
    <p:sldId id="266" r:id="rId32"/>
    <p:sldId id="267" r:id="rId33"/>
    <p:sldId id="287" r:id="rId34"/>
    <p:sldId id="269" r:id="rId35"/>
    <p:sldId id="295" r:id="rId36"/>
    <p:sldId id="27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24"/>
  </p:normalViewPr>
  <p:slideViewPr>
    <p:cSldViewPr snapToGrid="0" snapToObjects="1">
      <p:cViewPr varScale="1">
        <p:scale>
          <a:sx n="90" d="100"/>
          <a:sy n="90" d="100"/>
        </p:scale>
        <p:origin x="56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8557A-45B3-C340-BDD3-B2A93E2CE5C1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49BC-008E-294E-9C21-A5BE45A36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7794-CBE3-CD46-94AC-DD5DA8C09E9A}" type="datetime1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4EA8-1C93-F649-87EF-E18D4C295785}" type="datetime1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5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DF2C-1AC8-8A4D-A29B-0E38883A5CCE}" type="datetime1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0E6A-63D2-854D-B7D9-6A5DA9C51C83}" type="datetime1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9145-3EF8-6644-B9FE-00B7127FF953}" type="datetime1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5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7F94-2825-104F-AFA1-518D48F30DFF}" type="datetime1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FB51-59EE-BA4F-86FD-F39EBBDB9789}" type="datetime1">
              <a:rPr lang="en-US" smtClean="0"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4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0C97-4537-A548-8D3C-1A6B70D49369}" type="datetime1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E6D3-525C-ED4E-B59E-1A4E10243B33}" type="datetime1">
              <a:rPr lang="en-US" smtClean="0"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8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9AC03-3407-6841-AF13-87F775997C05}" type="datetime1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7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C031-CC70-074A-94C1-447190D6AD27}" type="datetime1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891E50F3-6AE1-0647-A2D9-85F20B36AB28}" type="datetime1">
              <a:rPr lang="en-US" smtClean="0"/>
              <a:t>11/16/2018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r>
              <a:rPr lang="en-US"/>
              <a:t>Amiri, Adhikari, Bharadwaj, Prakash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3468AC38-C9AC-9E44-AE94-5781AE3354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2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(null)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(null)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(null)"/><Relationship Id="rId13" Type="http://schemas.openxmlformats.org/officeDocument/2006/relationships/image" Target="../media/image49.jp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2.tiff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(null)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(null)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6D68-14C0-AA4C-AC24-CB94FCAF9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8271"/>
            <a:ext cx="7772400" cy="23876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: Learning to 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Generate 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T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ask-based 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N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etwork 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S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ummaries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932DA-1456-AE45-BD38-E189F147C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29" y="3844083"/>
            <a:ext cx="8982636" cy="2657483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Sorour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Amiri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Bijaya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Adhikari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Aditya Bharadwaj, B. Aditya Prakash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Department of Computer Science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Tech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ICDM, Singapore, November,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40C79-C9F1-4947-AA04-FCA060CF7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DB498-5248-1B45-BDFB-14C38AFE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7" y="3159298"/>
            <a:ext cx="2625234" cy="14191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3" y="1764163"/>
            <a:ext cx="2625234" cy="1419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Method: </a:t>
            </a:r>
            <a:r>
              <a:rPr lang="en-US" sz="3600" b="1" dirty="0" err="1" smtClean="0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 Overview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16AD6D06-2979-9246-A14E-D08B99EF8433}"/>
              </a:ext>
            </a:extLst>
          </p:cNvPr>
          <p:cNvSpPr/>
          <p:nvPr/>
        </p:nvSpPr>
        <p:spPr>
          <a:xfrm>
            <a:off x="3304086" y="5055659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022B5ED6-0780-3540-B5CE-96B029C25451}"/>
              </a:ext>
            </a:extLst>
          </p:cNvPr>
          <p:cNvSpPr/>
          <p:nvPr/>
        </p:nvSpPr>
        <p:spPr>
          <a:xfrm>
            <a:off x="6011588" y="2292042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4C7FBE7D-1F04-D041-837A-36E98CAF167E}"/>
              </a:ext>
            </a:extLst>
          </p:cNvPr>
          <p:cNvSpPr/>
          <p:nvPr/>
        </p:nvSpPr>
        <p:spPr>
          <a:xfrm>
            <a:off x="3304086" y="3691425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A1F6801B-BE0F-0F4A-90DA-8055926247B4}"/>
              </a:ext>
            </a:extLst>
          </p:cNvPr>
          <p:cNvSpPr/>
          <p:nvPr/>
        </p:nvSpPr>
        <p:spPr>
          <a:xfrm>
            <a:off x="6011588" y="3691425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A3491B38-7BCA-9B43-B099-3CA945432FEB}"/>
              </a:ext>
            </a:extLst>
          </p:cNvPr>
          <p:cNvSpPr/>
          <p:nvPr/>
        </p:nvSpPr>
        <p:spPr>
          <a:xfrm>
            <a:off x="3304086" y="2292042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34675B90-4ADC-3847-B4F8-54C57AFD09B6}"/>
              </a:ext>
            </a:extLst>
          </p:cNvPr>
          <p:cNvSpPr/>
          <p:nvPr/>
        </p:nvSpPr>
        <p:spPr>
          <a:xfrm>
            <a:off x="6011588" y="5055659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0797756-03DB-C640-977F-51FCDF686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54" y="2036384"/>
            <a:ext cx="889854" cy="889854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71288C32-3D8A-334B-9BE5-3A1BA3796D44}"/>
              </a:ext>
            </a:extLst>
          </p:cNvPr>
          <p:cNvSpPr/>
          <p:nvPr/>
        </p:nvSpPr>
        <p:spPr>
          <a:xfrm>
            <a:off x="5067898" y="2396496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6C2083D-8164-5D48-B049-DC18F8C9A702}"/>
              </a:ext>
            </a:extLst>
          </p:cNvPr>
          <p:cNvSpPr/>
          <p:nvPr/>
        </p:nvSpPr>
        <p:spPr>
          <a:xfrm>
            <a:off x="4672848" y="2396496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0742640-FB14-5148-B140-F7624FB59783}"/>
              </a:ext>
            </a:extLst>
          </p:cNvPr>
          <p:cNvCxnSpPr>
            <a:cxnSpLocks/>
            <a:stCxn id="69" idx="2"/>
            <a:endCxn id="70" idx="6"/>
          </p:cNvCxnSpPr>
          <p:nvPr/>
        </p:nvCxnSpPr>
        <p:spPr>
          <a:xfrm flipH="1">
            <a:off x="4947168" y="2487936"/>
            <a:ext cx="120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ADAD75E0-08A4-7E4B-9AC5-1D64FEE36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4383" y="4704431"/>
            <a:ext cx="838595" cy="83423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7BDF8C0-1D8B-454B-A569-2551053BD8A8}"/>
              </a:ext>
            </a:extLst>
          </p:cNvPr>
          <p:cNvSpPr txBox="1"/>
          <p:nvPr/>
        </p:nvSpPr>
        <p:spPr>
          <a:xfrm>
            <a:off x="3159519" y="1719850"/>
            <a:ext cx="134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Summarize</a:t>
            </a:r>
            <a:endParaRPr lang="en-US" sz="20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1D2668-796F-EF4E-9F4D-83AB5A2598D6}"/>
              </a:ext>
            </a:extLst>
          </p:cNvPr>
          <p:cNvSpPr txBox="1"/>
          <p:nvPr/>
        </p:nvSpPr>
        <p:spPr>
          <a:xfrm>
            <a:off x="5944010" y="1573376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Evaluate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6D062C7-5482-5A4B-857D-E1BF9B04D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80137" y="3315432"/>
            <a:ext cx="889854" cy="889854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B7724C2B-22F4-A146-8498-B26031EC351E}"/>
              </a:ext>
            </a:extLst>
          </p:cNvPr>
          <p:cNvSpPr/>
          <p:nvPr/>
        </p:nvSpPr>
        <p:spPr>
          <a:xfrm>
            <a:off x="5410792" y="3820236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17D857-F8F6-3F40-AA1B-17B28B19E306}"/>
              </a:ext>
            </a:extLst>
          </p:cNvPr>
          <p:cNvSpPr/>
          <p:nvPr/>
        </p:nvSpPr>
        <p:spPr>
          <a:xfrm>
            <a:off x="4622920" y="3820236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80" idx="2"/>
            <a:endCxn id="81" idx="6"/>
          </p:cNvCxnSpPr>
          <p:nvPr/>
        </p:nvCxnSpPr>
        <p:spPr>
          <a:xfrm flipH="1">
            <a:off x="4897240" y="3911676"/>
            <a:ext cx="513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C08892C1-2B90-424D-8087-D5FD1FF19361}"/>
              </a:ext>
            </a:extLst>
          </p:cNvPr>
          <p:cNvSpPr/>
          <p:nvPr/>
        </p:nvSpPr>
        <p:spPr>
          <a:xfrm>
            <a:off x="5388712" y="5228735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84DB36A-129C-E746-8FB5-C6592E6E7C08}"/>
              </a:ext>
            </a:extLst>
          </p:cNvPr>
          <p:cNvSpPr/>
          <p:nvPr/>
        </p:nvSpPr>
        <p:spPr>
          <a:xfrm>
            <a:off x="4600840" y="5228735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AE47593-4F16-1D48-A558-C41FD1DC8482}"/>
              </a:ext>
            </a:extLst>
          </p:cNvPr>
          <p:cNvCxnSpPr>
            <a:cxnSpLocks/>
            <a:stCxn id="83" idx="2"/>
            <a:endCxn id="84" idx="6"/>
          </p:cNvCxnSpPr>
          <p:nvPr/>
        </p:nvCxnSpPr>
        <p:spPr>
          <a:xfrm flipH="1">
            <a:off x="4875160" y="5320175"/>
            <a:ext cx="513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18" y="4475565"/>
            <a:ext cx="2625234" cy="1419174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1280553" y="3191440"/>
            <a:ext cx="1825198" cy="568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74882" y="4543156"/>
            <a:ext cx="1173630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663120" y="4543156"/>
            <a:ext cx="1442631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1288C32-3D8A-334B-9BE5-3A1BA3796D44}"/>
              </a:ext>
            </a:extLst>
          </p:cNvPr>
          <p:cNvSpPr/>
          <p:nvPr/>
        </p:nvSpPr>
        <p:spPr>
          <a:xfrm>
            <a:off x="5483281" y="2389871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0742640-FB14-5148-B140-F7624FB59783}"/>
              </a:ext>
            </a:extLst>
          </p:cNvPr>
          <p:cNvCxnSpPr>
            <a:cxnSpLocks/>
            <a:stCxn id="94" idx="2"/>
            <a:endCxn id="69" idx="6"/>
          </p:cNvCxnSpPr>
          <p:nvPr/>
        </p:nvCxnSpPr>
        <p:spPr>
          <a:xfrm flipH="1">
            <a:off x="5342218" y="2481311"/>
            <a:ext cx="141063" cy="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468143" y="1815448"/>
            <a:ext cx="652770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119274" y="1815448"/>
            <a:ext cx="1064874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184148" y="1814006"/>
            <a:ext cx="909229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74152" y="3184499"/>
            <a:ext cx="789321" cy="1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280553" y="3763343"/>
            <a:ext cx="1825198" cy="726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7724C2B-22F4-A146-8498-B26031EC351E}"/>
              </a:ext>
            </a:extLst>
          </p:cNvPr>
          <p:cNvSpPr/>
          <p:nvPr/>
        </p:nvSpPr>
        <p:spPr>
          <a:xfrm>
            <a:off x="4994776" y="3407097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107" idx="3"/>
            <a:endCxn id="81" idx="7"/>
          </p:cNvCxnSpPr>
          <p:nvPr/>
        </p:nvCxnSpPr>
        <p:spPr>
          <a:xfrm flipH="1">
            <a:off x="4857067" y="3563195"/>
            <a:ext cx="177882" cy="283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107" idx="5"/>
            <a:endCxn id="80" idx="1"/>
          </p:cNvCxnSpPr>
          <p:nvPr/>
        </p:nvCxnSpPr>
        <p:spPr>
          <a:xfrm>
            <a:off x="5228923" y="3563195"/>
            <a:ext cx="222042" cy="283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BAC7CAB9-953A-7847-879E-5DB68D232B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42273" b="46586"/>
          <a:stretch/>
        </p:blipFill>
        <p:spPr>
          <a:xfrm>
            <a:off x="6942137" y="1503680"/>
            <a:ext cx="2032060" cy="416225"/>
          </a:xfrm>
          <a:prstGeom prst="rect">
            <a:avLst/>
          </a:prstGeom>
          <a:ln w="28575">
            <a:noFill/>
          </a:ln>
        </p:spPr>
      </p:pic>
      <p:sp>
        <p:nvSpPr>
          <p:cNvPr id="115" name="TextBox 114"/>
          <p:cNvSpPr txBox="1"/>
          <p:nvPr/>
        </p:nvSpPr>
        <p:spPr>
          <a:xfrm>
            <a:off x="2364226" y="5999125"/>
            <a:ext cx="4891563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NetGist</a:t>
            </a:r>
            <a:r>
              <a:rPr lang="en-US" dirty="0" smtClean="0"/>
              <a:t> learns </a:t>
            </a:r>
            <a:r>
              <a:rPr lang="en-US" i="1" dirty="0" smtClean="0"/>
              <a:t>how </a:t>
            </a:r>
            <a:r>
              <a:rPr lang="en-US" dirty="0" smtClean="0"/>
              <a:t>to </a:t>
            </a:r>
            <a:r>
              <a:rPr lang="en-US" dirty="0"/>
              <a:t>s</a:t>
            </a:r>
            <a:r>
              <a:rPr lang="en-US" dirty="0" smtClean="0"/>
              <a:t>ummarize from examples</a:t>
            </a:r>
          </a:p>
        </p:txBody>
      </p:sp>
    </p:spTree>
    <p:extLst>
      <p:ext uri="{BB962C8B-B14F-4D97-AF65-F5344CB8AC3E}">
        <p14:creationId xmlns:p14="http://schemas.microsoft.com/office/powerpoint/2010/main" val="256317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7" grpId="0" animBg="1"/>
      <p:bldP spid="80" grpId="0" animBg="1"/>
      <p:bldP spid="81" grpId="0" animBg="1"/>
      <p:bldP spid="83" grpId="0" animBg="1"/>
      <p:bldP spid="84" grpId="0" animBg="1"/>
      <p:bldP spid="91" grpId="0" animBg="1"/>
      <p:bldP spid="92" grpId="0" animBg="1"/>
      <p:bldP spid="93" grpId="0" animBg="1"/>
      <p:bldP spid="105" grpId="0" animBg="1"/>
      <p:bldP spid="106" grpId="0" animBg="1"/>
      <p:bldP spid="107" grpId="0" animBg="1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2D3456-756F-C547-B302-06C81EAE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 b="15031"/>
          <a:stretch/>
        </p:blipFill>
        <p:spPr>
          <a:xfrm rot="5400000">
            <a:off x="7418563" y="2724980"/>
            <a:ext cx="2322608" cy="1199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: Reinforcement Learning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Actions 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left </a:t>
            </a:r>
            <a:r>
              <a:rPr lang="en-US" sz="2000" dirty="0"/>
              <a:t>/ right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States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current screen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score you earned </a:t>
            </a:r>
            <a:r>
              <a:rPr lang="en-US" sz="2000" dirty="0" smtClean="0"/>
              <a:t>                          at </a:t>
            </a:r>
            <a:r>
              <a:rPr lang="en-US" sz="2000" dirty="0"/>
              <a:t>current step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How to choose your action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Procedure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Maximize future reward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Actions 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Merge Nodes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All possible summaries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Solution to the Task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How to generate summary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Procedure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Maximize </a:t>
            </a:r>
            <a:r>
              <a:rPr lang="en-US" sz="2000" dirty="0" smtClean="0"/>
              <a:t>future reward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EFB66A-1EDD-D24F-9D26-EFD48B372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0" r="32408" b="14632"/>
          <a:stretch/>
        </p:blipFill>
        <p:spPr>
          <a:xfrm>
            <a:off x="3216911" y="3142762"/>
            <a:ext cx="1090930" cy="7589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FE17E5-EF85-724B-9B0E-E85849D81792}"/>
              </a:ext>
            </a:extLst>
          </p:cNvPr>
          <p:cNvSpPr txBox="1"/>
          <p:nvPr/>
        </p:nvSpPr>
        <p:spPr>
          <a:xfrm>
            <a:off x="746978" y="1346857"/>
            <a:ext cx="226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Atari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7451556" y="-6173"/>
            <a:ext cx="1692444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E17E5-EF85-724B-9B0E-E85849D81792}"/>
              </a:ext>
            </a:extLst>
          </p:cNvPr>
          <p:cNvSpPr txBox="1"/>
          <p:nvPr/>
        </p:nvSpPr>
        <p:spPr>
          <a:xfrm>
            <a:off x="4699218" y="1346857"/>
            <a:ext cx="492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Network Summarization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74354" y="5655771"/>
            <a:ext cx="2732186" cy="943149"/>
            <a:chOff x="884017" y="4300111"/>
            <a:chExt cx="4816472" cy="207607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02D2E33-FB3F-F14F-BEFD-5FEB37AF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5" t="-523" r="52762" b="523"/>
            <a:stretch/>
          </p:blipFill>
          <p:spPr>
            <a:xfrm>
              <a:off x="884017" y="4300111"/>
              <a:ext cx="2719916" cy="204712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352FC48-31E3-6D4E-89A9-F9CCE1B39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393"/>
            <a:stretch/>
          </p:blipFill>
          <p:spPr>
            <a:xfrm>
              <a:off x="3614267" y="4329058"/>
              <a:ext cx="2086222" cy="204712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Complete </a:t>
            </a:r>
            <a:r>
              <a:rPr lang="en-US" sz="3600" b="1" dirty="0" err="1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687483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440EC909-979A-D54A-973C-C171876C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5772901" cy="39938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6FCB20-44AB-3E45-A7BC-A35806C7B7CF}"/>
              </a:ext>
            </a:extLst>
          </p:cNvPr>
          <p:cNvSpPr/>
          <p:nvPr/>
        </p:nvSpPr>
        <p:spPr>
          <a:xfrm>
            <a:off x="3726180" y="3832782"/>
            <a:ext cx="1729740" cy="34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1876800" y="5074920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71D9F697-8E9D-294F-B783-5E319AC5698F}"/>
              </a:ext>
            </a:extLst>
          </p:cNvPr>
          <p:cNvSpPr/>
          <p:nvPr/>
        </p:nvSpPr>
        <p:spPr>
          <a:xfrm>
            <a:off x="412955" y="3244645"/>
            <a:ext cx="324464" cy="1830275"/>
          </a:xfrm>
          <a:prstGeom prst="leftBrace">
            <a:avLst/>
          </a:prstGeom>
          <a:ln w="28575">
            <a:solidFill>
              <a:srgbClr val="021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99365A-1FFF-B94C-AD0E-AAD578163489}"/>
              </a:ext>
            </a:extLst>
          </p:cNvPr>
          <p:cNvSpPr txBox="1"/>
          <p:nvPr/>
        </p:nvSpPr>
        <p:spPr>
          <a:xfrm rot="5400000">
            <a:off x="-390420" y="3928949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Episode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F34121-D85B-5A46-AB22-C0BA907CB28B}"/>
              </a:ext>
            </a:extLst>
          </p:cNvPr>
          <p:cNvSpPr txBox="1"/>
          <p:nvPr/>
        </p:nvSpPr>
        <p:spPr>
          <a:xfrm>
            <a:off x="3800989" y="3790449"/>
            <a:ext cx="74090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8C9B0-04AF-0741-B073-A96A2D0184CB}"/>
              </a:ext>
            </a:extLst>
          </p:cNvPr>
          <p:cNvSpPr txBox="1"/>
          <p:nvPr/>
        </p:nvSpPr>
        <p:spPr>
          <a:xfrm>
            <a:off x="5017839" y="4063614"/>
            <a:ext cx="92044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D6384-6195-C347-BFE6-2E8224F436AF}"/>
              </a:ext>
            </a:extLst>
          </p:cNvPr>
          <p:cNvSpPr txBox="1"/>
          <p:nvPr/>
        </p:nvSpPr>
        <p:spPr>
          <a:xfrm>
            <a:off x="5336367" y="5005450"/>
            <a:ext cx="79060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D78A0-8AE1-B74F-A15F-09769A623F9F}"/>
              </a:ext>
            </a:extLst>
          </p:cNvPr>
          <p:cNvGrpSpPr/>
          <p:nvPr/>
        </p:nvGrpSpPr>
        <p:grpSpPr>
          <a:xfrm>
            <a:off x="7332742" y="2659732"/>
            <a:ext cx="1358760" cy="617535"/>
            <a:chOff x="6757644" y="2914171"/>
            <a:chExt cx="1952499" cy="8631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6CDFD8-835C-734E-9A33-AC9414A8BAE2}"/>
                </a:ext>
              </a:extLst>
            </p:cNvPr>
            <p:cNvSpPr/>
            <p:nvPr/>
          </p:nvSpPr>
          <p:spPr>
            <a:xfrm>
              <a:off x="8456555" y="2914171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36D872-D4DE-7040-BEB9-108273CB9949}"/>
                </a:ext>
              </a:extLst>
            </p:cNvPr>
            <p:cNvSpPr/>
            <p:nvPr/>
          </p:nvSpPr>
          <p:spPr>
            <a:xfrm>
              <a:off x="845655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B2AD2A-1F90-4D48-A9E5-BA2363655D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7839" y="3127710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FEF5B5-E704-BF4B-8CFD-8C7015F36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7839" y="3419459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67057FC-D0FB-E444-8F4C-C9069AE49AD9}"/>
                </a:ext>
              </a:extLst>
            </p:cNvPr>
            <p:cNvSpPr/>
            <p:nvPr/>
          </p:nvSpPr>
          <p:spPr>
            <a:xfrm>
              <a:off x="7270333" y="320592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A83FB5-4CE5-B845-9469-D4C9569D8A7B}"/>
                </a:ext>
              </a:extLst>
            </p:cNvPr>
            <p:cNvSpPr/>
            <p:nvPr/>
          </p:nvSpPr>
          <p:spPr>
            <a:xfrm>
              <a:off x="6757644" y="2914626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223EBA-CB49-F142-8EEB-D53BE160661F}"/>
                </a:ext>
              </a:extLst>
            </p:cNvPr>
            <p:cNvSpPr/>
            <p:nvPr/>
          </p:nvSpPr>
          <p:spPr>
            <a:xfrm>
              <a:off x="675764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7876A51-EEFF-2F4A-8006-F3FE4D14F8A7}"/>
                </a:ext>
              </a:extLst>
            </p:cNvPr>
            <p:cNvCxnSpPr/>
            <p:nvPr/>
          </p:nvCxnSpPr>
          <p:spPr>
            <a:xfrm flipH="1">
              <a:off x="7523921" y="3311554"/>
              <a:ext cx="411622" cy="19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268A73-8860-7B4F-9649-936DFD7D75F1}"/>
                </a:ext>
              </a:extLst>
            </p:cNvPr>
            <p:cNvCxnSpPr/>
            <p:nvPr/>
          </p:nvCxnSpPr>
          <p:spPr>
            <a:xfrm flipH="1" flipV="1">
              <a:off x="7011232" y="3039714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26D73B-2C94-F240-B61D-4468667A3512}"/>
                </a:ext>
              </a:extLst>
            </p:cNvPr>
            <p:cNvCxnSpPr/>
            <p:nvPr/>
          </p:nvCxnSpPr>
          <p:spPr>
            <a:xfrm flipH="1">
              <a:off x="6974095" y="3419459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D625E9-AA4F-314D-ACF8-33C253BE474E}"/>
                </a:ext>
              </a:extLst>
            </p:cNvPr>
            <p:cNvSpPr/>
            <p:nvPr/>
          </p:nvSpPr>
          <p:spPr>
            <a:xfrm>
              <a:off x="7801601" y="3133114"/>
              <a:ext cx="387530" cy="358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A9F1EA-72B4-724E-8CD9-CD43E1917186}"/>
              </a:ext>
            </a:extLst>
          </p:cNvPr>
          <p:cNvGrpSpPr/>
          <p:nvPr/>
        </p:nvGrpSpPr>
        <p:grpSpPr>
          <a:xfrm>
            <a:off x="7273766" y="1161265"/>
            <a:ext cx="1380445" cy="596892"/>
            <a:chOff x="924773" y="2435719"/>
            <a:chExt cx="2671864" cy="88258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C6164D-6C98-6E43-89FB-7DA9372A18D0}"/>
                </a:ext>
              </a:extLst>
            </p:cNvPr>
            <p:cNvSpPr/>
            <p:nvPr/>
          </p:nvSpPr>
          <p:spPr>
            <a:xfrm>
              <a:off x="1437462" y="2746923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38853-D38F-C544-8196-48FDB1135305}"/>
                </a:ext>
              </a:extLst>
            </p:cNvPr>
            <p:cNvSpPr/>
            <p:nvPr/>
          </p:nvSpPr>
          <p:spPr>
            <a:xfrm>
              <a:off x="2102672" y="2727468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E4B295-7043-204C-851E-935A5E3B050A}"/>
                </a:ext>
              </a:extLst>
            </p:cNvPr>
            <p:cNvSpPr/>
            <p:nvPr/>
          </p:nvSpPr>
          <p:spPr>
            <a:xfrm>
              <a:off x="2767882" y="2727468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22C6B11-DB8A-1848-9A34-57C2A09CC65D}"/>
                </a:ext>
              </a:extLst>
            </p:cNvPr>
            <p:cNvSpPr/>
            <p:nvPr/>
          </p:nvSpPr>
          <p:spPr>
            <a:xfrm>
              <a:off x="924773" y="2455629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6EC71EF-A941-4240-A9B4-32CF7027AC3A}"/>
                </a:ext>
              </a:extLst>
            </p:cNvPr>
            <p:cNvSpPr/>
            <p:nvPr/>
          </p:nvSpPr>
          <p:spPr>
            <a:xfrm>
              <a:off x="924773" y="3068125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2700C8-45C6-194A-ADFE-D17A60308376}"/>
                </a:ext>
              </a:extLst>
            </p:cNvPr>
            <p:cNvSpPr/>
            <p:nvPr/>
          </p:nvSpPr>
          <p:spPr>
            <a:xfrm>
              <a:off x="3343049" y="2435719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8665A3D-8F3D-6845-8C49-0FC8EF1BFBAE}"/>
                </a:ext>
              </a:extLst>
            </p:cNvPr>
            <p:cNvSpPr/>
            <p:nvPr/>
          </p:nvSpPr>
          <p:spPr>
            <a:xfrm>
              <a:off x="3343048" y="304867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E634E72-BBD6-494D-B005-A677FF105AF9}"/>
                </a:ext>
              </a:extLst>
            </p:cNvPr>
            <p:cNvCxnSpPr>
              <a:cxnSpLocks/>
              <a:stCxn id="42" idx="3"/>
              <a:endCxn id="39" idx="7"/>
            </p:cNvCxnSpPr>
            <p:nvPr/>
          </p:nvCxnSpPr>
          <p:spPr>
            <a:xfrm flipH="1">
              <a:off x="2984333" y="2649258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1C1055-54F3-6D44-BB71-6B3E9C19521A}"/>
                </a:ext>
              </a:extLst>
            </p:cNvPr>
            <p:cNvCxnSpPr>
              <a:stCxn id="43" idx="2"/>
              <a:endCxn id="39" idx="5"/>
            </p:cNvCxnSpPr>
            <p:nvPr/>
          </p:nvCxnSpPr>
          <p:spPr>
            <a:xfrm flipH="1" flipV="1">
              <a:off x="2984333" y="2941007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2DCAF1-5107-4B47-BF05-237550312B76}"/>
                </a:ext>
              </a:extLst>
            </p:cNvPr>
            <p:cNvCxnSpPr>
              <a:stCxn id="39" idx="2"/>
              <a:endCxn id="38" idx="6"/>
            </p:cNvCxnSpPr>
            <p:nvPr/>
          </p:nvCxnSpPr>
          <p:spPr>
            <a:xfrm flipH="1">
              <a:off x="2356260" y="2852557"/>
              <a:ext cx="411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75B27D-157B-D441-B6E5-7DD5A98A3C20}"/>
                </a:ext>
              </a:extLst>
            </p:cNvPr>
            <p:cNvCxnSpPr>
              <a:stCxn id="38" idx="2"/>
              <a:endCxn id="37" idx="6"/>
            </p:cNvCxnSpPr>
            <p:nvPr/>
          </p:nvCxnSpPr>
          <p:spPr>
            <a:xfrm flipH="1">
              <a:off x="1691050" y="2852557"/>
              <a:ext cx="411622" cy="19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59F50E-4F49-8C40-BE22-1BABD789A16E}"/>
                </a:ext>
              </a:extLst>
            </p:cNvPr>
            <p:cNvCxnSpPr>
              <a:stCxn id="37" idx="1"/>
              <a:endCxn id="40" idx="6"/>
            </p:cNvCxnSpPr>
            <p:nvPr/>
          </p:nvCxnSpPr>
          <p:spPr>
            <a:xfrm flipH="1" flipV="1">
              <a:off x="1178361" y="2580717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222727A-F8D1-C945-8515-7EC6933670EE}"/>
                </a:ext>
              </a:extLst>
            </p:cNvPr>
            <p:cNvCxnSpPr>
              <a:stCxn id="37" idx="3"/>
              <a:endCxn id="41" idx="7"/>
            </p:cNvCxnSpPr>
            <p:nvPr/>
          </p:nvCxnSpPr>
          <p:spPr>
            <a:xfrm flipH="1">
              <a:off x="1141224" y="2960462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B257F6E-8B4B-254D-818D-A4CA03B840D6}"/>
              </a:ext>
            </a:extLst>
          </p:cNvPr>
          <p:cNvSpPr txBox="1"/>
          <p:nvPr/>
        </p:nvSpPr>
        <p:spPr>
          <a:xfrm>
            <a:off x="7087463" y="1751437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Graph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9DE962-80F8-EA4F-B039-A301B4F1F1D5}"/>
              </a:ext>
            </a:extLst>
          </p:cNvPr>
          <p:cNvSpPr txBox="1"/>
          <p:nvPr/>
        </p:nvSpPr>
        <p:spPr>
          <a:xfrm>
            <a:off x="7750790" y="308897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077634-160D-C54C-A9EB-4801BBA3B5FB}"/>
              </a:ext>
            </a:extLst>
          </p:cNvPr>
          <p:cNvGrpSpPr/>
          <p:nvPr/>
        </p:nvGrpSpPr>
        <p:grpSpPr>
          <a:xfrm>
            <a:off x="7533353" y="4184337"/>
            <a:ext cx="1037030" cy="617535"/>
            <a:chOff x="7219958" y="2914171"/>
            <a:chExt cx="1490185" cy="8631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923E23E-213A-2D4C-BAA2-B630FC8EF4EC}"/>
                </a:ext>
              </a:extLst>
            </p:cNvPr>
            <p:cNvSpPr/>
            <p:nvPr/>
          </p:nvSpPr>
          <p:spPr>
            <a:xfrm>
              <a:off x="8456555" y="2914171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85EA4D3-2CB6-2A4E-9933-E55E55B94AF6}"/>
                </a:ext>
              </a:extLst>
            </p:cNvPr>
            <p:cNvSpPr/>
            <p:nvPr/>
          </p:nvSpPr>
          <p:spPr>
            <a:xfrm>
              <a:off x="845655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A3C5AC0-7B70-A440-8057-5D053D135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7839" y="3127710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AAE0DF-8A3C-2A4E-A44D-303C17E59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7839" y="3419459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32C603-FBE1-4849-8944-0792C1DE78EA}"/>
                </a:ext>
              </a:extLst>
            </p:cNvPr>
            <p:cNvSpPr/>
            <p:nvPr/>
          </p:nvSpPr>
          <p:spPr>
            <a:xfrm>
              <a:off x="7219958" y="2914627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4D8FBFA-985B-A241-91AA-F16681DFD3ED}"/>
                </a:ext>
              </a:extLst>
            </p:cNvPr>
            <p:cNvSpPr/>
            <p:nvPr/>
          </p:nvSpPr>
          <p:spPr>
            <a:xfrm>
              <a:off x="7244290" y="3479788"/>
              <a:ext cx="253589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DC424E-2C8B-D74B-8A78-88BD73A70C5D}"/>
                </a:ext>
              </a:extLst>
            </p:cNvPr>
            <p:cNvCxnSpPr/>
            <p:nvPr/>
          </p:nvCxnSpPr>
          <p:spPr>
            <a:xfrm flipH="1" flipV="1">
              <a:off x="7473547" y="3039714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D1CE60-0B6F-C348-A721-7C4820E55207}"/>
                </a:ext>
              </a:extLst>
            </p:cNvPr>
            <p:cNvCxnSpPr/>
            <p:nvPr/>
          </p:nvCxnSpPr>
          <p:spPr>
            <a:xfrm flipH="1">
              <a:off x="7485074" y="3395791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4F56D30-5386-EC46-9B66-41D428BA501D}"/>
                </a:ext>
              </a:extLst>
            </p:cNvPr>
            <p:cNvSpPr/>
            <p:nvPr/>
          </p:nvSpPr>
          <p:spPr>
            <a:xfrm>
              <a:off x="7801601" y="3133114"/>
              <a:ext cx="387530" cy="358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2467421-B08E-784C-9922-6EF44F031B2C}"/>
              </a:ext>
            </a:extLst>
          </p:cNvPr>
          <p:cNvSpPr txBox="1"/>
          <p:nvPr/>
        </p:nvSpPr>
        <p:spPr>
          <a:xfrm>
            <a:off x="7841148" y="462914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4774F963-E44D-7745-AFE8-BC1ECB465B7A}"/>
              </a:ext>
            </a:extLst>
          </p:cNvPr>
          <p:cNvSpPr/>
          <p:nvPr/>
        </p:nvSpPr>
        <p:spPr>
          <a:xfrm rot="5400000">
            <a:off x="7689866" y="2295861"/>
            <a:ext cx="591292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4774F963-E44D-7745-AFE8-BC1ECB465B7A}"/>
              </a:ext>
            </a:extLst>
          </p:cNvPr>
          <p:cNvSpPr/>
          <p:nvPr/>
        </p:nvSpPr>
        <p:spPr>
          <a:xfrm rot="5400000">
            <a:off x="7755226" y="3731839"/>
            <a:ext cx="591292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AC7CAB9-953A-7847-879E-5DB68D232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42273" b="46586"/>
          <a:stretch/>
        </p:blipFill>
        <p:spPr>
          <a:xfrm>
            <a:off x="6576234" y="5732574"/>
            <a:ext cx="2515228" cy="515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088C9B0-04AF-0741-B073-A96A2D0184CB}"/>
              </a:ext>
            </a:extLst>
          </p:cNvPr>
          <p:cNvSpPr txBox="1"/>
          <p:nvPr/>
        </p:nvSpPr>
        <p:spPr>
          <a:xfrm>
            <a:off x="7531954" y="5398174"/>
            <a:ext cx="920445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F34121-D85B-5A46-AB22-C0BA907CB28B}"/>
              </a:ext>
            </a:extLst>
          </p:cNvPr>
          <p:cNvSpPr txBox="1"/>
          <p:nvPr/>
        </p:nvSpPr>
        <p:spPr>
          <a:xfrm>
            <a:off x="7404785" y="669305"/>
            <a:ext cx="1143262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Summarize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88C9B0-04AF-0741-B073-A96A2D0184CB}"/>
              </a:ext>
            </a:extLst>
          </p:cNvPr>
          <p:cNvSpPr txBox="1"/>
          <p:nvPr/>
        </p:nvSpPr>
        <p:spPr>
          <a:xfrm>
            <a:off x="2677160" y="4776251"/>
            <a:ext cx="1371232" cy="30777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9" grpId="0"/>
      <p:bldP spid="60" grpId="0" animBg="1"/>
      <p:bldP spid="61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Background and Motivation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Problem Formulation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Method</a:t>
            </a:r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 Experiments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C53B5193-CB11-7B4C-9AA8-2B9540487070}"/>
              </a:ext>
            </a:extLst>
          </p:cNvPr>
          <p:cNvSpPr/>
          <p:nvPr/>
        </p:nvSpPr>
        <p:spPr>
          <a:xfrm rot="18806691">
            <a:off x="714624" y="1837927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D0434ECC-0170-9445-9D13-C700C7AE628C}"/>
              </a:ext>
            </a:extLst>
          </p:cNvPr>
          <p:cNvSpPr/>
          <p:nvPr/>
        </p:nvSpPr>
        <p:spPr>
          <a:xfrm rot="18806691">
            <a:off x="732554" y="2339949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D8138C93-B69D-664D-911B-108F2FF334CC}"/>
              </a:ext>
            </a:extLst>
          </p:cNvPr>
          <p:cNvSpPr/>
          <p:nvPr/>
        </p:nvSpPr>
        <p:spPr>
          <a:xfrm rot="18806691">
            <a:off x="723590" y="2868865"/>
            <a:ext cx="388486" cy="178785"/>
          </a:xfrm>
          <a:prstGeom prst="corner">
            <a:avLst>
              <a:gd name="adj1" fmla="val 38247"/>
              <a:gd name="adj2" fmla="val 3096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Experiments: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datasets in different scales and domains.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FCB20-44AB-3E45-A7BC-A35806C7B7CF}"/>
              </a:ext>
            </a:extLst>
          </p:cNvPr>
          <p:cNvSpPr/>
          <p:nvPr/>
        </p:nvSpPr>
        <p:spPr>
          <a:xfrm>
            <a:off x="3726180" y="3832782"/>
            <a:ext cx="1729740" cy="34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1876800" y="5074920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E8B223-88B7-C943-864E-3F2AA1401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31781"/>
              </p:ext>
            </p:extLst>
          </p:nvPr>
        </p:nvGraphicFramePr>
        <p:xfrm>
          <a:off x="794951" y="2346960"/>
          <a:ext cx="5086864" cy="36576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90151">
                  <a:extLst>
                    <a:ext uri="{9D8B030D-6E8A-4147-A177-3AD203B41FA5}">
                      <a16:colId xmlns:a16="http://schemas.microsoft.com/office/drawing/2014/main" val="635561958"/>
                    </a:ext>
                  </a:extLst>
                </a:gridCol>
                <a:gridCol w="518984">
                  <a:extLst>
                    <a:ext uri="{9D8B030D-6E8A-4147-A177-3AD203B41FA5}">
                      <a16:colId xmlns:a16="http://schemas.microsoft.com/office/drawing/2014/main" val="2211512410"/>
                    </a:ext>
                  </a:extLst>
                </a:gridCol>
                <a:gridCol w="1668162">
                  <a:extLst>
                    <a:ext uri="{9D8B030D-6E8A-4147-A177-3AD203B41FA5}">
                      <a16:colId xmlns:a16="http://schemas.microsoft.com/office/drawing/2014/main" val="3215743239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2313620343"/>
                    </a:ext>
                  </a:extLst>
                </a:gridCol>
                <a:gridCol w="1210962">
                  <a:extLst>
                    <a:ext uri="{9D8B030D-6E8A-4147-A177-3AD203B41FA5}">
                      <a16:colId xmlns:a16="http://schemas.microsoft.com/office/drawing/2014/main" val="2436624573"/>
                    </a:ext>
                  </a:extLst>
                </a:gridCol>
              </a:tblGrid>
              <a:tr h="29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#Nodes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#Edges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15901"/>
                  </a:ext>
                </a:extLst>
              </a:tr>
              <a:tr h="296587"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50-10,000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540394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40-4,000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490698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Block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40-30,000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425265"/>
                  </a:ext>
                </a:extLst>
              </a:tr>
              <a:tr h="296587">
                <a:tc rowSpan="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Karate Club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903696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Work-place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284185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High-School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5,818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068631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Political blogs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1,490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16,783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71626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Facebook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4,039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88,234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609399"/>
                  </a:ext>
                </a:extLst>
              </a:tr>
              <a:tr h="296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As-Oregon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1,5743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6027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5F43612-6545-4941-8065-4F75E13B71D0}"/>
              </a:ext>
            </a:extLst>
          </p:cNvPr>
          <p:cNvSpPr txBox="1"/>
          <p:nvPr/>
        </p:nvSpPr>
        <p:spPr>
          <a:xfrm rot="5400000">
            <a:off x="458958" y="310493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BE6B3-147D-4946-8ED9-78413B3AE82C}"/>
              </a:ext>
            </a:extLst>
          </p:cNvPr>
          <p:cNvSpPr txBox="1"/>
          <p:nvPr/>
        </p:nvSpPr>
        <p:spPr>
          <a:xfrm rot="5400000">
            <a:off x="358449" y="4700253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Real-World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64D3C-643F-5943-BD2F-AC090C6E5033}"/>
              </a:ext>
            </a:extLst>
          </p:cNvPr>
          <p:cNvSpPr txBox="1"/>
          <p:nvPr/>
        </p:nvSpPr>
        <p:spPr>
          <a:xfrm>
            <a:off x="7006876" y="3745753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A58C2-2F93-C54F-A99C-64B1D3798ECE}"/>
              </a:ext>
            </a:extLst>
          </p:cNvPr>
          <p:cNvSpPr txBox="1"/>
          <p:nvPr/>
        </p:nvSpPr>
        <p:spPr>
          <a:xfrm>
            <a:off x="6596508" y="4318287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obility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F8AE8-FB56-8D46-AD2F-624312DB8CCB}"/>
              </a:ext>
            </a:extLst>
          </p:cNvPr>
          <p:cNvSpPr txBox="1"/>
          <p:nvPr/>
        </p:nvSpPr>
        <p:spPr>
          <a:xfrm>
            <a:off x="7006876" y="5220329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15DB64-BBBC-8045-A7B5-6DD6D0F42D2A}"/>
              </a:ext>
            </a:extLst>
          </p:cNvPr>
          <p:cNvSpPr txBox="1"/>
          <p:nvPr/>
        </p:nvSpPr>
        <p:spPr>
          <a:xfrm>
            <a:off x="7024509" y="486610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logs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4D8E39-BF0E-0140-817D-CC723E55C7D2}"/>
              </a:ext>
            </a:extLst>
          </p:cNvPr>
          <p:cNvSpPr txBox="1"/>
          <p:nvPr/>
        </p:nvSpPr>
        <p:spPr>
          <a:xfrm>
            <a:off x="6005384" y="5595151"/>
            <a:ext cx="313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utonomous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B9885D-D892-2B45-90E2-1BCA90A1335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881815" y="3976586"/>
            <a:ext cx="1125061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8935C9-AAEC-6144-A477-4E0B6ED30CA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923002" y="4549120"/>
            <a:ext cx="67350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AF65D3-7190-D94E-B994-053295DE784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923003" y="5096933"/>
            <a:ext cx="110150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D0102E-AC44-0B4F-BF46-EF5C493472AB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881816" y="5451158"/>
            <a:ext cx="1125060" cy="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4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Experiments: baselines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/>
              <a:t>Random: </a:t>
            </a:r>
            <a:r>
              <a:rPr lang="en-US" dirty="0"/>
              <a:t>randomly merges </a:t>
            </a:r>
            <a:r>
              <a:rPr lang="en-US" dirty="0" smtClean="0"/>
              <a:t>nodes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Other task-specific methods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614339"/>
              </p:ext>
            </p:extLst>
          </p:nvPr>
        </p:nvGraphicFramePr>
        <p:xfrm>
          <a:off x="1083311" y="3107837"/>
          <a:ext cx="6805929" cy="2105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3401">
                  <a:extLst>
                    <a:ext uri="{9D8B030D-6E8A-4147-A177-3AD203B41FA5}">
                      <a16:colId xmlns:a16="http://schemas.microsoft.com/office/drawing/2014/main" val="3815261427"/>
                    </a:ext>
                  </a:extLst>
                </a:gridCol>
                <a:gridCol w="3212528">
                  <a:extLst>
                    <a:ext uri="{9D8B030D-6E8A-4147-A177-3AD203B41FA5}">
                      <a16:colId xmlns:a16="http://schemas.microsoft.com/office/drawing/2014/main" val="3289040997"/>
                    </a:ext>
                  </a:extLst>
                </a:gridCol>
              </a:tblGrid>
              <a:tr h="69475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Community</a:t>
                      </a:r>
                      <a:r>
                        <a:rPr lang="en-US" sz="2400" baseline="0" dirty="0" smtClean="0"/>
                        <a:t> Detection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Influence-based</a:t>
                      </a:r>
                      <a:r>
                        <a:rPr lang="en-US" sz="2400" baseline="0" dirty="0" smtClean="0"/>
                        <a:t> Tasks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342958"/>
                  </a:ext>
                </a:extLst>
              </a:tr>
              <a:tr h="62390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dirty="0" smtClean="0"/>
                        <a:t>Metis </a:t>
                      </a:r>
                      <a:r>
                        <a:rPr lang="en-US" sz="1600" b="1" dirty="0" smtClean="0"/>
                        <a:t>[Karypis+,1998]</a:t>
                      </a:r>
                      <a:endParaRPr lang="en-US" sz="18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dirty="0" err="1" smtClean="0"/>
                        <a:t>CoarseNet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1600" b="1" dirty="0" smtClean="0"/>
                        <a:t>[</a:t>
                      </a:r>
                      <a:r>
                        <a:rPr lang="en-US" sz="1600" b="1" dirty="0" err="1" smtClean="0"/>
                        <a:t>Purohit</a:t>
                      </a:r>
                      <a:r>
                        <a:rPr lang="en-US" sz="1600" b="1" dirty="0" smtClean="0"/>
                        <a:t>+, 2014]</a:t>
                      </a:r>
                      <a:endParaRPr lang="en-US" sz="20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42380"/>
                  </a:ext>
                </a:extLst>
              </a:tr>
              <a:tr h="787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Spectral</a:t>
                      </a:r>
                      <a:r>
                        <a:rPr lang="en-US" sz="2000" b="1" baseline="0" dirty="0" smtClean="0"/>
                        <a:t> Clustering</a:t>
                      </a:r>
                      <a:endParaRPr lang="en-US" sz="2000" b="1" dirty="0" smtClean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="1" dirty="0" smtClean="0"/>
                        <a:t>[</a:t>
                      </a:r>
                      <a:r>
                        <a:rPr lang="en-US" sz="1600" b="1" dirty="0" err="1" smtClean="0"/>
                        <a:t>Luxburg</a:t>
                      </a:r>
                      <a:r>
                        <a:rPr lang="en-US" sz="1600" b="1" dirty="0" smtClean="0"/>
                        <a:t>, 2007]</a:t>
                      </a:r>
                      <a:endParaRPr lang="en-US" sz="16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21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95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 on 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Real Networks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FCB20-44AB-3E45-A7BC-A35806C7B7CF}"/>
              </a:ext>
            </a:extLst>
          </p:cNvPr>
          <p:cNvSpPr/>
          <p:nvPr/>
        </p:nvSpPr>
        <p:spPr>
          <a:xfrm>
            <a:off x="3726180" y="3187622"/>
            <a:ext cx="1729740" cy="34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1876800" y="4429760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77AAC-0AC8-E548-B422-9349C7314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/>
          <a:stretch/>
        </p:blipFill>
        <p:spPr>
          <a:xfrm>
            <a:off x="5101167" y="1252669"/>
            <a:ext cx="4434718" cy="3592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B32495-79F2-9B4D-8CA4-0ECCC87CF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/>
          <a:stretch/>
        </p:blipFill>
        <p:spPr>
          <a:xfrm>
            <a:off x="948288" y="1252669"/>
            <a:ext cx="4397544" cy="35927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2B71B2-5CB8-574E-8ADF-18AA34114A0A}"/>
              </a:ext>
            </a:extLst>
          </p:cNvPr>
          <p:cNvSpPr txBox="1"/>
          <p:nvPr/>
        </p:nvSpPr>
        <p:spPr>
          <a:xfrm>
            <a:off x="5926383" y="4739996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Influence maximization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D7824-B60C-9148-9A9C-4B3E484EE306}"/>
              </a:ext>
            </a:extLst>
          </p:cNvPr>
          <p:cNvSpPr txBox="1"/>
          <p:nvPr/>
        </p:nvSpPr>
        <p:spPr>
          <a:xfrm>
            <a:off x="1850872" y="4739996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B386C3-4EBF-4D40-BE26-424FDF0F8A9F}"/>
              </a:ext>
            </a:extLst>
          </p:cNvPr>
          <p:cNvSpPr txBox="1"/>
          <p:nvPr/>
        </p:nvSpPr>
        <p:spPr>
          <a:xfrm>
            <a:off x="574642" y="5297440"/>
            <a:ext cx="4839786" cy="461665"/>
          </a:xfrm>
          <a:prstGeom prst="rect">
            <a:avLst/>
          </a:prstGeom>
          <a:noFill/>
          <a:ln w="38100">
            <a:solidFill>
              <a:srgbClr val="021C7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NetGist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outperforms the baselines</a:t>
            </a:r>
          </a:p>
        </p:txBody>
      </p:sp>
      <p:pic>
        <p:nvPicPr>
          <p:cNvPr id="13" name="Picture 2" descr="http://www.latex2png.com/output/latex_13d0fa886ed8b2b3b6834d3ab91ae88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-4409" b="-1"/>
          <a:stretch/>
        </p:blipFill>
        <p:spPr bwMode="auto">
          <a:xfrm>
            <a:off x="79608" y="2555306"/>
            <a:ext cx="833120" cy="4592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386C3-4EBF-4D40-BE26-424FDF0F8A9F}"/>
              </a:ext>
            </a:extLst>
          </p:cNvPr>
          <p:cNvSpPr txBox="1"/>
          <p:nvPr/>
        </p:nvSpPr>
        <p:spPr>
          <a:xfrm>
            <a:off x="6283051" y="5140106"/>
            <a:ext cx="2407197" cy="13542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Results 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Varying Distribution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paper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Detecting anomalies on mobility graphs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2476240" y="5074920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D3942C3-166E-264B-A68A-55C51E191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Work-Place network </a:t>
            </a:r>
            <a:r>
              <a:rPr lang="en-US" sz="1800" dirty="0" smtClean="0">
                <a:solidFill>
                  <a:srgbClr val="7030A0"/>
                </a:solidFill>
              </a:rPr>
              <a:t>[</a:t>
            </a:r>
            <a:r>
              <a:rPr lang="en-US" sz="1800" dirty="0" err="1" smtClean="0">
                <a:solidFill>
                  <a:srgbClr val="7030A0"/>
                </a:solidFill>
              </a:rPr>
              <a:t>Génois</a:t>
            </a:r>
            <a:r>
              <a:rPr lang="en-US" sz="1800" dirty="0" smtClean="0">
                <a:solidFill>
                  <a:srgbClr val="7030A0"/>
                </a:solidFill>
              </a:rPr>
              <a:t>+, 2015]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/>
              <a:t>, contact network between employees in a work place</a:t>
            </a:r>
          </a:p>
          <a:p>
            <a:r>
              <a:rPr lang="en-US" dirty="0" smtClean="0"/>
              <a:t>Color represents different departments</a:t>
            </a:r>
            <a:endParaRPr lang="en-US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57077E99-6444-7842-B36B-AB2E31C2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850" y="3497554"/>
            <a:ext cx="3993557" cy="2209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23E44F-8607-F84B-A561-89CDDDE72B65}"/>
              </a:ext>
            </a:extLst>
          </p:cNvPr>
          <p:cNvSpPr txBox="1"/>
          <p:nvPr/>
        </p:nvSpPr>
        <p:spPr>
          <a:xfrm>
            <a:off x="711279" y="5829320"/>
            <a:ext cx="754084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NetGist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detect correct anomalies that match the ground-truth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1319F7-CC52-CA46-8300-CFE7534928F6}"/>
              </a:ext>
            </a:extLst>
          </p:cNvPr>
          <p:cNvCxnSpPr>
            <a:cxnSpLocks/>
          </p:cNvCxnSpPr>
          <p:nvPr/>
        </p:nvCxnSpPr>
        <p:spPr>
          <a:xfrm flipV="1">
            <a:off x="2478026" y="4233333"/>
            <a:ext cx="525947" cy="7374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10719" y="4781056"/>
            <a:ext cx="1167307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Anomalies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1319F7-CC52-CA46-8300-CFE7534928F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78026" y="4802784"/>
            <a:ext cx="720681" cy="162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21001" r="17949" b="25362"/>
          <a:stretch/>
        </p:blipFill>
        <p:spPr>
          <a:xfrm>
            <a:off x="7030231" y="3479349"/>
            <a:ext cx="1615060" cy="167103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8" name="Straight Arrow Connector 17"/>
          <p:cNvCxnSpPr/>
          <p:nvPr/>
        </p:nvCxnSpPr>
        <p:spPr>
          <a:xfrm flipV="1">
            <a:off x="5915608" y="4567335"/>
            <a:ext cx="1833578" cy="347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8315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Novel Problem and Approach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generate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based summaries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Deep Reinforcement  Learning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Learns effective summaries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Sense making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57077E99-6444-7842-B36B-AB2E31C2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4390316"/>
            <a:ext cx="2884932" cy="15961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345" y="2430068"/>
            <a:ext cx="1181898" cy="6899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757" y="1751799"/>
            <a:ext cx="1181898" cy="689956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16AD6D06-2979-9246-A14E-D08B99EF8433}"/>
              </a:ext>
            </a:extLst>
          </p:cNvPr>
          <p:cNvSpPr/>
          <p:nvPr/>
        </p:nvSpPr>
        <p:spPr>
          <a:xfrm>
            <a:off x="6587432" y="3352017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022B5ED6-0780-3540-B5CE-96B029C25451}"/>
              </a:ext>
            </a:extLst>
          </p:cNvPr>
          <p:cNvSpPr/>
          <p:nvPr/>
        </p:nvSpPr>
        <p:spPr>
          <a:xfrm>
            <a:off x="7806368" y="2008437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C7FBE7D-1F04-D041-837A-36E98CAF167E}"/>
              </a:ext>
            </a:extLst>
          </p:cNvPr>
          <p:cNvSpPr/>
          <p:nvPr/>
        </p:nvSpPr>
        <p:spPr>
          <a:xfrm>
            <a:off x="6587432" y="2688771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1F6801B-BE0F-0F4A-90DA-8055926247B4}"/>
              </a:ext>
            </a:extLst>
          </p:cNvPr>
          <p:cNvSpPr/>
          <p:nvPr/>
        </p:nvSpPr>
        <p:spPr>
          <a:xfrm>
            <a:off x="7806368" y="2688771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3491B38-7BCA-9B43-B099-3CA945432FEB}"/>
              </a:ext>
            </a:extLst>
          </p:cNvPr>
          <p:cNvSpPr/>
          <p:nvPr/>
        </p:nvSpPr>
        <p:spPr>
          <a:xfrm>
            <a:off x="6587432" y="2008437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4675B90-4ADC-3847-B4F8-54C57AFD09B6}"/>
              </a:ext>
            </a:extLst>
          </p:cNvPr>
          <p:cNvSpPr/>
          <p:nvPr/>
        </p:nvSpPr>
        <p:spPr>
          <a:xfrm>
            <a:off x="7806368" y="3352017"/>
            <a:ext cx="503151" cy="167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797756-03DB-C640-977F-51FCDF686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110" y="1884144"/>
            <a:ext cx="400618" cy="43261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1288C32-3D8A-334B-9BE5-3A1BA3796D44}"/>
              </a:ext>
            </a:extLst>
          </p:cNvPr>
          <p:cNvSpPr/>
          <p:nvPr/>
        </p:nvSpPr>
        <p:spPr>
          <a:xfrm>
            <a:off x="7381512" y="2059219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C2083D-8164-5D48-B049-DC18F8C9A702}"/>
              </a:ext>
            </a:extLst>
          </p:cNvPr>
          <p:cNvSpPr/>
          <p:nvPr/>
        </p:nvSpPr>
        <p:spPr>
          <a:xfrm>
            <a:off x="7203658" y="2059219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742640-FB14-5148-B140-F7624FB59783}"/>
              </a:ext>
            </a:extLst>
          </p:cNvPr>
          <p:cNvCxnSpPr>
            <a:cxnSpLocks/>
            <a:stCxn id="29" idx="2"/>
            <a:endCxn id="30" idx="6"/>
          </p:cNvCxnSpPr>
          <p:nvPr/>
        </p:nvCxnSpPr>
        <p:spPr>
          <a:xfrm flipH="1">
            <a:off x="7327159" y="2103674"/>
            <a:ext cx="543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DAD75E0-08A4-7E4B-9AC5-1D64FEE36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28911" y="3181261"/>
            <a:ext cx="377541" cy="4055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D062C7-5482-5A4B-857D-E1BF9B04D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22498" y="2505976"/>
            <a:ext cx="400618" cy="432618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7724C2B-22F4-A146-8498-B26031EC351E}"/>
              </a:ext>
            </a:extLst>
          </p:cNvPr>
          <p:cNvSpPr/>
          <p:nvPr/>
        </p:nvSpPr>
        <p:spPr>
          <a:xfrm>
            <a:off x="7535885" y="2751395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117D857-F8F6-3F40-AA1B-17B28B19E306}"/>
              </a:ext>
            </a:extLst>
          </p:cNvPr>
          <p:cNvSpPr/>
          <p:nvPr/>
        </p:nvSpPr>
        <p:spPr>
          <a:xfrm>
            <a:off x="7181180" y="2751395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36" idx="2"/>
            <a:endCxn id="37" idx="6"/>
          </p:cNvCxnSpPr>
          <p:nvPr/>
        </p:nvCxnSpPr>
        <p:spPr>
          <a:xfrm flipH="1">
            <a:off x="7304681" y="2795850"/>
            <a:ext cx="231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08892C1-2B90-424D-8087-D5FD1FF19361}"/>
              </a:ext>
            </a:extLst>
          </p:cNvPr>
          <p:cNvSpPr/>
          <p:nvPr/>
        </p:nvSpPr>
        <p:spPr>
          <a:xfrm>
            <a:off x="7525945" y="3436161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84DB36A-129C-E746-8FB5-C6592E6E7C08}"/>
              </a:ext>
            </a:extLst>
          </p:cNvPr>
          <p:cNvSpPr/>
          <p:nvPr/>
        </p:nvSpPr>
        <p:spPr>
          <a:xfrm>
            <a:off x="7171239" y="3436161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AE47593-4F16-1D48-A558-C41FD1DC8482}"/>
              </a:ext>
            </a:extLst>
          </p:cNvPr>
          <p:cNvCxnSpPr>
            <a:cxnSpLocks/>
            <a:stCxn id="39" idx="2"/>
            <a:endCxn id="40" idx="6"/>
          </p:cNvCxnSpPr>
          <p:nvPr/>
        </p:nvCxnSpPr>
        <p:spPr>
          <a:xfrm flipH="1">
            <a:off x="7294740" y="3480616"/>
            <a:ext cx="231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43" y="3069994"/>
            <a:ext cx="1181898" cy="68995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676424" y="2445695"/>
            <a:ext cx="821716" cy="2763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313705" y="3102855"/>
            <a:ext cx="528376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848658" y="3102855"/>
            <a:ext cx="649482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288C32-3D8A-334B-9BE5-3A1BA3796D44}"/>
              </a:ext>
            </a:extLst>
          </p:cNvPr>
          <p:cNvSpPr/>
          <p:nvPr/>
        </p:nvSpPr>
        <p:spPr>
          <a:xfrm>
            <a:off x="7568520" y="2055998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742640-FB14-5148-B140-F7624FB59783}"/>
              </a:ext>
            </a:extLst>
          </p:cNvPr>
          <p:cNvCxnSpPr>
            <a:cxnSpLocks/>
            <a:stCxn id="46" idx="2"/>
            <a:endCxn id="29" idx="6"/>
          </p:cNvCxnSpPr>
          <p:nvPr/>
        </p:nvCxnSpPr>
        <p:spPr>
          <a:xfrm flipH="1">
            <a:off x="7505013" y="2100453"/>
            <a:ext cx="63508" cy="3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310671" y="1776732"/>
            <a:ext cx="293881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03815" y="1776732"/>
            <a:ext cx="479413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083228" y="1776031"/>
            <a:ext cx="409341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313377" y="2442320"/>
            <a:ext cx="355358" cy="634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676424" y="2723735"/>
            <a:ext cx="821716" cy="353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7724C2B-22F4-A146-8498-B26031EC351E}"/>
              </a:ext>
            </a:extLst>
          </p:cNvPr>
          <p:cNvSpPr/>
          <p:nvPr/>
        </p:nvSpPr>
        <p:spPr>
          <a:xfrm>
            <a:off x="7348592" y="2550540"/>
            <a:ext cx="123501" cy="889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53" idx="3"/>
            <a:endCxn id="37" idx="7"/>
          </p:cNvCxnSpPr>
          <p:nvPr/>
        </p:nvCxnSpPr>
        <p:spPr>
          <a:xfrm flipH="1">
            <a:off x="7286595" y="2626430"/>
            <a:ext cx="80084" cy="137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19F5C7D-9E74-E04B-B810-CA30751D5470}"/>
              </a:ext>
            </a:extLst>
          </p:cNvPr>
          <p:cNvCxnSpPr>
            <a:cxnSpLocks/>
            <a:stCxn id="53" idx="5"/>
            <a:endCxn id="36" idx="1"/>
          </p:cNvCxnSpPr>
          <p:nvPr/>
        </p:nvCxnSpPr>
        <p:spPr>
          <a:xfrm>
            <a:off x="7454007" y="2626430"/>
            <a:ext cx="99965" cy="137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2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Code:  </a:t>
            </a:r>
            <a:r>
              <a:rPr lang="en-US" sz="2000" u="sng" dirty="0">
                <a:solidFill>
                  <a:schemeClr val="accent1"/>
                </a:solidFill>
              </a:rPr>
              <a:t>github.com/</a:t>
            </a:r>
            <a:r>
              <a:rPr lang="en-US" sz="2000" u="sng" dirty="0" err="1">
                <a:solidFill>
                  <a:schemeClr val="accent1"/>
                </a:solidFill>
              </a:rPr>
              <a:t>SorourAmiri</a:t>
            </a:r>
            <a:r>
              <a:rPr lang="en-US" sz="2000" u="sng" dirty="0">
                <a:solidFill>
                  <a:schemeClr val="accent1"/>
                </a:solidFill>
              </a:rPr>
              <a:t>/</a:t>
            </a:r>
            <a:r>
              <a:rPr lang="en-US" sz="2000" u="sng" dirty="0" err="1">
                <a:solidFill>
                  <a:schemeClr val="accent1"/>
                </a:solidFill>
              </a:rPr>
              <a:t>NetGist</a:t>
            </a:r>
            <a:endParaRPr lang="en-US" u="sng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1876800" y="5227319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t0.gstatic.com/images?q=tbn:ANd9GcQpH156shFzSx1HmAKxsBrk_sUtGWXvGLHm6T2QYpOnRxkrEmDtwQ">
            <a:extLst>
              <a:ext uri="{FF2B5EF4-FFF2-40B4-BE49-F238E27FC236}">
                <a16:creationId xmlns:a16="http://schemas.microsoft.com/office/drawing/2014/main" id="{EA098205-166D-3142-9B79-7A8D10BC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86" y="2525681"/>
            <a:ext cx="797386" cy="79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718px-National_Security_Agency.svg.png">
            <a:extLst>
              <a:ext uri="{FF2B5EF4-FFF2-40B4-BE49-F238E27FC236}">
                <a16:creationId xmlns:a16="http://schemas.microsoft.com/office/drawing/2014/main" id="{34CBEB7B-07FC-7C49-9514-657F34343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94" y="2548710"/>
            <a:ext cx="806078" cy="8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81C9AF-A4ED-2045-B6F7-7C98892D0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85" y="2645762"/>
            <a:ext cx="676987" cy="677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1181E-62ED-8943-AF74-A848AD1B8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76" y="3948581"/>
            <a:ext cx="1590196" cy="383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E3E4C6-DA54-1549-AD1E-1202CAC50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76" y="3428904"/>
            <a:ext cx="1590196" cy="380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48BC67-C48A-D445-A350-F88E023A2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3" y="4816776"/>
            <a:ext cx="1394051" cy="1616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F764DB8-5ADE-6340-B1DD-26BF15175A1A}"/>
              </a:ext>
            </a:extLst>
          </p:cNvPr>
          <p:cNvGrpSpPr/>
          <p:nvPr/>
        </p:nvGrpSpPr>
        <p:grpSpPr>
          <a:xfrm>
            <a:off x="2751306" y="4820800"/>
            <a:ext cx="2574217" cy="1517228"/>
            <a:chOff x="870621" y="1783235"/>
            <a:chExt cx="4188076" cy="22810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797308-3D07-A44C-BCC9-46401EF7D93C}"/>
                </a:ext>
              </a:extLst>
            </p:cNvPr>
            <p:cNvSpPr/>
            <p:nvPr/>
          </p:nvSpPr>
          <p:spPr>
            <a:xfrm>
              <a:off x="3319400" y="2720119"/>
              <a:ext cx="1739297" cy="6241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Evaluate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9F1496-F33F-2849-A15D-43BF03B10B57}"/>
                </a:ext>
              </a:extLst>
            </p:cNvPr>
            <p:cNvSpPr/>
            <p:nvPr/>
          </p:nvSpPr>
          <p:spPr>
            <a:xfrm>
              <a:off x="870621" y="2720119"/>
              <a:ext cx="1739297" cy="6241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Graph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CEB85D54-F027-F744-AA65-3578777B590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27619" y="2057001"/>
              <a:ext cx="7225" cy="2574540"/>
            </a:xfrm>
            <a:prstGeom prst="bentConnector4">
              <a:avLst>
                <a:gd name="adj1" fmla="val 3600008"/>
                <a:gd name="adj2" fmla="val 10006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03028FDE-CBCC-3F48-8647-54AD442E1BA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014437" y="1447045"/>
              <a:ext cx="7225" cy="2574540"/>
            </a:xfrm>
            <a:prstGeom prst="bentConnector4">
              <a:avLst>
                <a:gd name="adj1" fmla="val 3600008"/>
                <a:gd name="adj2" fmla="val 10006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8E87-5016-3E44-BA90-C1D7B0793A1C}"/>
                </a:ext>
              </a:extLst>
            </p:cNvPr>
            <p:cNvSpPr txBox="1"/>
            <p:nvPr/>
          </p:nvSpPr>
          <p:spPr>
            <a:xfrm>
              <a:off x="2171522" y="1783235"/>
              <a:ext cx="2030013" cy="393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Summary graph</a:t>
              </a:r>
              <a:endParaRPr lang="en-US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D65215-D4B3-4441-9A4A-3ABBF299F1CC}"/>
                </a:ext>
              </a:extLst>
            </p:cNvPr>
            <p:cNvSpPr txBox="1"/>
            <p:nvPr/>
          </p:nvSpPr>
          <p:spPr>
            <a:xfrm>
              <a:off x="2426554" y="2037791"/>
              <a:ext cx="1395789" cy="416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Feedback</a:t>
              </a:r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57A782-C8C9-1A49-873C-891D01F10966}"/>
                </a:ext>
              </a:extLst>
            </p:cNvPr>
            <p:cNvSpPr txBox="1"/>
            <p:nvPr/>
          </p:nvSpPr>
          <p:spPr>
            <a:xfrm>
              <a:off x="2104978" y="3670995"/>
              <a:ext cx="1818282" cy="393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Merging nodes</a:t>
              </a:r>
            </a:p>
          </p:txBody>
        </p:sp>
      </p:grpSp>
      <p:pic>
        <p:nvPicPr>
          <p:cNvPr id="25" name="Picture 2" descr="http://people.cs.vt.edu/~badityap/badityap-portrait.png">
            <a:extLst>
              <a:ext uri="{FF2B5EF4-FFF2-40B4-BE49-F238E27FC236}">
                <a16:creationId xmlns:a16="http://schemas.microsoft.com/office/drawing/2014/main" id="{1807F47F-B4E5-0D4B-9E0B-37D26DE4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93" y="2863382"/>
            <a:ext cx="765329" cy="10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44A04-3DAC-2642-BE1B-37D1B0DE1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29" y="2806036"/>
            <a:ext cx="800100" cy="10858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9DC4FE-A03D-A847-A9ED-2CCEDAFEF3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4" y="2934169"/>
            <a:ext cx="981903" cy="957718"/>
          </a:xfrm>
          <a:prstGeom prst="rect">
            <a:avLst/>
          </a:prstGeom>
        </p:spPr>
      </p:pic>
      <p:pic>
        <p:nvPicPr>
          <p:cNvPr id="29" name="Content Placeholder 7">
            <a:extLst>
              <a:ext uri="{FF2B5EF4-FFF2-40B4-BE49-F238E27FC236}">
                <a16:creationId xmlns:a16="http://schemas.microsoft.com/office/drawing/2014/main" id="{4C6353C3-E976-9D4B-AEC0-E74BCD19E7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6771" y="4878196"/>
            <a:ext cx="2638579" cy="14598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2C8DCB-7622-8D49-9E40-DAA546874941}"/>
              </a:ext>
            </a:extLst>
          </p:cNvPr>
          <p:cNvCxnSpPr/>
          <p:nvPr/>
        </p:nvCxnSpPr>
        <p:spPr>
          <a:xfrm>
            <a:off x="0" y="4411362"/>
            <a:ext cx="9144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475A19-422B-084A-8318-C05675483E85}"/>
              </a:ext>
            </a:extLst>
          </p:cNvPr>
          <p:cNvSpPr txBox="1"/>
          <p:nvPr/>
        </p:nvSpPr>
        <p:spPr>
          <a:xfrm>
            <a:off x="7420178" y="211558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1356" y="4496882"/>
            <a:ext cx="577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network summaries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16" y="2934169"/>
            <a:ext cx="794875" cy="9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Real-world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94773-2CFB-5045-9012-B302197B37E9}"/>
              </a:ext>
            </a:extLst>
          </p:cNvPr>
          <p:cNvSpPr txBox="1"/>
          <p:nvPr/>
        </p:nvSpPr>
        <p:spPr>
          <a:xfrm>
            <a:off x="2950153" y="5747478"/>
            <a:ext cx="461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CC"/>
                </a:solidFill>
                <a:latin typeface="Avenir Next Regular"/>
                <a:cs typeface="Avenir Next Regular"/>
              </a:rPr>
              <a:t>Human Disease Network [Kenneth 2011]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3E291-97C1-C24B-9185-1515F7DDD609}"/>
              </a:ext>
            </a:extLst>
          </p:cNvPr>
          <p:cNvSpPr txBox="1"/>
          <p:nvPr/>
        </p:nvSpPr>
        <p:spPr>
          <a:xfrm>
            <a:off x="2422992" y="2460826"/>
            <a:ext cx="327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CC"/>
                </a:solidFill>
                <a:latin typeface="Avenir Next Regular"/>
                <a:cs typeface="Avenir Next Regular"/>
              </a:rPr>
              <a:t>Protein interaction Network [Wikipedia 2016]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28AF0D-54EB-0D45-938F-11BFF6CAF68B}"/>
              </a:ext>
            </a:extLst>
          </p:cNvPr>
          <p:cNvSpPr txBox="1"/>
          <p:nvPr/>
        </p:nvSpPr>
        <p:spPr>
          <a:xfrm>
            <a:off x="3307802" y="1603841"/>
            <a:ext cx="336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CC"/>
                </a:solidFill>
                <a:latin typeface="Avenir Next Regular"/>
                <a:cs typeface="Avenir Next Regular"/>
              </a:rPr>
              <a:t>Facebook Network [2012]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7CBE9-3650-8742-AA06-0356446E80CB}"/>
              </a:ext>
            </a:extLst>
          </p:cNvPr>
          <p:cNvSpPr txBox="1"/>
          <p:nvPr/>
        </p:nvSpPr>
        <p:spPr>
          <a:xfrm>
            <a:off x="3096878" y="422031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>
                <a:solidFill>
                  <a:srgbClr val="0000CC"/>
                </a:solidFill>
                <a:latin typeface="Avenir Next Regular"/>
                <a:cs typeface="Avenir Next Regular"/>
              </a:rPr>
              <a:t>The Internet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B1E3B-4F76-BC44-A5F7-4EACF8E0CA74}"/>
              </a:ext>
            </a:extLst>
          </p:cNvPr>
          <p:cNvSpPr/>
          <p:nvPr/>
        </p:nvSpPr>
        <p:spPr>
          <a:xfrm>
            <a:off x="0" y="3776656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5583F0-946E-0F4A-BB64-25A4C0C1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152" y="1284961"/>
            <a:ext cx="2665919" cy="1999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33982-0EE1-3D41-BC74-ABC7185F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4" y="2111523"/>
            <a:ext cx="2409626" cy="22034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AC1711-B2C3-FE41-BBD4-F2C4D91805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1" t="12484" r="5038" b="23266"/>
          <a:stretch/>
        </p:blipFill>
        <p:spPr>
          <a:xfrm>
            <a:off x="5763878" y="3776656"/>
            <a:ext cx="3089193" cy="1410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FD8226-85CF-7C4D-B463-3B899058CD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555"/>
          <a:stretch/>
        </p:blipFill>
        <p:spPr>
          <a:xfrm>
            <a:off x="271002" y="4669383"/>
            <a:ext cx="2679152" cy="17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8998-50D2-894D-8B03-D2007901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29B2F-08D7-BC4B-AAE7-DE96BB1D2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E3CBE-7DCF-874A-AB42-35261C55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EA01B-351B-DB40-B8DB-3C51EB6A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Sense Making: Visualizing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Drawing networks such as protein interaction networks in 2D space.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 Intuitively nodes in the same super-node are close in location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C662F-8A92-E846-9A7D-C4A2C54C581E}"/>
              </a:ext>
            </a:extLst>
          </p:cNvPr>
          <p:cNvSpPr txBox="1"/>
          <p:nvPr/>
        </p:nvSpPr>
        <p:spPr>
          <a:xfrm>
            <a:off x="453333" y="5725845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Original graph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7FE96B3-D3A0-2241-B707-F97072DD1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6" y="3538271"/>
            <a:ext cx="2129564" cy="21295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9E8CE2-567C-304B-937E-14E2640B1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46" y="3395115"/>
            <a:ext cx="2444496" cy="244449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61B7DD-DD39-9C46-92EB-2DA2BC54D970}"/>
              </a:ext>
            </a:extLst>
          </p:cNvPr>
          <p:cNvGrpSpPr/>
          <p:nvPr/>
        </p:nvGrpSpPr>
        <p:grpSpPr>
          <a:xfrm>
            <a:off x="3249842" y="3822064"/>
            <a:ext cx="2172044" cy="1652517"/>
            <a:chOff x="2734052" y="3830075"/>
            <a:chExt cx="2172044" cy="165251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0AB55EF-39AF-0C46-96F1-0251D670DF74}"/>
                </a:ext>
              </a:extLst>
            </p:cNvPr>
            <p:cNvSpPr/>
            <p:nvPr/>
          </p:nvSpPr>
          <p:spPr>
            <a:xfrm>
              <a:off x="3561515" y="4471702"/>
              <a:ext cx="231648" cy="26270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CAB04CB-083A-734F-992E-26853201212B}"/>
                </a:ext>
              </a:extLst>
            </p:cNvPr>
            <p:cNvSpPr/>
            <p:nvPr/>
          </p:nvSpPr>
          <p:spPr>
            <a:xfrm>
              <a:off x="2734052" y="3871859"/>
              <a:ext cx="231648" cy="262701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B561073-404F-814E-A920-25B3FAD79AD3}"/>
                </a:ext>
              </a:extLst>
            </p:cNvPr>
            <p:cNvSpPr/>
            <p:nvPr/>
          </p:nvSpPr>
          <p:spPr>
            <a:xfrm>
              <a:off x="3812370" y="3830075"/>
              <a:ext cx="231648" cy="262701"/>
            </a:xfrm>
            <a:prstGeom prst="ellipse">
              <a:avLst/>
            </a:prstGeom>
            <a:solidFill>
              <a:srgbClr val="C55CD0"/>
            </a:solidFill>
            <a:ln>
              <a:solidFill>
                <a:srgbClr val="C55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7ED48D-2D36-794E-A760-A50CA5289684}"/>
                </a:ext>
              </a:extLst>
            </p:cNvPr>
            <p:cNvSpPr/>
            <p:nvPr/>
          </p:nvSpPr>
          <p:spPr>
            <a:xfrm>
              <a:off x="3370380" y="5219891"/>
              <a:ext cx="231648" cy="262701"/>
            </a:xfrm>
            <a:prstGeom prst="ellipse">
              <a:avLst/>
            </a:prstGeom>
            <a:solidFill>
              <a:srgbClr val="478E82"/>
            </a:solidFill>
            <a:ln>
              <a:solidFill>
                <a:srgbClr val="478E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2A4D8C3-5C2E-7E48-9637-38F9365BFC79}"/>
                </a:ext>
              </a:extLst>
            </p:cNvPr>
            <p:cNvSpPr/>
            <p:nvPr/>
          </p:nvSpPr>
          <p:spPr>
            <a:xfrm>
              <a:off x="4674448" y="4003209"/>
              <a:ext cx="231648" cy="262701"/>
            </a:xfrm>
            <a:prstGeom prst="ellipse">
              <a:avLst/>
            </a:prstGeom>
            <a:solidFill>
              <a:srgbClr val="FFAB1F"/>
            </a:solidFill>
            <a:ln>
              <a:solidFill>
                <a:srgbClr val="FFA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A819230-28CA-F94A-B416-FDAD95F54039}"/>
                </a:ext>
              </a:extLst>
            </p:cNvPr>
            <p:cNvCxnSpPr>
              <a:cxnSpLocks/>
              <a:stCxn id="34" idx="4"/>
              <a:endCxn id="32" idx="7"/>
            </p:cNvCxnSpPr>
            <p:nvPr/>
          </p:nvCxnSpPr>
          <p:spPr>
            <a:xfrm flipH="1">
              <a:off x="3759239" y="4092776"/>
              <a:ext cx="168955" cy="4173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97788B6-C00E-0848-9A74-2A5C4DA53867}"/>
                </a:ext>
              </a:extLst>
            </p:cNvPr>
            <p:cNvCxnSpPr>
              <a:cxnSpLocks/>
              <a:stCxn id="33" idx="5"/>
              <a:endCxn id="32" idx="1"/>
            </p:cNvCxnSpPr>
            <p:nvPr/>
          </p:nvCxnSpPr>
          <p:spPr>
            <a:xfrm>
              <a:off x="2931776" y="4096088"/>
              <a:ext cx="663663" cy="414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52D709B-8FA2-EA4C-91C7-B5E1684F3BEB}"/>
                </a:ext>
              </a:extLst>
            </p:cNvPr>
            <p:cNvCxnSpPr>
              <a:cxnSpLocks/>
              <a:stCxn id="32" idx="4"/>
              <a:endCxn id="35" idx="0"/>
            </p:cNvCxnSpPr>
            <p:nvPr/>
          </p:nvCxnSpPr>
          <p:spPr>
            <a:xfrm flipH="1">
              <a:off x="3486204" y="4734403"/>
              <a:ext cx="191135" cy="4854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E722A7E-96B3-AD4D-991A-4569D3EA4F9F}"/>
                </a:ext>
              </a:extLst>
            </p:cNvPr>
            <p:cNvCxnSpPr>
              <a:stCxn id="32" idx="6"/>
              <a:endCxn id="36" idx="2"/>
            </p:cNvCxnSpPr>
            <p:nvPr/>
          </p:nvCxnSpPr>
          <p:spPr>
            <a:xfrm flipV="1">
              <a:off x="3793163" y="4134560"/>
              <a:ext cx="881285" cy="468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DD875C-911F-0A42-BA2D-659A0EBC653D}"/>
                </a:ext>
              </a:extLst>
            </p:cNvPr>
            <p:cNvCxnSpPr>
              <a:stCxn id="34" idx="6"/>
              <a:endCxn id="36" idx="1"/>
            </p:cNvCxnSpPr>
            <p:nvPr/>
          </p:nvCxnSpPr>
          <p:spPr>
            <a:xfrm>
              <a:off x="4044018" y="3961426"/>
              <a:ext cx="664354" cy="802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Donut 41">
            <a:extLst>
              <a:ext uri="{FF2B5EF4-FFF2-40B4-BE49-F238E27FC236}">
                <a16:creationId xmlns:a16="http://schemas.microsoft.com/office/drawing/2014/main" id="{6EFA0AFD-5367-DF4C-AFCE-AC5F5C8B82F5}"/>
              </a:ext>
            </a:extLst>
          </p:cNvPr>
          <p:cNvSpPr/>
          <p:nvPr/>
        </p:nvSpPr>
        <p:spPr>
          <a:xfrm>
            <a:off x="1426477" y="3577934"/>
            <a:ext cx="831052" cy="713541"/>
          </a:xfrm>
          <a:prstGeom prst="donut">
            <a:avLst>
              <a:gd name="adj" fmla="val 23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Donut 42">
            <a:extLst>
              <a:ext uri="{FF2B5EF4-FFF2-40B4-BE49-F238E27FC236}">
                <a16:creationId xmlns:a16="http://schemas.microsoft.com/office/drawing/2014/main" id="{FDDB0D82-6D7A-4D43-A21D-3AFBB8CCECBC}"/>
              </a:ext>
            </a:extLst>
          </p:cNvPr>
          <p:cNvSpPr/>
          <p:nvPr/>
        </p:nvSpPr>
        <p:spPr>
          <a:xfrm>
            <a:off x="1657537" y="4351570"/>
            <a:ext cx="633031" cy="1136877"/>
          </a:xfrm>
          <a:prstGeom prst="donut">
            <a:avLst>
              <a:gd name="adj" fmla="val 37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Donut 43">
            <a:extLst>
              <a:ext uri="{FF2B5EF4-FFF2-40B4-BE49-F238E27FC236}">
                <a16:creationId xmlns:a16="http://schemas.microsoft.com/office/drawing/2014/main" id="{14E7EB30-58E6-664F-9AF2-159678D3A048}"/>
              </a:ext>
            </a:extLst>
          </p:cNvPr>
          <p:cNvSpPr/>
          <p:nvPr/>
        </p:nvSpPr>
        <p:spPr>
          <a:xfrm>
            <a:off x="1109373" y="5047171"/>
            <a:ext cx="633031" cy="606224"/>
          </a:xfrm>
          <a:prstGeom prst="donut">
            <a:avLst>
              <a:gd name="adj" fmla="val 37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Donut 44">
            <a:extLst>
              <a:ext uri="{FF2B5EF4-FFF2-40B4-BE49-F238E27FC236}">
                <a16:creationId xmlns:a16="http://schemas.microsoft.com/office/drawing/2014/main" id="{ECDB7F2C-0EC9-CF4B-9200-F4A46D5A2E7D}"/>
              </a:ext>
            </a:extLst>
          </p:cNvPr>
          <p:cNvSpPr/>
          <p:nvPr/>
        </p:nvSpPr>
        <p:spPr>
          <a:xfrm>
            <a:off x="336467" y="4351570"/>
            <a:ext cx="1004485" cy="991661"/>
          </a:xfrm>
          <a:prstGeom prst="donut">
            <a:avLst>
              <a:gd name="adj" fmla="val 11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Donut 45">
            <a:extLst>
              <a:ext uri="{FF2B5EF4-FFF2-40B4-BE49-F238E27FC236}">
                <a16:creationId xmlns:a16="http://schemas.microsoft.com/office/drawing/2014/main" id="{F8E0E373-34D2-1041-BE9D-C6DE10192436}"/>
              </a:ext>
            </a:extLst>
          </p:cNvPr>
          <p:cNvSpPr/>
          <p:nvPr/>
        </p:nvSpPr>
        <p:spPr>
          <a:xfrm>
            <a:off x="269238" y="3577935"/>
            <a:ext cx="1157239" cy="759196"/>
          </a:xfrm>
          <a:prstGeom prst="donut">
            <a:avLst>
              <a:gd name="adj" fmla="val 7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2FD411-A53B-D64A-A013-9D909EEF8851}"/>
              </a:ext>
            </a:extLst>
          </p:cNvPr>
          <p:cNvSpPr txBox="1"/>
          <p:nvPr/>
        </p:nvSpPr>
        <p:spPr>
          <a:xfrm>
            <a:off x="3493682" y="5725845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 graph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089875-07CF-D544-944F-89D9217520AD}"/>
              </a:ext>
            </a:extLst>
          </p:cNvPr>
          <p:cNvSpPr txBox="1"/>
          <p:nvPr/>
        </p:nvSpPr>
        <p:spPr>
          <a:xfrm>
            <a:off x="6480603" y="5725845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Graph layout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151585F-1F14-4A49-B524-D106A7D97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8" t="23687" b="49978"/>
          <a:stretch/>
        </p:blipFill>
        <p:spPr>
          <a:xfrm>
            <a:off x="5256421" y="4671843"/>
            <a:ext cx="837306" cy="643707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82539767-C2FF-C342-A444-5FF92FB08FC1}"/>
              </a:ext>
            </a:extLst>
          </p:cNvPr>
          <p:cNvSpPr/>
          <p:nvPr/>
        </p:nvSpPr>
        <p:spPr>
          <a:xfrm>
            <a:off x="5190238" y="4617363"/>
            <a:ext cx="905762" cy="85721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0CE9EB-ECAD-2246-9B9D-0514BB05AD2B}"/>
              </a:ext>
            </a:extLst>
          </p:cNvPr>
          <p:cNvCxnSpPr>
            <a:stCxn id="36" idx="5"/>
            <a:endCxn id="50" idx="7"/>
          </p:cNvCxnSpPr>
          <p:nvPr/>
        </p:nvCxnSpPr>
        <p:spPr>
          <a:xfrm>
            <a:off x="5387962" y="4219427"/>
            <a:ext cx="575392" cy="52347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19470C1-5647-E543-8FFB-5674867118F3}"/>
              </a:ext>
            </a:extLst>
          </p:cNvPr>
          <p:cNvCxnSpPr>
            <a:stCxn id="36" idx="5"/>
            <a:endCxn id="50" idx="2"/>
          </p:cNvCxnSpPr>
          <p:nvPr/>
        </p:nvCxnSpPr>
        <p:spPr>
          <a:xfrm flipH="1">
            <a:off x="5190238" y="4219427"/>
            <a:ext cx="197724" cy="82654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D03C275-2E98-3040-B4E2-6F261CC8682A}"/>
              </a:ext>
            </a:extLst>
          </p:cNvPr>
          <p:cNvSpPr txBox="1"/>
          <p:nvPr/>
        </p:nvSpPr>
        <p:spPr>
          <a:xfrm>
            <a:off x="1632060" y="6041215"/>
            <a:ext cx="5623847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Visualizing graphs is easier on summary graphs</a:t>
            </a:r>
          </a:p>
        </p:txBody>
      </p:sp>
    </p:spTree>
    <p:extLst>
      <p:ext uri="{BB962C8B-B14F-4D97-AF65-F5344CB8AC3E}">
        <p14:creationId xmlns:p14="http://schemas.microsoft.com/office/powerpoint/2010/main" val="34845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50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Learning from Examples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smtClean="0"/>
              <a:t>Community Detection Task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75D804A-65C9-704B-9550-5DF631EC096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D68E21-C681-FF40-BC41-0A4D43F315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98AE1947-9228-EB4E-9A37-96B792488675}"/>
              </a:ext>
            </a:extLst>
          </p:cNvPr>
          <p:cNvSpPr/>
          <p:nvPr/>
        </p:nvSpPr>
        <p:spPr>
          <a:xfrm>
            <a:off x="2683530" y="5811780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EDFB5CDD-3EDC-574C-BEC0-EC5E107EB789}"/>
              </a:ext>
            </a:extLst>
          </p:cNvPr>
          <p:cNvSpPr/>
          <p:nvPr/>
        </p:nvSpPr>
        <p:spPr>
          <a:xfrm>
            <a:off x="5783464" y="2941483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61242E3F-FFFE-1541-AF22-B057F1A49B3B}"/>
              </a:ext>
            </a:extLst>
          </p:cNvPr>
          <p:cNvSpPr/>
          <p:nvPr/>
        </p:nvSpPr>
        <p:spPr>
          <a:xfrm>
            <a:off x="2683530" y="4340866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>
            <a:extLst>
              <a:ext uri="{FF2B5EF4-FFF2-40B4-BE49-F238E27FC236}">
                <a16:creationId xmlns:a16="http://schemas.microsoft.com/office/drawing/2014/main" id="{5A222229-741C-8E41-A775-4FE64C4C06DC}"/>
              </a:ext>
            </a:extLst>
          </p:cNvPr>
          <p:cNvSpPr/>
          <p:nvPr/>
        </p:nvSpPr>
        <p:spPr>
          <a:xfrm>
            <a:off x="5783464" y="4340866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4774F963-E44D-7745-AFE8-BC1ECB465B7A}"/>
              </a:ext>
            </a:extLst>
          </p:cNvPr>
          <p:cNvSpPr/>
          <p:nvPr/>
        </p:nvSpPr>
        <p:spPr>
          <a:xfrm>
            <a:off x="2683530" y="2941483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058FB4D3-8D25-A141-ACA2-959BC07AD8A4}"/>
              </a:ext>
            </a:extLst>
          </p:cNvPr>
          <p:cNvSpPr/>
          <p:nvPr/>
        </p:nvSpPr>
        <p:spPr>
          <a:xfrm>
            <a:off x="5783464" y="5811780"/>
            <a:ext cx="1117600" cy="3452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C3F11508-4809-5248-982F-4F0DC910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33" y="2209963"/>
            <a:ext cx="1463040" cy="1463040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A24B833E-4C5C-2D4A-98A8-0093A10685CF}"/>
              </a:ext>
            </a:extLst>
          </p:cNvPr>
          <p:cNvSpPr/>
          <p:nvPr/>
        </p:nvSpPr>
        <p:spPr>
          <a:xfrm>
            <a:off x="5057690" y="2963723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8C7DD10-61CE-9B41-A861-88746932D8C0}"/>
              </a:ext>
            </a:extLst>
          </p:cNvPr>
          <p:cNvSpPr/>
          <p:nvPr/>
        </p:nvSpPr>
        <p:spPr>
          <a:xfrm>
            <a:off x="4269818" y="2963723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6AA58D6-BF06-4C49-85C9-4A51D8DD41A3}"/>
              </a:ext>
            </a:extLst>
          </p:cNvPr>
          <p:cNvCxnSpPr>
            <a:cxnSpLocks/>
            <a:stCxn id="73" idx="2"/>
            <a:endCxn id="75" idx="6"/>
          </p:cNvCxnSpPr>
          <p:nvPr/>
        </p:nvCxnSpPr>
        <p:spPr>
          <a:xfrm flipH="1">
            <a:off x="4544138" y="3055163"/>
            <a:ext cx="513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144">
            <a:extLst>
              <a:ext uri="{FF2B5EF4-FFF2-40B4-BE49-F238E27FC236}">
                <a16:creationId xmlns:a16="http://schemas.microsoft.com/office/drawing/2014/main" id="{20B83111-7AAD-9A4B-A8C3-E940CD5E5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4425" y="5285384"/>
            <a:ext cx="1378763" cy="1371600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FCF0196D-9486-194E-AB63-59CBAE3EB963}"/>
              </a:ext>
            </a:extLst>
          </p:cNvPr>
          <p:cNvSpPr txBox="1"/>
          <p:nvPr/>
        </p:nvSpPr>
        <p:spPr>
          <a:xfrm>
            <a:off x="2445253" y="5533731"/>
            <a:ext cx="15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Summarization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ABED043-0330-E740-AE3C-02E7E0FF7A63}"/>
              </a:ext>
            </a:extLst>
          </p:cNvPr>
          <p:cNvSpPr txBox="1"/>
          <p:nvPr/>
        </p:nvSpPr>
        <p:spPr>
          <a:xfrm>
            <a:off x="2445253" y="4064327"/>
            <a:ext cx="15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Summarization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5D18381-D4F6-8143-90C4-E1F25444933A}"/>
              </a:ext>
            </a:extLst>
          </p:cNvPr>
          <p:cNvSpPr txBox="1"/>
          <p:nvPr/>
        </p:nvSpPr>
        <p:spPr>
          <a:xfrm>
            <a:off x="2445253" y="2638608"/>
            <a:ext cx="15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Summarization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8B0D8E-0602-E24E-BEE4-BA384CE9B008}"/>
              </a:ext>
            </a:extLst>
          </p:cNvPr>
          <p:cNvSpPr txBox="1"/>
          <p:nvPr/>
        </p:nvSpPr>
        <p:spPr>
          <a:xfrm>
            <a:off x="5854278" y="2638608"/>
            <a:ext cx="97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9DBBAFD-C836-C74A-84A5-CEE6E5FC7FE2}"/>
              </a:ext>
            </a:extLst>
          </p:cNvPr>
          <p:cNvSpPr txBox="1"/>
          <p:nvPr/>
        </p:nvSpPr>
        <p:spPr>
          <a:xfrm>
            <a:off x="5854278" y="4064327"/>
            <a:ext cx="97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6DD3461-CE4D-2B46-A39A-9DF2737A65E1}"/>
              </a:ext>
            </a:extLst>
          </p:cNvPr>
          <p:cNvSpPr txBox="1"/>
          <p:nvPr/>
        </p:nvSpPr>
        <p:spPr>
          <a:xfrm>
            <a:off x="5854278" y="5533731"/>
            <a:ext cx="97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Evaluate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2DAE5E72-6897-4040-AD15-503E5072F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0179" y="3753881"/>
            <a:ext cx="1463040" cy="1463040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D8CAB4A-223A-1B4E-997A-5B20A563ECE9}"/>
              </a:ext>
            </a:extLst>
          </p:cNvPr>
          <p:cNvGrpSpPr/>
          <p:nvPr/>
        </p:nvGrpSpPr>
        <p:grpSpPr>
          <a:xfrm>
            <a:off x="964836" y="2399713"/>
            <a:ext cx="1262413" cy="1184128"/>
            <a:chOff x="504860" y="2862326"/>
            <a:chExt cx="2964874" cy="353586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7E9AA4F-C6F8-7043-B8D1-5B81F28AD6FC}"/>
                </a:ext>
              </a:extLst>
            </p:cNvPr>
            <p:cNvSpPr/>
            <p:nvPr/>
          </p:nvSpPr>
          <p:spPr>
            <a:xfrm>
              <a:off x="229961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32AF2EC8-03CC-1745-ABBA-0BB237170F01}"/>
                </a:ext>
              </a:extLst>
            </p:cNvPr>
            <p:cNvSpPr/>
            <p:nvPr/>
          </p:nvSpPr>
          <p:spPr>
            <a:xfrm>
              <a:off x="124023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ECEAEFC-0AC3-F04E-B86A-334AF19A73D1}"/>
                </a:ext>
              </a:extLst>
            </p:cNvPr>
            <p:cNvSpPr/>
            <p:nvPr/>
          </p:nvSpPr>
          <p:spPr>
            <a:xfrm>
              <a:off x="1734363" y="345170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27B85F2-2542-3F46-936B-CE46B4C8A0E6}"/>
                </a:ext>
              </a:extLst>
            </p:cNvPr>
            <p:cNvSpPr/>
            <p:nvPr/>
          </p:nvSpPr>
          <p:spPr>
            <a:xfrm>
              <a:off x="2558923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011E18E-6AF5-924E-B275-AF0EE067CFFF}"/>
                </a:ext>
              </a:extLst>
            </p:cNvPr>
            <p:cNvSpPr/>
            <p:nvPr/>
          </p:nvSpPr>
          <p:spPr>
            <a:xfrm>
              <a:off x="968572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EC6C2980-2787-764E-A93B-1694065D826D}"/>
                </a:ext>
              </a:extLst>
            </p:cNvPr>
            <p:cNvSpPr/>
            <p:nvPr/>
          </p:nvSpPr>
          <p:spPr>
            <a:xfrm>
              <a:off x="1734363" y="4342079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BFE63126-B89A-A946-83E4-55EA8DD96014}"/>
                </a:ext>
              </a:extLst>
            </p:cNvPr>
            <p:cNvSpPr/>
            <p:nvPr/>
          </p:nvSpPr>
          <p:spPr>
            <a:xfrm>
              <a:off x="2290131" y="5073893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DDBBF03-F65F-EA44-A103-C8073D5BAD8A}"/>
                </a:ext>
              </a:extLst>
            </p:cNvPr>
            <p:cNvSpPr/>
            <p:nvPr/>
          </p:nvSpPr>
          <p:spPr>
            <a:xfrm>
              <a:off x="1149850" y="5065314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EB6CD0C-B364-2949-8559-7228FAB3870F}"/>
                </a:ext>
              </a:extLst>
            </p:cNvPr>
            <p:cNvSpPr/>
            <p:nvPr/>
          </p:nvSpPr>
          <p:spPr>
            <a:xfrm>
              <a:off x="3103974" y="5585501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E477D01E-1E81-8248-B84E-40949F33FB8B}"/>
                </a:ext>
              </a:extLst>
            </p:cNvPr>
            <p:cNvSpPr/>
            <p:nvPr/>
          </p:nvSpPr>
          <p:spPr>
            <a:xfrm>
              <a:off x="2311331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0B3CBCF-5586-CF4D-8015-D43324F5BC5A}"/>
                </a:ext>
              </a:extLst>
            </p:cNvPr>
            <p:cNvSpPr/>
            <p:nvPr/>
          </p:nvSpPr>
          <p:spPr>
            <a:xfrm>
              <a:off x="1240232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780B14AE-F810-B043-8E68-76A844027072}"/>
                </a:ext>
              </a:extLst>
            </p:cNvPr>
            <p:cNvSpPr/>
            <p:nvPr/>
          </p:nvSpPr>
          <p:spPr>
            <a:xfrm>
              <a:off x="504860" y="5580618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F6DF38-0678-C549-A6BB-34231329722F}"/>
                </a:ext>
              </a:extLst>
            </p:cNvPr>
            <p:cNvCxnSpPr>
              <a:stCxn id="156" idx="6"/>
              <a:endCxn id="155" idx="2"/>
            </p:cNvCxnSpPr>
            <p:nvPr/>
          </p:nvCxnSpPr>
          <p:spPr>
            <a:xfrm>
              <a:off x="1605992" y="3045206"/>
              <a:ext cx="693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F845DE0-83DB-7A44-9FE4-3ECCFD4DFAD6}"/>
                </a:ext>
              </a:extLst>
            </p:cNvPr>
            <p:cNvCxnSpPr>
              <a:stCxn id="155" idx="3"/>
              <a:endCxn id="157" idx="7"/>
            </p:cNvCxnSpPr>
            <p:nvPr/>
          </p:nvCxnSpPr>
          <p:spPr>
            <a:xfrm flipH="1">
              <a:off x="2046560" y="3174523"/>
              <a:ext cx="306614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9EABF86-2CF7-114C-BBE6-7C0D921168F1}"/>
                </a:ext>
              </a:extLst>
            </p:cNvPr>
            <p:cNvCxnSpPr>
              <a:cxnSpLocks/>
              <a:stCxn id="156" idx="5"/>
              <a:endCxn id="157" idx="1"/>
            </p:cNvCxnSpPr>
            <p:nvPr/>
          </p:nvCxnSpPr>
          <p:spPr>
            <a:xfrm>
              <a:off x="1552428" y="3174523"/>
              <a:ext cx="235499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5D0F1F0-F63F-DD4F-8C81-A2BABB8C618F}"/>
                </a:ext>
              </a:extLst>
            </p:cNvPr>
            <p:cNvCxnSpPr>
              <a:stCxn id="155" idx="5"/>
              <a:endCxn id="158" idx="0"/>
            </p:cNvCxnSpPr>
            <p:nvPr/>
          </p:nvCxnSpPr>
          <p:spPr>
            <a:xfrm>
              <a:off x="2611806" y="3174523"/>
              <a:ext cx="129996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A121A4B1-CAB1-414A-AC9A-1EBD6078EE7F}"/>
                </a:ext>
              </a:extLst>
            </p:cNvPr>
            <p:cNvCxnSpPr>
              <a:stCxn id="156" idx="3"/>
              <a:endCxn id="159" idx="0"/>
            </p:cNvCxnSpPr>
            <p:nvPr/>
          </p:nvCxnSpPr>
          <p:spPr>
            <a:xfrm flipH="1">
              <a:off x="1151451" y="3174523"/>
              <a:ext cx="142345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62B0A7C-73EA-404C-A45C-5B5CD9AE1831}"/>
                </a:ext>
              </a:extLst>
            </p:cNvPr>
            <p:cNvCxnSpPr>
              <a:stCxn id="157" idx="6"/>
              <a:endCxn id="158" idx="1"/>
            </p:cNvCxnSpPr>
            <p:nvPr/>
          </p:nvCxnSpPr>
          <p:spPr>
            <a:xfrm>
              <a:off x="2100124" y="3634586"/>
              <a:ext cx="512363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DFA960B-754E-4A41-8E38-AA5313D3A4B3}"/>
                </a:ext>
              </a:extLst>
            </p:cNvPr>
            <p:cNvCxnSpPr>
              <a:stCxn id="157" idx="2"/>
              <a:endCxn id="159" idx="7"/>
            </p:cNvCxnSpPr>
            <p:nvPr/>
          </p:nvCxnSpPr>
          <p:spPr>
            <a:xfrm flipH="1">
              <a:off x="1280766" y="3634586"/>
              <a:ext cx="453597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71A788D-02B5-C541-9594-0D4DBF282242}"/>
                </a:ext>
              </a:extLst>
            </p:cNvPr>
            <p:cNvCxnSpPr>
              <a:stCxn id="158" idx="3"/>
              <a:endCxn id="160" idx="7"/>
            </p:cNvCxnSpPr>
            <p:nvPr/>
          </p:nvCxnSpPr>
          <p:spPr>
            <a:xfrm flipH="1">
              <a:off x="2046560" y="4061799"/>
              <a:ext cx="565927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5AA010C-637E-574D-A7F1-0756BC159313}"/>
                </a:ext>
              </a:extLst>
            </p:cNvPr>
            <p:cNvCxnSpPr>
              <a:stCxn id="157" idx="4"/>
              <a:endCxn id="160" idx="0"/>
            </p:cNvCxnSpPr>
            <p:nvPr/>
          </p:nvCxnSpPr>
          <p:spPr>
            <a:xfrm>
              <a:off x="1917245" y="3817466"/>
              <a:ext cx="0" cy="524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F118EFC-059B-A843-A4BB-4484837722A6}"/>
                </a:ext>
              </a:extLst>
            </p:cNvPr>
            <p:cNvCxnSpPr>
              <a:stCxn id="159" idx="5"/>
              <a:endCxn id="160" idx="1"/>
            </p:cNvCxnSpPr>
            <p:nvPr/>
          </p:nvCxnSpPr>
          <p:spPr>
            <a:xfrm>
              <a:off x="1280766" y="4061799"/>
              <a:ext cx="507161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6E6D345-1CA1-B84A-97C5-650DC0239060}"/>
                </a:ext>
              </a:extLst>
            </p:cNvPr>
            <p:cNvCxnSpPr>
              <a:stCxn id="160" idx="5"/>
              <a:endCxn id="161" idx="1"/>
            </p:cNvCxnSpPr>
            <p:nvPr/>
          </p:nvCxnSpPr>
          <p:spPr>
            <a:xfrm>
              <a:off x="2046560" y="4654275"/>
              <a:ext cx="297135" cy="47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A438B2A-81C1-034F-8219-35202A1686A3}"/>
                </a:ext>
              </a:extLst>
            </p:cNvPr>
            <p:cNvCxnSpPr>
              <a:stCxn id="160" idx="3"/>
              <a:endCxn id="162" idx="7"/>
            </p:cNvCxnSpPr>
            <p:nvPr/>
          </p:nvCxnSpPr>
          <p:spPr>
            <a:xfrm flipH="1">
              <a:off x="1462046" y="4654275"/>
              <a:ext cx="325884" cy="464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713F598-07C3-BE4D-A7B4-6CFA8206A86F}"/>
                </a:ext>
              </a:extLst>
            </p:cNvPr>
            <p:cNvCxnSpPr>
              <a:stCxn id="161" idx="5"/>
              <a:endCxn id="163" idx="2"/>
            </p:cNvCxnSpPr>
            <p:nvPr/>
          </p:nvCxnSpPr>
          <p:spPr>
            <a:xfrm>
              <a:off x="2602327" y="5386089"/>
              <a:ext cx="501647" cy="382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0042E1E-76E9-E743-B6AE-DEC163B88550}"/>
                </a:ext>
              </a:extLst>
            </p:cNvPr>
            <p:cNvCxnSpPr>
              <a:stCxn id="162" idx="5"/>
              <a:endCxn id="164" idx="1"/>
            </p:cNvCxnSpPr>
            <p:nvPr/>
          </p:nvCxnSpPr>
          <p:spPr>
            <a:xfrm>
              <a:off x="1462046" y="5377510"/>
              <a:ext cx="902849" cy="7084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D47552E9-26E5-E34B-AE1C-88D10E3FCB2B}"/>
                </a:ext>
              </a:extLst>
            </p:cNvPr>
            <p:cNvCxnSpPr>
              <a:stCxn id="161" idx="3"/>
              <a:endCxn id="165" idx="7"/>
            </p:cNvCxnSpPr>
            <p:nvPr/>
          </p:nvCxnSpPr>
          <p:spPr>
            <a:xfrm flipH="1">
              <a:off x="1552428" y="5386089"/>
              <a:ext cx="791269" cy="69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7C9D3C7-21FB-F04F-8146-D413068DD24E}"/>
                </a:ext>
              </a:extLst>
            </p:cNvPr>
            <p:cNvCxnSpPr>
              <a:stCxn id="162" idx="3"/>
              <a:endCxn id="166" idx="7"/>
            </p:cNvCxnSpPr>
            <p:nvPr/>
          </p:nvCxnSpPr>
          <p:spPr>
            <a:xfrm flipH="1">
              <a:off x="817056" y="5377510"/>
              <a:ext cx="386357" cy="25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59906C1-DAB7-D744-8615-4D0B8E72DD07}"/>
                </a:ext>
              </a:extLst>
            </p:cNvPr>
            <p:cNvCxnSpPr>
              <a:stCxn id="166" idx="5"/>
              <a:endCxn id="165" idx="2"/>
            </p:cNvCxnSpPr>
            <p:nvPr/>
          </p:nvCxnSpPr>
          <p:spPr>
            <a:xfrm>
              <a:off x="817056" y="5892818"/>
              <a:ext cx="423176" cy="322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334B4AA-19E1-2448-A426-F16B56BCF596}"/>
                </a:ext>
              </a:extLst>
            </p:cNvPr>
            <p:cNvCxnSpPr>
              <a:stCxn id="163" idx="3"/>
              <a:endCxn id="164" idx="6"/>
            </p:cNvCxnSpPr>
            <p:nvPr/>
          </p:nvCxnSpPr>
          <p:spPr>
            <a:xfrm flipH="1">
              <a:off x="2677094" y="5897691"/>
              <a:ext cx="480446" cy="3176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C3E6EE4-40E1-9644-9801-529D89FBFB35}"/>
              </a:ext>
            </a:extLst>
          </p:cNvPr>
          <p:cNvGrpSpPr/>
          <p:nvPr/>
        </p:nvGrpSpPr>
        <p:grpSpPr>
          <a:xfrm>
            <a:off x="964836" y="5262300"/>
            <a:ext cx="1262413" cy="1184128"/>
            <a:chOff x="504860" y="2862326"/>
            <a:chExt cx="2964874" cy="3535860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37D780F-B7A3-5E4B-B267-27D2F5453138}"/>
                </a:ext>
              </a:extLst>
            </p:cNvPr>
            <p:cNvSpPr/>
            <p:nvPr/>
          </p:nvSpPr>
          <p:spPr>
            <a:xfrm>
              <a:off x="229961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E67026B-721B-DB49-AC0A-2C0BCCE48886}"/>
                </a:ext>
              </a:extLst>
            </p:cNvPr>
            <p:cNvSpPr/>
            <p:nvPr/>
          </p:nvSpPr>
          <p:spPr>
            <a:xfrm>
              <a:off x="124023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CCBD17D-AAAB-0D4F-A66F-8A68BE5FFBCE}"/>
                </a:ext>
              </a:extLst>
            </p:cNvPr>
            <p:cNvSpPr/>
            <p:nvPr/>
          </p:nvSpPr>
          <p:spPr>
            <a:xfrm>
              <a:off x="1734363" y="345170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A9730FD-4D1F-BC48-9FD0-5A3236552225}"/>
                </a:ext>
              </a:extLst>
            </p:cNvPr>
            <p:cNvSpPr/>
            <p:nvPr/>
          </p:nvSpPr>
          <p:spPr>
            <a:xfrm>
              <a:off x="2558923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F17C3D-0EA3-1C41-9B42-04D4DA79590D}"/>
                </a:ext>
              </a:extLst>
            </p:cNvPr>
            <p:cNvSpPr/>
            <p:nvPr/>
          </p:nvSpPr>
          <p:spPr>
            <a:xfrm>
              <a:off x="968572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8084BAAF-C0AC-704F-9DD2-4BD4D20412A6}"/>
                </a:ext>
              </a:extLst>
            </p:cNvPr>
            <p:cNvSpPr/>
            <p:nvPr/>
          </p:nvSpPr>
          <p:spPr>
            <a:xfrm>
              <a:off x="1734363" y="4342079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F0AB9F77-1EA4-3746-A5D5-127889FD302E}"/>
                </a:ext>
              </a:extLst>
            </p:cNvPr>
            <p:cNvSpPr/>
            <p:nvPr/>
          </p:nvSpPr>
          <p:spPr>
            <a:xfrm>
              <a:off x="2290131" y="5073893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C9FB09A-6DC9-BB41-8476-A796FA725FED}"/>
                </a:ext>
              </a:extLst>
            </p:cNvPr>
            <p:cNvSpPr/>
            <p:nvPr/>
          </p:nvSpPr>
          <p:spPr>
            <a:xfrm>
              <a:off x="1149850" y="5065314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B6D8903-D364-AD47-BD5A-F33F4A98889C}"/>
                </a:ext>
              </a:extLst>
            </p:cNvPr>
            <p:cNvSpPr/>
            <p:nvPr/>
          </p:nvSpPr>
          <p:spPr>
            <a:xfrm>
              <a:off x="3103974" y="5585501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3E3A76B-E905-EF4F-A964-355CEECE001F}"/>
                </a:ext>
              </a:extLst>
            </p:cNvPr>
            <p:cNvSpPr/>
            <p:nvPr/>
          </p:nvSpPr>
          <p:spPr>
            <a:xfrm>
              <a:off x="2311331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5F5B4DBB-F91F-F54B-9C46-B22EABEFFF37}"/>
                </a:ext>
              </a:extLst>
            </p:cNvPr>
            <p:cNvSpPr/>
            <p:nvPr/>
          </p:nvSpPr>
          <p:spPr>
            <a:xfrm>
              <a:off x="1240232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C0AEB66C-4ED3-5F42-8B4C-C5370CD262EA}"/>
                </a:ext>
              </a:extLst>
            </p:cNvPr>
            <p:cNvSpPr/>
            <p:nvPr/>
          </p:nvSpPr>
          <p:spPr>
            <a:xfrm>
              <a:off x="504860" y="5580618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B554F89-41C4-8749-BA72-7E941082E697}"/>
                </a:ext>
              </a:extLst>
            </p:cNvPr>
            <p:cNvCxnSpPr>
              <a:stCxn id="187" idx="6"/>
              <a:endCxn id="186" idx="2"/>
            </p:cNvCxnSpPr>
            <p:nvPr/>
          </p:nvCxnSpPr>
          <p:spPr>
            <a:xfrm>
              <a:off x="1605992" y="3045206"/>
              <a:ext cx="693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3DA7128-D8D0-5B49-95BE-F7D994A259E7}"/>
                </a:ext>
              </a:extLst>
            </p:cNvPr>
            <p:cNvCxnSpPr>
              <a:stCxn id="186" idx="3"/>
              <a:endCxn id="188" idx="7"/>
            </p:cNvCxnSpPr>
            <p:nvPr/>
          </p:nvCxnSpPr>
          <p:spPr>
            <a:xfrm flipH="1">
              <a:off x="2046560" y="3174523"/>
              <a:ext cx="306614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59F2238-BDFF-DB4C-A3C7-73F7C4CF4B4F}"/>
                </a:ext>
              </a:extLst>
            </p:cNvPr>
            <p:cNvCxnSpPr>
              <a:cxnSpLocks/>
              <a:stCxn id="187" idx="5"/>
              <a:endCxn id="188" idx="1"/>
            </p:cNvCxnSpPr>
            <p:nvPr/>
          </p:nvCxnSpPr>
          <p:spPr>
            <a:xfrm>
              <a:off x="1552428" y="3174523"/>
              <a:ext cx="235499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6C9FC97-4F96-1E48-BD3B-3B96BDCEB599}"/>
                </a:ext>
              </a:extLst>
            </p:cNvPr>
            <p:cNvCxnSpPr>
              <a:stCxn id="186" idx="5"/>
              <a:endCxn id="189" idx="0"/>
            </p:cNvCxnSpPr>
            <p:nvPr/>
          </p:nvCxnSpPr>
          <p:spPr>
            <a:xfrm>
              <a:off x="2611806" y="3174523"/>
              <a:ext cx="129996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7CF614A-1770-EB40-ABFC-480DFD7902EE}"/>
                </a:ext>
              </a:extLst>
            </p:cNvPr>
            <p:cNvCxnSpPr>
              <a:stCxn id="187" idx="3"/>
              <a:endCxn id="190" idx="0"/>
            </p:cNvCxnSpPr>
            <p:nvPr/>
          </p:nvCxnSpPr>
          <p:spPr>
            <a:xfrm flipH="1">
              <a:off x="1151451" y="3174523"/>
              <a:ext cx="142345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3D82CB3-C68D-F24F-8164-360440B3565D}"/>
                </a:ext>
              </a:extLst>
            </p:cNvPr>
            <p:cNvCxnSpPr>
              <a:stCxn id="188" idx="6"/>
              <a:endCxn id="189" idx="1"/>
            </p:cNvCxnSpPr>
            <p:nvPr/>
          </p:nvCxnSpPr>
          <p:spPr>
            <a:xfrm>
              <a:off x="2100124" y="3634586"/>
              <a:ext cx="512363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1C57B38-96DB-2A48-A27D-C26F8B162845}"/>
                </a:ext>
              </a:extLst>
            </p:cNvPr>
            <p:cNvCxnSpPr>
              <a:stCxn id="188" idx="2"/>
              <a:endCxn id="190" idx="7"/>
            </p:cNvCxnSpPr>
            <p:nvPr/>
          </p:nvCxnSpPr>
          <p:spPr>
            <a:xfrm flipH="1">
              <a:off x="1280766" y="3634586"/>
              <a:ext cx="453597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F42014D-7009-4148-B1B3-DBD7004D2156}"/>
                </a:ext>
              </a:extLst>
            </p:cNvPr>
            <p:cNvCxnSpPr>
              <a:stCxn id="189" idx="3"/>
              <a:endCxn id="191" idx="7"/>
            </p:cNvCxnSpPr>
            <p:nvPr/>
          </p:nvCxnSpPr>
          <p:spPr>
            <a:xfrm flipH="1">
              <a:off x="2046560" y="4061799"/>
              <a:ext cx="565927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7DDCD01-CFED-BA42-AC0C-4508064C11D3}"/>
                </a:ext>
              </a:extLst>
            </p:cNvPr>
            <p:cNvCxnSpPr>
              <a:stCxn id="188" idx="4"/>
              <a:endCxn id="191" idx="0"/>
            </p:cNvCxnSpPr>
            <p:nvPr/>
          </p:nvCxnSpPr>
          <p:spPr>
            <a:xfrm>
              <a:off x="1917245" y="3817466"/>
              <a:ext cx="0" cy="524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DC54E86F-DB21-7049-BC70-399D2A452A03}"/>
                </a:ext>
              </a:extLst>
            </p:cNvPr>
            <p:cNvCxnSpPr>
              <a:stCxn id="190" idx="5"/>
              <a:endCxn id="191" idx="1"/>
            </p:cNvCxnSpPr>
            <p:nvPr/>
          </p:nvCxnSpPr>
          <p:spPr>
            <a:xfrm>
              <a:off x="1280766" y="4061799"/>
              <a:ext cx="507161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903094F-3CE7-004D-89F8-1BD84531FDA1}"/>
                </a:ext>
              </a:extLst>
            </p:cNvPr>
            <p:cNvCxnSpPr>
              <a:stCxn id="191" idx="5"/>
              <a:endCxn id="192" idx="1"/>
            </p:cNvCxnSpPr>
            <p:nvPr/>
          </p:nvCxnSpPr>
          <p:spPr>
            <a:xfrm>
              <a:off x="2046560" y="4654275"/>
              <a:ext cx="297135" cy="47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D0CA77D-6098-644F-9B36-2099D6F3B082}"/>
                </a:ext>
              </a:extLst>
            </p:cNvPr>
            <p:cNvCxnSpPr>
              <a:stCxn id="191" idx="3"/>
              <a:endCxn id="193" idx="7"/>
            </p:cNvCxnSpPr>
            <p:nvPr/>
          </p:nvCxnSpPr>
          <p:spPr>
            <a:xfrm flipH="1">
              <a:off x="1462046" y="4654275"/>
              <a:ext cx="325884" cy="464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84998C1-1EFE-E84D-ACEC-134A9DC5D2BA}"/>
                </a:ext>
              </a:extLst>
            </p:cNvPr>
            <p:cNvCxnSpPr>
              <a:stCxn id="192" idx="5"/>
              <a:endCxn id="194" idx="2"/>
            </p:cNvCxnSpPr>
            <p:nvPr/>
          </p:nvCxnSpPr>
          <p:spPr>
            <a:xfrm>
              <a:off x="2602327" y="5386089"/>
              <a:ext cx="501647" cy="382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75A00992-ACEF-BA4E-9B34-E7361FFA7DEB}"/>
                </a:ext>
              </a:extLst>
            </p:cNvPr>
            <p:cNvCxnSpPr>
              <a:stCxn id="193" idx="5"/>
              <a:endCxn id="195" idx="1"/>
            </p:cNvCxnSpPr>
            <p:nvPr/>
          </p:nvCxnSpPr>
          <p:spPr>
            <a:xfrm>
              <a:off x="1462046" y="5377510"/>
              <a:ext cx="902849" cy="7084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F40E7E6-0A3D-A84B-977E-EFB01A58E7E4}"/>
                </a:ext>
              </a:extLst>
            </p:cNvPr>
            <p:cNvCxnSpPr>
              <a:stCxn id="192" idx="3"/>
              <a:endCxn id="196" idx="7"/>
            </p:cNvCxnSpPr>
            <p:nvPr/>
          </p:nvCxnSpPr>
          <p:spPr>
            <a:xfrm flipH="1">
              <a:off x="1552428" y="5386089"/>
              <a:ext cx="791269" cy="69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84515EE8-1E7B-894A-8CD8-08F0F5ABB086}"/>
                </a:ext>
              </a:extLst>
            </p:cNvPr>
            <p:cNvCxnSpPr>
              <a:stCxn id="193" idx="3"/>
              <a:endCxn id="197" idx="7"/>
            </p:cNvCxnSpPr>
            <p:nvPr/>
          </p:nvCxnSpPr>
          <p:spPr>
            <a:xfrm flipH="1">
              <a:off x="817056" y="5377510"/>
              <a:ext cx="386357" cy="25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294E570-CB7F-3E41-A9FD-D2949484B642}"/>
                </a:ext>
              </a:extLst>
            </p:cNvPr>
            <p:cNvCxnSpPr>
              <a:stCxn id="197" idx="5"/>
              <a:endCxn id="196" idx="2"/>
            </p:cNvCxnSpPr>
            <p:nvPr/>
          </p:nvCxnSpPr>
          <p:spPr>
            <a:xfrm>
              <a:off x="817056" y="5892818"/>
              <a:ext cx="423176" cy="322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A289D26-D79D-0949-8A8D-A30A54645F22}"/>
                </a:ext>
              </a:extLst>
            </p:cNvPr>
            <p:cNvCxnSpPr>
              <a:stCxn id="194" idx="3"/>
              <a:endCxn id="195" idx="6"/>
            </p:cNvCxnSpPr>
            <p:nvPr/>
          </p:nvCxnSpPr>
          <p:spPr>
            <a:xfrm flipH="1">
              <a:off x="2677094" y="5897691"/>
              <a:ext cx="480446" cy="3176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0E1C1A05-1023-6A40-97C6-40CF55626031}"/>
              </a:ext>
            </a:extLst>
          </p:cNvPr>
          <p:cNvGrpSpPr/>
          <p:nvPr/>
        </p:nvGrpSpPr>
        <p:grpSpPr>
          <a:xfrm>
            <a:off x="964836" y="3807498"/>
            <a:ext cx="1262413" cy="1184128"/>
            <a:chOff x="504860" y="2862326"/>
            <a:chExt cx="2964874" cy="3535860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5FCD291F-B73F-DB45-B55F-52432E7E450E}"/>
                </a:ext>
              </a:extLst>
            </p:cNvPr>
            <p:cNvSpPr/>
            <p:nvPr/>
          </p:nvSpPr>
          <p:spPr>
            <a:xfrm>
              <a:off x="229961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6290D0E-6043-6442-8ED6-30186953E95C}"/>
                </a:ext>
              </a:extLst>
            </p:cNvPr>
            <p:cNvSpPr/>
            <p:nvPr/>
          </p:nvSpPr>
          <p:spPr>
            <a:xfrm>
              <a:off x="1240232" y="2862326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EE877131-C33A-FC40-9404-957352711F2D}"/>
                </a:ext>
              </a:extLst>
            </p:cNvPr>
            <p:cNvSpPr/>
            <p:nvPr/>
          </p:nvSpPr>
          <p:spPr>
            <a:xfrm>
              <a:off x="1734363" y="345170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08D41D2-2332-5B41-A91F-5237978A527E}"/>
                </a:ext>
              </a:extLst>
            </p:cNvPr>
            <p:cNvSpPr/>
            <p:nvPr/>
          </p:nvSpPr>
          <p:spPr>
            <a:xfrm>
              <a:off x="2558923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1DFD55B-29AC-7548-8085-DC66946A0A3C}"/>
                </a:ext>
              </a:extLst>
            </p:cNvPr>
            <p:cNvSpPr/>
            <p:nvPr/>
          </p:nvSpPr>
          <p:spPr>
            <a:xfrm>
              <a:off x="968572" y="3749602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A27C3F3A-5FB6-C843-B39B-3B1A6907A194}"/>
                </a:ext>
              </a:extLst>
            </p:cNvPr>
            <p:cNvSpPr/>
            <p:nvPr/>
          </p:nvSpPr>
          <p:spPr>
            <a:xfrm>
              <a:off x="1734363" y="4342079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220C9389-E7A9-EA4F-906C-1E4AE5B1A864}"/>
                </a:ext>
              </a:extLst>
            </p:cNvPr>
            <p:cNvSpPr/>
            <p:nvPr/>
          </p:nvSpPr>
          <p:spPr>
            <a:xfrm>
              <a:off x="2290131" y="5073893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4145A0C-012A-0844-A20C-EE0ED1881AF9}"/>
                </a:ext>
              </a:extLst>
            </p:cNvPr>
            <p:cNvSpPr/>
            <p:nvPr/>
          </p:nvSpPr>
          <p:spPr>
            <a:xfrm>
              <a:off x="1149850" y="5065314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08E066EE-6C4E-9340-8EFC-E332FFE47D95}"/>
                </a:ext>
              </a:extLst>
            </p:cNvPr>
            <p:cNvSpPr/>
            <p:nvPr/>
          </p:nvSpPr>
          <p:spPr>
            <a:xfrm>
              <a:off x="3103974" y="5585501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EBD79337-0EA5-AE4A-825C-D25A6AF8E958}"/>
                </a:ext>
              </a:extLst>
            </p:cNvPr>
            <p:cNvSpPr/>
            <p:nvPr/>
          </p:nvSpPr>
          <p:spPr>
            <a:xfrm>
              <a:off x="2311331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4B5A33E8-3271-204D-8E50-676AA9D01211}"/>
                </a:ext>
              </a:extLst>
            </p:cNvPr>
            <p:cNvSpPr/>
            <p:nvPr/>
          </p:nvSpPr>
          <p:spPr>
            <a:xfrm>
              <a:off x="1240232" y="6032425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CFC52EC5-40E6-1E4B-88A8-C85755358206}"/>
                </a:ext>
              </a:extLst>
            </p:cNvPr>
            <p:cNvSpPr/>
            <p:nvPr/>
          </p:nvSpPr>
          <p:spPr>
            <a:xfrm>
              <a:off x="504860" y="5580618"/>
              <a:ext cx="365760" cy="3657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D3BB5927-163E-F94F-B831-BE2635BFE7EB}"/>
                </a:ext>
              </a:extLst>
            </p:cNvPr>
            <p:cNvCxnSpPr>
              <a:stCxn id="218" idx="6"/>
              <a:endCxn id="217" idx="2"/>
            </p:cNvCxnSpPr>
            <p:nvPr/>
          </p:nvCxnSpPr>
          <p:spPr>
            <a:xfrm>
              <a:off x="1605992" y="3045206"/>
              <a:ext cx="6936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B7C25B2-93C8-8B40-8B53-BBF79E7C210B}"/>
                </a:ext>
              </a:extLst>
            </p:cNvPr>
            <p:cNvCxnSpPr>
              <a:stCxn id="217" idx="3"/>
              <a:endCxn id="219" idx="7"/>
            </p:cNvCxnSpPr>
            <p:nvPr/>
          </p:nvCxnSpPr>
          <p:spPr>
            <a:xfrm flipH="1">
              <a:off x="2046560" y="3174523"/>
              <a:ext cx="306614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BC66249D-5C0A-FE47-8845-22DA6BEC65B5}"/>
                </a:ext>
              </a:extLst>
            </p:cNvPr>
            <p:cNvCxnSpPr>
              <a:cxnSpLocks/>
              <a:stCxn id="218" idx="5"/>
              <a:endCxn id="219" idx="1"/>
            </p:cNvCxnSpPr>
            <p:nvPr/>
          </p:nvCxnSpPr>
          <p:spPr>
            <a:xfrm>
              <a:off x="1552428" y="3174523"/>
              <a:ext cx="235499" cy="3307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413D6B8-EDE4-D449-9306-45D18A5FCB6C}"/>
                </a:ext>
              </a:extLst>
            </p:cNvPr>
            <p:cNvCxnSpPr>
              <a:stCxn id="217" idx="5"/>
              <a:endCxn id="220" idx="0"/>
            </p:cNvCxnSpPr>
            <p:nvPr/>
          </p:nvCxnSpPr>
          <p:spPr>
            <a:xfrm>
              <a:off x="2611806" y="3174523"/>
              <a:ext cx="129996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99C7EE90-1FC5-D044-AB59-17D6BF28BC61}"/>
                </a:ext>
              </a:extLst>
            </p:cNvPr>
            <p:cNvCxnSpPr>
              <a:stCxn id="218" idx="3"/>
              <a:endCxn id="221" idx="0"/>
            </p:cNvCxnSpPr>
            <p:nvPr/>
          </p:nvCxnSpPr>
          <p:spPr>
            <a:xfrm flipH="1">
              <a:off x="1151451" y="3174523"/>
              <a:ext cx="142345" cy="575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ED9A7F6-9687-5C43-9DA7-27ACF2047430}"/>
                </a:ext>
              </a:extLst>
            </p:cNvPr>
            <p:cNvCxnSpPr>
              <a:stCxn id="219" idx="6"/>
              <a:endCxn id="220" idx="1"/>
            </p:cNvCxnSpPr>
            <p:nvPr/>
          </p:nvCxnSpPr>
          <p:spPr>
            <a:xfrm>
              <a:off x="2100124" y="3634586"/>
              <a:ext cx="512363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8165EA9-B108-3544-88BC-113F2E33C7F5}"/>
                </a:ext>
              </a:extLst>
            </p:cNvPr>
            <p:cNvCxnSpPr>
              <a:stCxn id="219" idx="2"/>
              <a:endCxn id="221" idx="7"/>
            </p:cNvCxnSpPr>
            <p:nvPr/>
          </p:nvCxnSpPr>
          <p:spPr>
            <a:xfrm flipH="1">
              <a:off x="1280766" y="3634586"/>
              <a:ext cx="453597" cy="168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8C2FBF05-C455-8A40-A4DE-42ABEB8CF7FE}"/>
                </a:ext>
              </a:extLst>
            </p:cNvPr>
            <p:cNvCxnSpPr>
              <a:stCxn id="220" idx="3"/>
              <a:endCxn id="222" idx="7"/>
            </p:cNvCxnSpPr>
            <p:nvPr/>
          </p:nvCxnSpPr>
          <p:spPr>
            <a:xfrm flipH="1">
              <a:off x="2046560" y="4061799"/>
              <a:ext cx="565927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937A4DE-A66B-7046-BF41-6156B96FFDC0}"/>
                </a:ext>
              </a:extLst>
            </p:cNvPr>
            <p:cNvCxnSpPr>
              <a:stCxn id="219" idx="4"/>
              <a:endCxn id="222" idx="0"/>
            </p:cNvCxnSpPr>
            <p:nvPr/>
          </p:nvCxnSpPr>
          <p:spPr>
            <a:xfrm>
              <a:off x="1917245" y="3817466"/>
              <a:ext cx="0" cy="524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215C5C2-BAA2-3D4A-A7BB-7B2DBB255901}"/>
                </a:ext>
              </a:extLst>
            </p:cNvPr>
            <p:cNvCxnSpPr>
              <a:stCxn id="221" idx="5"/>
              <a:endCxn id="222" idx="1"/>
            </p:cNvCxnSpPr>
            <p:nvPr/>
          </p:nvCxnSpPr>
          <p:spPr>
            <a:xfrm>
              <a:off x="1280766" y="4061799"/>
              <a:ext cx="507161" cy="333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36C08E51-D746-0949-86B0-489DA148710F}"/>
                </a:ext>
              </a:extLst>
            </p:cNvPr>
            <p:cNvCxnSpPr>
              <a:stCxn id="222" idx="5"/>
              <a:endCxn id="223" idx="1"/>
            </p:cNvCxnSpPr>
            <p:nvPr/>
          </p:nvCxnSpPr>
          <p:spPr>
            <a:xfrm>
              <a:off x="2046560" y="4654275"/>
              <a:ext cx="297135" cy="4731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E1493255-BFF7-F845-B1EF-B304FAE55B00}"/>
                </a:ext>
              </a:extLst>
            </p:cNvPr>
            <p:cNvCxnSpPr>
              <a:stCxn id="222" idx="3"/>
              <a:endCxn id="224" idx="7"/>
            </p:cNvCxnSpPr>
            <p:nvPr/>
          </p:nvCxnSpPr>
          <p:spPr>
            <a:xfrm flipH="1">
              <a:off x="1462046" y="4654275"/>
              <a:ext cx="325884" cy="464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40D7670-CF3A-DE49-9D76-71F794ABA415}"/>
                </a:ext>
              </a:extLst>
            </p:cNvPr>
            <p:cNvCxnSpPr>
              <a:stCxn id="223" idx="5"/>
              <a:endCxn id="225" idx="2"/>
            </p:cNvCxnSpPr>
            <p:nvPr/>
          </p:nvCxnSpPr>
          <p:spPr>
            <a:xfrm>
              <a:off x="2602327" y="5386089"/>
              <a:ext cx="501647" cy="3822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AC86674-9377-CA42-8086-8B6351B726A7}"/>
                </a:ext>
              </a:extLst>
            </p:cNvPr>
            <p:cNvCxnSpPr>
              <a:stCxn id="224" idx="5"/>
              <a:endCxn id="226" idx="1"/>
            </p:cNvCxnSpPr>
            <p:nvPr/>
          </p:nvCxnSpPr>
          <p:spPr>
            <a:xfrm>
              <a:off x="1462046" y="5377510"/>
              <a:ext cx="902849" cy="7084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CB62A1A-91CE-274B-98C6-E4A825395AAC}"/>
                </a:ext>
              </a:extLst>
            </p:cNvPr>
            <p:cNvCxnSpPr>
              <a:stCxn id="223" idx="3"/>
              <a:endCxn id="227" idx="7"/>
            </p:cNvCxnSpPr>
            <p:nvPr/>
          </p:nvCxnSpPr>
          <p:spPr>
            <a:xfrm flipH="1">
              <a:off x="1552428" y="5386089"/>
              <a:ext cx="791269" cy="69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09AEF346-0722-6549-BAE7-7D8F4B708978}"/>
                </a:ext>
              </a:extLst>
            </p:cNvPr>
            <p:cNvCxnSpPr>
              <a:stCxn id="224" idx="3"/>
              <a:endCxn id="228" idx="7"/>
            </p:cNvCxnSpPr>
            <p:nvPr/>
          </p:nvCxnSpPr>
          <p:spPr>
            <a:xfrm flipH="1">
              <a:off x="817056" y="5377510"/>
              <a:ext cx="386357" cy="25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29F918D-10E1-3341-A0D4-FD5348763614}"/>
                </a:ext>
              </a:extLst>
            </p:cNvPr>
            <p:cNvCxnSpPr>
              <a:stCxn id="228" idx="5"/>
              <a:endCxn id="227" idx="2"/>
            </p:cNvCxnSpPr>
            <p:nvPr/>
          </p:nvCxnSpPr>
          <p:spPr>
            <a:xfrm>
              <a:off x="817056" y="5892818"/>
              <a:ext cx="423176" cy="322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C5D6657-3029-5548-BBAC-97057F777A50}"/>
                </a:ext>
              </a:extLst>
            </p:cNvPr>
            <p:cNvCxnSpPr>
              <a:stCxn id="225" idx="3"/>
              <a:endCxn id="226" idx="6"/>
            </p:cNvCxnSpPr>
            <p:nvPr/>
          </p:nvCxnSpPr>
          <p:spPr>
            <a:xfrm flipH="1">
              <a:off x="2677094" y="5897691"/>
              <a:ext cx="480446" cy="3176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" name="Oval 251">
            <a:extLst>
              <a:ext uri="{FF2B5EF4-FFF2-40B4-BE49-F238E27FC236}">
                <a16:creationId xmlns:a16="http://schemas.microsoft.com/office/drawing/2014/main" id="{15733AE6-C40C-3F42-801F-124C62D5CE9D}"/>
              </a:ext>
            </a:extLst>
          </p:cNvPr>
          <p:cNvSpPr/>
          <p:nvPr/>
        </p:nvSpPr>
        <p:spPr>
          <a:xfrm>
            <a:off x="5049073" y="4387463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86FA48BC-A919-7743-9619-6033EACB4EF0}"/>
              </a:ext>
            </a:extLst>
          </p:cNvPr>
          <p:cNvSpPr/>
          <p:nvPr/>
        </p:nvSpPr>
        <p:spPr>
          <a:xfrm>
            <a:off x="4261201" y="4387463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75301248-27AC-C243-8D2B-08304FCD1EE0}"/>
              </a:ext>
            </a:extLst>
          </p:cNvPr>
          <p:cNvCxnSpPr>
            <a:cxnSpLocks/>
            <a:stCxn id="252" idx="2"/>
            <a:endCxn id="253" idx="6"/>
          </p:cNvCxnSpPr>
          <p:nvPr/>
        </p:nvCxnSpPr>
        <p:spPr>
          <a:xfrm flipH="1">
            <a:off x="4535521" y="4478903"/>
            <a:ext cx="513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Oval 254">
            <a:extLst>
              <a:ext uri="{FF2B5EF4-FFF2-40B4-BE49-F238E27FC236}">
                <a16:creationId xmlns:a16="http://schemas.microsoft.com/office/drawing/2014/main" id="{A880D98D-D2A0-3843-97A7-8383B67EA6E4}"/>
              </a:ext>
            </a:extLst>
          </p:cNvPr>
          <p:cNvSpPr/>
          <p:nvPr/>
        </p:nvSpPr>
        <p:spPr>
          <a:xfrm>
            <a:off x="5026993" y="5902642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C57011BA-5DA0-AB49-AE54-BF649FA879B2}"/>
              </a:ext>
            </a:extLst>
          </p:cNvPr>
          <p:cNvSpPr/>
          <p:nvPr/>
        </p:nvSpPr>
        <p:spPr>
          <a:xfrm>
            <a:off x="4239121" y="5902642"/>
            <a:ext cx="27432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54ECD2B5-7DF6-8040-9DF5-F17336FFA9C1}"/>
              </a:ext>
            </a:extLst>
          </p:cNvPr>
          <p:cNvCxnSpPr>
            <a:cxnSpLocks/>
            <a:stCxn id="255" idx="2"/>
            <a:endCxn id="256" idx="6"/>
          </p:cNvCxnSpPr>
          <p:nvPr/>
        </p:nvCxnSpPr>
        <p:spPr>
          <a:xfrm flipH="1">
            <a:off x="4513441" y="5994082"/>
            <a:ext cx="5135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Donut 257">
            <a:extLst>
              <a:ext uri="{FF2B5EF4-FFF2-40B4-BE49-F238E27FC236}">
                <a16:creationId xmlns:a16="http://schemas.microsoft.com/office/drawing/2014/main" id="{C28FB2CD-72E2-B647-8D78-2D86327AB75A}"/>
              </a:ext>
            </a:extLst>
          </p:cNvPr>
          <p:cNvSpPr/>
          <p:nvPr/>
        </p:nvSpPr>
        <p:spPr>
          <a:xfrm>
            <a:off x="1644285" y="2307826"/>
            <a:ext cx="670832" cy="1401722"/>
          </a:xfrm>
          <a:prstGeom prst="donut">
            <a:avLst>
              <a:gd name="adj" fmla="val 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9" name="Donut 258">
            <a:extLst>
              <a:ext uri="{FF2B5EF4-FFF2-40B4-BE49-F238E27FC236}">
                <a16:creationId xmlns:a16="http://schemas.microsoft.com/office/drawing/2014/main" id="{9A7443CB-762B-EF4D-B509-DBF3EB80313C}"/>
              </a:ext>
            </a:extLst>
          </p:cNvPr>
          <p:cNvSpPr/>
          <p:nvPr/>
        </p:nvSpPr>
        <p:spPr>
          <a:xfrm>
            <a:off x="858844" y="2299343"/>
            <a:ext cx="816356" cy="1401722"/>
          </a:xfrm>
          <a:prstGeom prst="donut">
            <a:avLst>
              <a:gd name="adj" fmla="val 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Donut 259">
            <a:extLst>
              <a:ext uri="{FF2B5EF4-FFF2-40B4-BE49-F238E27FC236}">
                <a16:creationId xmlns:a16="http://schemas.microsoft.com/office/drawing/2014/main" id="{2A2930D8-99D1-454A-AE03-17C1D0BB941D}"/>
              </a:ext>
            </a:extLst>
          </p:cNvPr>
          <p:cNvSpPr/>
          <p:nvPr/>
        </p:nvSpPr>
        <p:spPr>
          <a:xfrm>
            <a:off x="1428141" y="3658918"/>
            <a:ext cx="642962" cy="686902"/>
          </a:xfrm>
          <a:prstGeom prst="donut">
            <a:avLst>
              <a:gd name="adj" fmla="val 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2" name="Donut 261">
            <a:extLst>
              <a:ext uri="{FF2B5EF4-FFF2-40B4-BE49-F238E27FC236}">
                <a16:creationId xmlns:a16="http://schemas.microsoft.com/office/drawing/2014/main" id="{6B59A173-52BC-F246-9699-14061DD1A43A}"/>
              </a:ext>
            </a:extLst>
          </p:cNvPr>
          <p:cNvSpPr/>
          <p:nvPr/>
        </p:nvSpPr>
        <p:spPr>
          <a:xfrm>
            <a:off x="1055048" y="5181695"/>
            <a:ext cx="1016074" cy="731498"/>
          </a:xfrm>
          <a:prstGeom prst="donut">
            <a:avLst>
              <a:gd name="adj" fmla="val 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3" name="Donut 262">
            <a:extLst>
              <a:ext uri="{FF2B5EF4-FFF2-40B4-BE49-F238E27FC236}">
                <a16:creationId xmlns:a16="http://schemas.microsoft.com/office/drawing/2014/main" id="{54CEC997-2BEC-DA44-934B-E8BFFF062F4F}"/>
              </a:ext>
            </a:extLst>
          </p:cNvPr>
          <p:cNvSpPr/>
          <p:nvPr/>
        </p:nvSpPr>
        <p:spPr>
          <a:xfrm>
            <a:off x="738074" y="5901982"/>
            <a:ext cx="1620680" cy="599584"/>
          </a:xfrm>
          <a:prstGeom prst="donut">
            <a:avLst>
              <a:gd name="adj" fmla="val 9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4F6CA94B-5361-6E4D-9ACC-D3E02BA7D748}"/>
              </a:ext>
            </a:extLst>
          </p:cNvPr>
          <p:cNvSpPr/>
          <p:nvPr/>
        </p:nvSpPr>
        <p:spPr>
          <a:xfrm>
            <a:off x="930345" y="3754315"/>
            <a:ext cx="1408409" cy="1345223"/>
          </a:xfrm>
          <a:custGeom>
            <a:avLst/>
            <a:gdLst>
              <a:gd name="connsiteX0" fmla="*/ 467632 w 1408409"/>
              <a:gd name="connsiteY0" fmla="*/ 0 h 1345223"/>
              <a:gd name="connsiteX1" fmla="*/ 467632 w 1408409"/>
              <a:gd name="connsiteY1" fmla="*/ 0 h 1345223"/>
              <a:gd name="connsiteX2" fmla="*/ 476424 w 1408409"/>
              <a:gd name="connsiteY2" fmla="*/ 87923 h 1345223"/>
              <a:gd name="connsiteX3" fmla="*/ 485217 w 1408409"/>
              <a:gd name="connsiteY3" fmla="*/ 114300 h 1345223"/>
              <a:gd name="connsiteX4" fmla="*/ 511593 w 1408409"/>
              <a:gd name="connsiteY4" fmla="*/ 246185 h 1345223"/>
              <a:gd name="connsiteX5" fmla="*/ 529178 w 1408409"/>
              <a:gd name="connsiteY5" fmla="*/ 422031 h 1345223"/>
              <a:gd name="connsiteX6" fmla="*/ 537970 w 1408409"/>
              <a:gd name="connsiteY6" fmla="*/ 448408 h 1345223"/>
              <a:gd name="connsiteX7" fmla="*/ 590724 w 1408409"/>
              <a:gd name="connsiteY7" fmla="*/ 474785 h 1345223"/>
              <a:gd name="connsiteX8" fmla="*/ 634686 w 1408409"/>
              <a:gd name="connsiteY8" fmla="*/ 492370 h 1345223"/>
              <a:gd name="connsiteX9" fmla="*/ 687440 w 1408409"/>
              <a:gd name="connsiteY9" fmla="*/ 509954 h 1345223"/>
              <a:gd name="connsiteX10" fmla="*/ 713817 w 1408409"/>
              <a:gd name="connsiteY10" fmla="*/ 527539 h 1345223"/>
              <a:gd name="connsiteX11" fmla="*/ 740193 w 1408409"/>
              <a:gd name="connsiteY11" fmla="*/ 580293 h 1345223"/>
              <a:gd name="connsiteX12" fmla="*/ 784155 w 1408409"/>
              <a:gd name="connsiteY12" fmla="*/ 624254 h 1345223"/>
              <a:gd name="connsiteX13" fmla="*/ 828117 w 1408409"/>
              <a:gd name="connsiteY13" fmla="*/ 677008 h 1345223"/>
              <a:gd name="connsiteX14" fmla="*/ 863286 w 1408409"/>
              <a:gd name="connsiteY14" fmla="*/ 729762 h 1345223"/>
              <a:gd name="connsiteX15" fmla="*/ 916040 w 1408409"/>
              <a:gd name="connsiteY15" fmla="*/ 764931 h 1345223"/>
              <a:gd name="connsiteX16" fmla="*/ 968793 w 1408409"/>
              <a:gd name="connsiteY16" fmla="*/ 800100 h 1345223"/>
              <a:gd name="connsiteX17" fmla="*/ 1021547 w 1408409"/>
              <a:gd name="connsiteY17" fmla="*/ 826477 h 1345223"/>
              <a:gd name="connsiteX18" fmla="*/ 1074301 w 1408409"/>
              <a:gd name="connsiteY18" fmla="*/ 844062 h 1345223"/>
              <a:gd name="connsiteX19" fmla="*/ 1127055 w 1408409"/>
              <a:gd name="connsiteY19" fmla="*/ 879231 h 1345223"/>
              <a:gd name="connsiteX20" fmla="*/ 1153432 w 1408409"/>
              <a:gd name="connsiteY20" fmla="*/ 896816 h 1345223"/>
              <a:gd name="connsiteX21" fmla="*/ 1206186 w 1408409"/>
              <a:gd name="connsiteY21" fmla="*/ 914400 h 1345223"/>
              <a:gd name="connsiteX22" fmla="*/ 1232563 w 1408409"/>
              <a:gd name="connsiteY22" fmla="*/ 931985 h 1345223"/>
              <a:gd name="connsiteX23" fmla="*/ 1285317 w 1408409"/>
              <a:gd name="connsiteY23" fmla="*/ 940777 h 1345223"/>
              <a:gd name="connsiteX24" fmla="*/ 1320486 w 1408409"/>
              <a:gd name="connsiteY24" fmla="*/ 949570 h 1345223"/>
              <a:gd name="connsiteX25" fmla="*/ 1346863 w 1408409"/>
              <a:gd name="connsiteY25" fmla="*/ 967154 h 1345223"/>
              <a:gd name="connsiteX26" fmla="*/ 1382032 w 1408409"/>
              <a:gd name="connsiteY26" fmla="*/ 984739 h 1345223"/>
              <a:gd name="connsiteX27" fmla="*/ 1408409 w 1408409"/>
              <a:gd name="connsiteY27" fmla="*/ 1046285 h 1345223"/>
              <a:gd name="connsiteX28" fmla="*/ 1390824 w 1408409"/>
              <a:gd name="connsiteY28" fmla="*/ 1178170 h 1345223"/>
              <a:gd name="connsiteX29" fmla="*/ 1382032 w 1408409"/>
              <a:gd name="connsiteY29" fmla="*/ 1204547 h 1345223"/>
              <a:gd name="connsiteX30" fmla="*/ 1355655 w 1408409"/>
              <a:gd name="connsiteY30" fmla="*/ 1222131 h 1345223"/>
              <a:gd name="connsiteX31" fmla="*/ 1338070 w 1408409"/>
              <a:gd name="connsiteY31" fmla="*/ 1248508 h 1345223"/>
              <a:gd name="connsiteX32" fmla="*/ 1206186 w 1408409"/>
              <a:gd name="connsiteY32" fmla="*/ 1274885 h 1345223"/>
              <a:gd name="connsiteX33" fmla="*/ 960001 w 1408409"/>
              <a:gd name="connsiteY33" fmla="*/ 1292470 h 1345223"/>
              <a:gd name="connsiteX34" fmla="*/ 836909 w 1408409"/>
              <a:gd name="connsiteY34" fmla="*/ 1318847 h 1345223"/>
              <a:gd name="connsiteX35" fmla="*/ 801740 w 1408409"/>
              <a:gd name="connsiteY35" fmla="*/ 1327639 h 1345223"/>
              <a:gd name="connsiteX36" fmla="*/ 731401 w 1408409"/>
              <a:gd name="connsiteY36" fmla="*/ 1345223 h 1345223"/>
              <a:gd name="connsiteX37" fmla="*/ 529178 w 1408409"/>
              <a:gd name="connsiteY37" fmla="*/ 1327639 h 1345223"/>
              <a:gd name="connsiteX38" fmla="*/ 502801 w 1408409"/>
              <a:gd name="connsiteY38" fmla="*/ 1310054 h 1345223"/>
              <a:gd name="connsiteX39" fmla="*/ 458840 w 1408409"/>
              <a:gd name="connsiteY39" fmla="*/ 1301262 h 1345223"/>
              <a:gd name="connsiteX40" fmla="*/ 309370 w 1408409"/>
              <a:gd name="connsiteY40" fmla="*/ 1292470 h 1345223"/>
              <a:gd name="connsiteX41" fmla="*/ 256617 w 1408409"/>
              <a:gd name="connsiteY41" fmla="*/ 1283677 h 1345223"/>
              <a:gd name="connsiteX42" fmla="*/ 230240 w 1408409"/>
              <a:gd name="connsiteY42" fmla="*/ 1274885 h 1345223"/>
              <a:gd name="connsiteX43" fmla="*/ 195070 w 1408409"/>
              <a:gd name="connsiteY43" fmla="*/ 1239716 h 1345223"/>
              <a:gd name="connsiteX44" fmla="*/ 133524 w 1408409"/>
              <a:gd name="connsiteY44" fmla="*/ 1195754 h 1345223"/>
              <a:gd name="connsiteX45" fmla="*/ 115940 w 1408409"/>
              <a:gd name="connsiteY45" fmla="*/ 1169377 h 1345223"/>
              <a:gd name="connsiteX46" fmla="*/ 80770 w 1408409"/>
              <a:gd name="connsiteY46" fmla="*/ 1160585 h 1345223"/>
              <a:gd name="connsiteX47" fmla="*/ 63186 w 1408409"/>
              <a:gd name="connsiteY47" fmla="*/ 1134208 h 1345223"/>
              <a:gd name="connsiteX48" fmla="*/ 54393 w 1408409"/>
              <a:gd name="connsiteY48" fmla="*/ 1107831 h 1345223"/>
              <a:gd name="connsiteX49" fmla="*/ 19224 w 1408409"/>
              <a:gd name="connsiteY49" fmla="*/ 1055077 h 1345223"/>
              <a:gd name="connsiteX50" fmla="*/ 10432 w 1408409"/>
              <a:gd name="connsiteY50" fmla="*/ 984739 h 1345223"/>
              <a:gd name="connsiteX51" fmla="*/ 10432 w 1408409"/>
              <a:gd name="connsiteY51" fmla="*/ 879231 h 1345223"/>
              <a:gd name="connsiteX52" fmla="*/ 36809 w 1408409"/>
              <a:gd name="connsiteY52" fmla="*/ 861647 h 1345223"/>
              <a:gd name="connsiteX53" fmla="*/ 45601 w 1408409"/>
              <a:gd name="connsiteY53" fmla="*/ 720970 h 1345223"/>
              <a:gd name="connsiteX54" fmla="*/ 54393 w 1408409"/>
              <a:gd name="connsiteY54" fmla="*/ 659423 h 1345223"/>
              <a:gd name="connsiteX55" fmla="*/ 80770 w 1408409"/>
              <a:gd name="connsiteY55" fmla="*/ 360485 h 1345223"/>
              <a:gd name="connsiteX56" fmla="*/ 98355 w 1408409"/>
              <a:gd name="connsiteY56" fmla="*/ 290147 h 1345223"/>
              <a:gd name="connsiteX57" fmla="*/ 107147 w 1408409"/>
              <a:gd name="connsiteY57" fmla="*/ 246185 h 1345223"/>
              <a:gd name="connsiteX58" fmla="*/ 115940 w 1408409"/>
              <a:gd name="connsiteY58" fmla="*/ 193431 h 1345223"/>
              <a:gd name="connsiteX59" fmla="*/ 133524 w 1408409"/>
              <a:gd name="connsiteY59" fmla="*/ 167054 h 1345223"/>
              <a:gd name="connsiteX60" fmla="*/ 159901 w 1408409"/>
              <a:gd name="connsiteY60" fmla="*/ 105508 h 1345223"/>
              <a:gd name="connsiteX61" fmla="*/ 186278 w 1408409"/>
              <a:gd name="connsiteY61" fmla="*/ 96716 h 1345223"/>
              <a:gd name="connsiteX62" fmla="*/ 212655 w 1408409"/>
              <a:gd name="connsiteY62" fmla="*/ 79131 h 1345223"/>
              <a:gd name="connsiteX63" fmla="*/ 221447 w 1408409"/>
              <a:gd name="connsiteY63" fmla="*/ 52754 h 1345223"/>
              <a:gd name="connsiteX64" fmla="*/ 274201 w 1408409"/>
              <a:gd name="connsiteY64" fmla="*/ 35170 h 1345223"/>
              <a:gd name="connsiteX65" fmla="*/ 300578 w 1408409"/>
              <a:gd name="connsiteY65" fmla="*/ 26377 h 1345223"/>
              <a:gd name="connsiteX66" fmla="*/ 467632 w 1408409"/>
              <a:gd name="connsiteY66" fmla="*/ 0 h 13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08409" h="1345223">
                <a:moveTo>
                  <a:pt x="467632" y="0"/>
                </a:moveTo>
                <a:lnTo>
                  <a:pt x="467632" y="0"/>
                </a:lnTo>
                <a:cubicBezTo>
                  <a:pt x="470563" y="29308"/>
                  <a:pt x="471945" y="58812"/>
                  <a:pt x="476424" y="87923"/>
                </a:cubicBezTo>
                <a:cubicBezTo>
                  <a:pt x="477833" y="97083"/>
                  <a:pt x="483399" y="105212"/>
                  <a:pt x="485217" y="114300"/>
                </a:cubicBezTo>
                <a:cubicBezTo>
                  <a:pt x="521855" y="297488"/>
                  <a:pt x="460495" y="41789"/>
                  <a:pt x="511593" y="246185"/>
                </a:cubicBezTo>
                <a:cubicBezTo>
                  <a:pt x="516707" y="322892"/>
                  <a:pt x="513330" y="358639"/>
                  <a:pt x="529178" y="422031"/>
                </a:cubicBezTo>
                <a:cubicBezTo>
                  <a:pt x="531426" y="431022"/>
                  <a:pt x="532180" y="441171"/>
                  <a:pt x="537970" y="448408"/>
                </a:cubicBezTo>
                <a:cubicBezTo>
                  <a:pt x="551310" y="465083"/>
                  <a:pt x="572519" y="467958"/>
                  <a:pt x="590724" y="474785"/>
                </a:cubicBezTo>
                <a:cubicBezTo>
                  <a:pt x="605502" y="480327"/>
                  <a:pt x="619853" y="486976"/>
                  <a:pt x="634686" y="492370"/>
                </a:cubicBezTo>
                <a:cubicBezTo>
                  <a:pt x="652106" y="498704"/>
                  <a:pt x="687440" y="509954"/>
                  <a:pt x="687440" y="509954"/>
                </a:cubicBezTo>
                <a:cubicBezTo>
                  <a:pt x="696232" y="515816"/>
                  <a:pt x="706345" y="520067"/>
                  <a:pt x="713817" y="527539"/>
                </a:cubicBezTo>
                <a:cubicBezTo>
                  <a:pt x="739014" y="552737"/>
                  <a:pt x="725891" y="551689"/>
                  <a:pt x="740193" y="580293"/>
                </a:cubicBezTo>
                <a:cubicBezTo>
                  <a:pt x="754847" y="609601"/>
                  <a:pt x="757778" y="606670"/>
                  <a:pt x="784155" y="624254"/>
                </a:cubicBezTo>
                <a:cubicBezTo>
                  <a:pt x="847000" y="718519"/>
                  <a:pt x="749127" y="575449"/>
                  <a:pt x="828117" y="677008"/>
                </a:cubicBezTo>
                <a:cubicBezTo>
                  <a:pt x="841092" y="693690"/>
                  <a:pt x="845701" y="718039"/>
                  <a:pt x="863286" y="729762"/>
                </a:cubicBezTo>
                <a:lnTo>
                  <a:pt x="916040" y="764931"/>
                </a:lnTo>
                <a:lnTo>
                  <a:pt x="968793" y="800100"/>
                </a:lnTo>
                <a:cubicBezTo>
                  <a:pt x="1065001" y="832172"/>
                  <a:pt x="919270" y="781021"/>
                  <a:pt x="1021547" y="826477"/>
                </a:cubicBezTo>
                <a:cubicBezTo>
                  <a:pt x="1038485" y="834005"/>
                  <a:pt x="1074301" y="844062"/>
                  <a:pt x="1074301" y="844062"/>
                </a:cubicBezTo>
                <a:lnTo>
                  <a:pt x="1127055" y="879231"/>
                </a:lnTo>
                <a:cubicBezTo>
                  <a:pt x="1135847" y="885093"/>
                  <a:pt x="1143407" y="893474"/>
                  <a:pt x="1153432" y="896816"/>
                </a:cubicBezTo>
                <a:lnTo>
                  <a:pt x="1206186" y="914400"/>
                </a:lnTo>
                <a:cubicBezTo>
                  <a:pt x="1214978" y="920262"/>
                  <a:pt x="1222538" y="928643"/>
                  <a:pt x="1232563" y="931985"/>
                </a:cubicBezTo>
                <a:cubicBezTo>
                  <a:pt x="1249475" y="937622"/>
                  <a:pt x="1267836" y="937281"/>
                  <a:pt x="1285317" y="940777"/>
                </a:cubicBezTo>
                <a:cubicBezTo>
                  <a:pt x="1297166" y="943147"/>
                  <a:pt x="1308763" y="946639"/>
                  <a:pt x="1320486" y="949570"/>
                </a:cubicBezTo>
                <a:cubicBezTo>
                  <a:pt x="1329278" y="955431"/>
                  <a:pt x="1337688" y="961911"/>
                  <a:pt x="1346863" y="967154"/>
                </a:cubicBezTo>
                <a:cubicBezTo>
                  <a:pt x="1358243" y="973657"/>
                  <a:pt x="1372764" y="975471"/>
                  <a:pt x="1382032" y="984739"/>
                </a:cubicBezTo>
                <a:cubicBezTo>
                  <a:pt x="1392898" y="995605"/>
                  <a:pt x="1403154" y="1030520"/>
                  <a:pt x="1408409" y="1046285"/>
                </a:cubicBezTo>
                <a:cubicBezTo>
                  <a:pt x="1402547" y="1090247"/>
                  <a:pt x="1398115" y="1134423"/>
                  <a:pt x="1390824" y="1178170"/>
                </a:cubicBezTo>
                <a:cubicBezTo>
                  <a:pt x="1389300" y="1187312"/>
                  <a:pt x="1387822" y="1197310"/>
                  <a:pt x="1382032" y="1204547"/>
                </a:cubicBezTo>
                <a:cubicBezTo>
                  <a:pt x="1375431" y="1212798"/>
                  <a:pt x="1364447" y="1216270"/>
                  <a:pt x="1355655" y="1222131"/>
                </a:cubicBezTo>
                <a:cubicBezTo>
                  <a:pt x="1349793" y="1230923"/>
                  <a:pt x="1347031" y="1242907"/>
                  <a:pt x="1338070" y="1248508"/>
                </a:cubicBezTo>
                <a:cubicBezTo>
                  <a:pt x="1305273" y="1269007"/>
                  <a:pt x="1239117" y="1271891"/>
                  <a:pt x="1206186" y="1274885"/>
                </a:cubicBezTo>
                <a:cubicBezTo>
                  <a:pt x="1139270" y="1280968"/>
                  <a:pt x="1024729" y="1288154"/>
                  <a:pt x="960001" y="1292470"/>
                </a:cubicBezTo>
                <a:cubicBezTo>
                  <a:pt x="918970" y="1301262"/>
                  <a:pt x="877618" y="1308670"/>
                  <a:pt x="836909" y="1318847"/>
                </a:cubicBezTo>
                <a:cubicBezTo>
                  <a:pt x="825186" y="1321778"/>
                  <a:pt x="813536" y="1325018"/>
                  <a:pt x="801740" y="1327639"/>
                </a:cubicBezTo>
                <a:cubicBezTo>
                  <a:pt x="738079" y="1341785"/>
                  <a:pt x="778536" y="1329512"/>
                  <a:pt x="731401" y="1345223"/>
                </a:cubicBezTo>
                <a:cubicBezTo>
                  <a:pt x="726521" y="1344874"/>
                  <a:pt x="555846" y="1334306"/>
                  <a:pt x="529178" y="1327639"/>
                </a:cubicBezTo>
                <a:cubicBezTo>
                  <a:pt x="518926" y="1325076"/>
                  <a:pt x="512695" y="1313764"/>
                  <a:pt x="502801" y="1310054"/>
                </a:cubicBezTo>
                <a:cubicBezTo>
                  <a:pt x="488809" y="1304807"/>
                  <a:pt x="473722" y="1302615"/>
                  <a:pt x="458840" y="1301262"/>
                </a:cubicBezTo>
                <a:cubicBezTo>
                  <a:pt x="409136" y="1296744"/>
                  <a:pt x="359193" y="1295401"/>
                  <a:pt x="309370" y="1292470"/>
                </a:cubicBezTo>
                <a:cubicBezTo>
                  <a:pt x="291786" y="1289539"/>
                  <a:pt x="274019" y="1287544"/>
                  <a:pt x="256617" y="1283677"/>
                </a:cubicBezTo>
                <a:cubicBezTo>
                  <a:pt x="247570" y="1281666"/>
                  <a:pt x="236793" y="1281438"/>
                  <a:pt x="230240" y="1274885"/>
                </a:cubicBezTo>
                <a:cubicBezTo>
                  <a:pt x="183347" y="1227993"/>
                  <a:pt x="265408" y="1263161"/>
                  <a:pt x="195070" y="1239716"/>
                </a:cubicBezTo>
                <a:cubicBezTo>
                  <a:pt x="180094" y="1229732"/>
                  <a:pt x="144429" y="1206659"/>
                  <a:pt x="133524" y="1195754"/>
                </a:cubicBezTo>
                <a:cubicBezTo>
                  <a:pt x="126052" y="1188282"/>
                  <a:pt x="124732" y="1175238"/>
                  <a:pt x="115940" y="1169377"/>
                </a:cubicBezTo>
                <a:cubicBezTo>
                  <a:pt x="105885" y="1162674"/>
                  <a:pt x="92493" y="1163516"/>
                  <a:pt x="80770" y="1160585"/>
                </a:cubicBezTo>
                <a:cubicBezTo>
                  <a:pt x="74909" y="1151793"/>
                  <a:pt x="67912" y="1143659"/>
                  <a:pt x="63186" y="1134208"/>
                </a:cubicBezTo>
                <a:cubicBezTo>
                  <a:pt x="59041" y="1125918"/>
                  <a:pt x="58894" y="1115933"/>
                  <a:pt x="54393" y="1107831"/>
                </a:cubicBezTo>
                <a:cubicBezTo>
                  <a:pt x="44129" y="1089357"/>
                  <a:pt x="19224" y="1055077"/>
                  <a:pt x="19224" y="1055077"/>
                </a:cubicBezTo>
                <a:cubicBezTo>
                  <a:pt x="16293" y="1031631"/>
                  <a:pt x="14025" y="1008093"/>
                  <a:pt x="10432" y="984739"/>
                </a:cubicBezTo>
                <a:cubicBezTo>
                  <a:pt x="4049" y="943248"/>
                  <a:pt x="-9450" y="923965"/>
                  <a:pt x="10432" y="879231"/>
                </a:cubicBezTo>
                <a:cubicBezTo>
                  <a:pt x="14724" y="869575"/>
                  <a:pt x="28017" y="867508"/>
                  <a:pt x="36809" y="861647"/>
                </a:cubicBezTo>
                <a:cubicBezTo>
                  <a:pt x="39740" y="814755"/>
                  <a:pt x="41531" y="767777"/>
                  <a:pt x="45601" y="720970"/>
                </a:cubicBezTo>
                <a:cubicBezTo>
                  <a:pt x="47396" y="700324"/>
                  <a:pt x="52381" y="680049"/>
                  <a:pt x="54393" y="659423"/>
                </a:cubicBezTo>
                <a:cubicBezTo>
                  <a:pt x="64106" y="559863"/>
                  <a:pt x="61151" y="458575"/>
                  <a:pt x="80770" y="360485"/>
                </a:cubicBezTo>
                <a:cubicBezTo>
                  <a:pt x="113191" y="198392"/>
                  <a:pt x="71312" y="398323"/>
                  <a:pt x="98355" y="290147"/>
                </a:cubicBezTo>
                <a:cubicBezTo>
                  <a:pt x="101979" y="275649"/>
                  <a:pt x="104474" y="260888"/>
                  <a:pt x="107147" y="246185"/>
                </a:cubicBezTo>
                <a:cubicBezTo>
                  <a:pt x="110336" y="228645"/>
                  <a:pt x="110303" y="210343"/>
                  <a:pt x="115940" y="193431"/>
                </a:cubicBezTo>
                <a:cubicBezTo>
                  <a:pt x="119282" y="183406"/>
                  <a:pt x="127663" y="175846"/>
                  <a:pt x="133524" y="167054"/>
                </a:cubicBezTo>
                <a:cubicBezTo>
                  <a:pt x="138804" y="145937"/>
                  <a:pt x="140928" y="120687"/>
                  <a:pt x="159901" y="105508"/>
                </a:cubicBezTo>
                <a:cubicBezTo>
                  <a:pt x="167138" y="99718"/>
                  <a:pt x="177486" y="99647"/>
                  <a:pt x="186278" y="96716"/>
                </a:cubicBezTo>
                <a:cubicBezTo>
                  <a:pt x="195070" y="90854"/>
                  <a:pt x="206054" y="87383"/>
                  <a:pt x="212655" y="79131"/>
                </a:cubicBezTo>
                <a:cubicBezTo>
                  <a:pt x="218445" y="71894"/>
                  <a:pt x="213905" y="58141"/>
                  <a:pt x="221447" y="52754"/>
                </a:cubicBezTo>
                <a:cubicBezTo>
                  <a:pt x="236530" y="41980"/>
                  <a:pt x="256616" y="41032"/>
                  <a:pt x="274201" y="35170"/>
                </a:cubicBezTo>
                <a:cubicBezTo>
                  <a:pt x="282993" y="32239"/>
                  <a:pt x="291342" y="27147"/>
                  <a:pt x="300578" y="26377"/>
                </a:cubicBezTo>
                <a:cubicBezTo>
                  <a:pt x="426530" y="15881"/>
                  <a:pt x="439790" y="4396"/>
                  <a:pt x="467632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1" grpId="0" animBg="1"/>
      <p:bldP spid="72" grpId="0" animBg="1"/>
      <p:bldP spid="76" grpId="0" animBg="1"/>
      <p:bldP spid="77" grpId="0" animBg="1"/>
      <p:bldP spid="78" grpId="0" animBg="1"/>
      <p:bldP spid="73" grpId="0" animBg="1"/>
      <p:bldP spid="75" grpId="0" animBg="1"/>
      <p:bldP spid="146" grpId="0"/>
      <p:bldP spid="147" grpId="0"/>
      <p:bldP spid="148" grpId="0"/>
      <p:bldP spid="149" grpId="0"/>
      <p:bldP spid="150" grpId="0"/>
      <p:bldP spid="151" grpId="0"/>
      <p:bldP spid="252" grpId="0" animBg="1"/>
      <p:bldP spid="253" grpId="0" animBg="1"/>
      <p:bldP spid="255" grpId="0" animBg="1"/>
      <p:bldP spid="256" grpId="0" animBg="1"/>
      <p:bldP spid="258" grpId="0" animBg="1"/>
      <p:bldP spid="259" grpId="0" animBg="1"/>
      <p:bldP spid="260" grpId="0" animBg="1"/>
      <p:bldP spid="262" grpId="0" animBg="1"/>
      <p:bldP spid="263" grpId="0" animBg="1"/>
      <p:bldP spid="2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Graph 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smaller graph that represents the original one.</a:t>
            </a:r>
          </a:p>
          <a:p>
            <a:pP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We Summarize Graphs?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Skewed distributions imply most nodes are unimportant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4FCFC8-6E28-944A-9D36-C992BFB5A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77" y="2432676"/>
            <a:ext cx="1652575" cy="15055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48BFAD3-406F-1845-8DB2-0CC2BA3DE7BE}"/>
              </a:ext>
            </a:extLst>
          </p:cNvPr>
          <p:cNvGrpSpPr/>
          <p:nvPr/>
        </p:nvGrpSpPr>
        <p:grpSpPr>
          <a:xfrm>
            <a:off x="6184007" y="2695898"/>
            <a:ext cx="1495306" cy="955747"/>
            <a:chOff x="6279571" y="2779639"/>
            <a:chExt cx="1781427" cy="11306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C06F8A-328E-0743-BB53-FC2A7BC856C5}"/>
                </a:ext>
              </a:extLst>
            </p:cNvPr>
            <p:cNvSpPr/>
            <p:nvPr/>
          </p:nvSpPr>
          <p:spPr>
            <a:xfrm>
              <a:off x="6279571" y="2779639"/>
              <a:ext cx="308363" cy="228626"/>
            </a:xfrm>
            <a:prstGeom prst="ellipse">
              <a:avLst/>
            </a:prstGeom>
            <a:solidFill>
              <a:srgbClr val="478E82"/>
            </a:solidFill>
            <a:ln>
              <a:solidFill>
                <a:srgbClr val="478E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26B99D-8B8C-CA4B-AC96-2D26F7576EC0}"/>
                </a:ext>
              </a:extLst>
            </p:cNvPr>
            <p:cNvSpPr/>
            <p:nvPr/>
          </p:nvSpPr>
          <p:spPr>
            <a:xfrm>
              <a:off x="7752635" y="2893952"/>
              <a:ext cx="308363" cy="228626"/>
            </a:xfrm>
            <a:prstGeom prst="ellipse">
              <a:avLst/>
            </a:prstGeom>
            <a:solidFill>
              <a:srgbClr val="822A4F"/>
            </a:solidFill>
            <a:ln>
              <a:solidFill>
                <a:srgbClr val="822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BAE7CF8-7BB7-494E-8BDB-E77410218BCD}"/>
                </a:ext>
              </a:extLst>
            </p:cNvPr>
            <p:cNvSpPr/>
            <p:nvPr/>
          </p:nvSpPr>
          <p:spPr>
            <a:xfrm>
              <a:off x="6623513" y="3273472"/>
              <a:ext cx="308363" cy="2286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85C11CE-29B3-AD44-B721-9FFAE4310736}"/>
                </a:ext>
              </a:extLst>
            </p:cNvPr>
            <p:cNvSpPr/>
            <p:nvPr/>
          </p:nvSpPr>
          <p:spPr>
            <a:xfrm>
              <a:off x="7295586" y="3681684"/>
              <a:ext cx="308363" cy="2286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7C7B50-1CBE-6B4B-AE6D-C833C57BC9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934" y="2893952"/>
              <a:ext cx="1164702" cy="114313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7833DC-A731-6746-93C4-4D9E7E2685FE}"/>
                </a:ext>
              </a:extLst>
            </p:cNvPr>
            <p:cNvCxnSpPr>
              <a:cxnSpLocks/>
            </p:cNvCxnSpPr>
            <p:nvPr/>
          </p:nvCxnSpPr>
          <p:spPr>
            <a:xfrm>
              <a:off x="6542775" y="2974784"/>
              <a:ext cx="125897" cy="33217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C8B72CF-722E-AC44-8C51-51ED822CEE5C}"/>
                </a:ext>
              </a:extLst>
            </p:cNvPr>
            <p:cNvCxnSpPr/>
            <p:nvPr/>
          </p:nvCxnSpPr>
          <p:spPr>
            <a:xfrm>
              <a:off x="6886718" y="3468616"/>
              <a:ext cx="454027" cy="246549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3326775-BF83-8C47-841B-EE853A1875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8790" y="3099139"/>
              <a:ext cx="304104" cy="616027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E576010-849E-314E-BD0F-71988D50B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6718" y="3089096"/>
              <a:ext cx="911076" cy="217857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BBC2B43-4106-9F43-B717-880F20DB924C}"/>
              </a:ext>
            </a:extLst>
          </p:cNvPr>
          <p:cNvSpPr/>
          <p:nvPr/>
        </p:nvSpPr>
        <p:spPr>
          <a:xfrm>
            <a:off x="3885206" y="3094795"/>
            <a:ext cx="1491315" cy="404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08F65E-8EB2-1046-9954-053EDFBC5884}"/>
              </a:ext>
            </a:extLst>
          </p:cNvPr>
          <p:cNvSpPr txBox="1"/>
          <p:nvPr/>
        </p:nvSpPr>
        <p:spPr>
          <a:xfrm>
            <a:off x="3648405" y="2808210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987FB6-58D8-D641-B832-FE407A7BA281}"/>
              </a:ext>
            </a:extLst>
          </p:cNvPr>
          <p:cNvSpPr txBox="1"/>
          <p:nvPr/>
        </p:nvSpPr>
        <p:spPr>
          <a:xfrm>
            <a:off x="1814594" y="378489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Original Graph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320E0E-BF72-FC4B-9369-114F15A857AA}"/>
              </a:ext>
            </a:extLst>
          </p:cNvPr>
          <p:cNvSpPr txBox="1"/>
          <p:nvPr/>
        </p:nvSpPr>
        <p:spPr>
          <a:xfrm>
            <a:off x="6169017" y="378489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Graph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B9CB18-3C98-8642-92FB-D043F213A3CE}"/>
              </a:ext>
            </a:extLst>
          </p:cNvPr>
          <p:cNvGrpSpPr/>
          <p:nvPr/>
        </p:nvGrpSpPr>
        <p:grpSpPr>
          <a:xfrm>
            <a:off x="3840612" y="5308083"/>
            <a:ext cx="1656221" cy="824432"/>
            <a:chOff x="3840612" y="5308083"/>
            <a:chExt cx="1656221" cy="82443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DB40D0F-FC75-C04F-9340-A3BFB8F8C829}"/>
                </a:ext>
              </a:extLst>
            </p:cNvPr>
            <p:cNvSpPr/>
            <p:nvPr/>
          </p:nvSpPr>
          <p:spPr>
            <a:xfrm>
              <a:off x="4201336" y="5308083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2C99D56-1700-104C-B078-551DEA184405}"/>
                </a:ext>
              </a:extLst>
            </p:cNvPr>
            <p:cNvSpPr/>
            <p:nvPr/>
          </p:nvSpPr>
          <p:spPr>
            <a:xfrm>
              <a:off x="5040790" y="5744797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79CB86-3FA1-7645-847A-E25A6D238A11}"/>
                </a:ext>
              </a:extLst>
            </p:cNvPr>
            <p:cNvSpPr/>
            <p:nvPr/>
          </p:nvSpPr>
          <p:spPr>
            <a:xfrm>
              <a:off x="3840612" y="5738171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76026A5-0244-4B4E-863C-9D64F1F0C659}"/>
                </a:ext>
              </a:extLst>
            </p:cNvPr>
            <p:cNvSpPr/>
            <p:nvPr/>
          </p:nvSpPr>
          <p:spPr>
            <a:xfrm>
              <a:off x="4643963" y="5734895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2B24B05-7FEB-0240-A157-4D301A1D55C9}"/>
                </a:ext>
              </a:extLst>
            </p:cNvPr>
            <p:cNvSpPr/>
            <p:nvPr/>
          </p:nvSpPr>
          <p:spPr>
            <a:xfrm>
              <a:off x="4315382" y="6036940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E2C1C71-3D8B-364D-8032-593141918D4E}"/>
                </a:ext>
              </a:extLst>
            </p:cNvPr>
            <p:cNvSpPr/>
            <p:nvPr/>
          </p:nvSpPr>
          <p:spPr>
            <a:xfrm>
              <a:off x="4822041" y="6036940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029205E-61BB-F444-835C-DF259ED8EF9E}"/>
                </a:ext>
              </a:extLst>
            </p:cNvPr>
            <p:cNvSpPr/>
            <p:nvPr/>
          </p:nvSpPr>
          <p:spPr>
            <a:xfrm>
              <a:off x="4201335" y="5737394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1197F33-4D71-5844-ACB3-F265B03E9BB2}"/>
                </a:ext>
              </a:extLst>
            </p:cNvPr>
            <p:cNvSpPr/>
            <p:nvPr/>
          </p:nvSpPr>
          <p:spPr>
            <a:xfrm>
              <a:off x="4488940" y="5499233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BF3733B-2F6F-7A48-A0B5-B66826E1C24F}"/>
                </a:ext>
              </a:extLst>
            </p:cNvPr>
            <p:cNvSpPr/>
            <p:nvPr/>
          </p:nvSpPr>
          <p:spPr>
            <a:xfrm>
              <a:off x="5405230" y="5748308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BA0AC74-F892-A94F-931B-E3F229A500F2}"/>
                </a:ext>
              </a:extLst>
            </p:cNvPr>
            <p:cNvSpPr/>
            <p:nvPr/>
          </p:nvSpPr>
          <p:spPr>
            <a:xfrm>
              <a:off x="4822041" y="5355871"/>
              <a:ext cx="91603" cy="9557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5A51153-B106-AE47-95CE-986312E2B78D}"/>
                </a:ext>
              </a:extLst>
            </p:cNvPr>
            <p:cNvCxnSpPr>
              <a:stCxn id="60" idx="5"/>
              <a:endCxn id="52" idx="1"/>
            </p:cNvCxnSpPr>
            <p:nvPr/>
          </p:nvCxnSpPr>
          <p:spPr>
            <a:xfrm>
              <a:off x="4900229" y="5437449"/>
              <a:ext cx="153976" cy="3213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9764A3-AB0D-794C-9477-458BE9A60961}"/>
                </a:ext>
              </a:extLst>
            </p:cNvPr>
            <p:cNvCxnSpPr>
              <a:stCxn id="54" idx="5"/>
              <a:endCxn id="56" idx="1"/>
            </p:cNvCxnSpPr>
            <p:nvPr/>
          </p:nvCxnSpPr>
          <p:spPr>
            <a:xfrm>
              <a:off x="4722151" y="5816474"/>
              <a:ext cx="113305" cy="23446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846C6DD-419D-C347-8FE1-0B617D658233}"/>
                </a:ext>
              </a:extLst>
            </p:cNvPr>
            <p:cNvCxnSpPr>
              <a:stCxn id="56" idx="7"/>
            </p:cNvCxnSpPr>
            <p:nvPr/>
          </p:nvCxnSpPr>
          <p:spPr>
            <a:xfrm flipV="1">
              <a:off x="4900229" y="5840372"/>
              <a:ext cx="153976" cy="2105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E4F0D37-A875-6244-90AD-09038B5CB2ED}"/>
                </a:ext>
              </a:extLst>
            </p:cNvPr>
            <p:cNvCxnSpPr>
              <a:endCxn id="52" idx="2"/>
            </p:cNvCxnSpPr>
            <p:nvPr/>
          </p:nvCxnSpPr>
          <p:spPr>
            <a:xfrm>
              <a:off x="4735566" y="5782683"/>
              <a:ext cx="305224" cy="99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232A221-5CBD-1A47-A7A4-8F099A308076}"/>
                </a:ext>
              </a:extLst>
            </p:cNvPr>
            <p:cNvCxnSpPr>
              <a:stCxn id="54" idx="7"/>
              <a:endCxn id="60" idx="4"/>
            </p:cNvCxnSpPr>
            <p:nvPr/>
          </p:nvCxnSpPr>
          <p:spPr>
            <a:xfrm flipV="1">
              <a:off x="4722151" y="5451446"/>
              <a:ext cx="145692" cy="2974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6A9C2CB-B481-7F4A-9F96-A2FA2D6AAF1A}"/>
                </a:ext>
              </a:extLst>
            </p:cNvPr>
            <p:cNvCxnSpPr>
              <a:stCxn id="58" idx="5"/>
              <a:endCxn id="54" idx="1"/>
            </p:cNvCxnSpPr>
            <p:nvPr/>
          </p:nvCxnSpPr>
          <p:spPr>
            <a:xfrm>
              <a:off x="4567128" y="5580811"/>
              <a:ext cx="90250" cy="1680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041C1DC-49FA-894E-A7C9-5249BEB336B3}"/>
                </a:ext>
              </a:extLst>
            </p:cNvPr>
            <p:cNvCxnSpPr>
              <a:stCxn id="57" idx="7"/>
              <a:endCxn id="58" idx="3"/>
            </p:cNvCxnSpPr>
            <p:nvPr/>
          </p:nvCxnSpPr>
          <p:spPr>
            <a:xfrm flipV="1">
              <a:off x="4279523" y="5580811"/>
              <a:ext cx="222832" cy="1705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963C76E-F2FE-D248-9DBB-FBA8EDAACD17}"/>
                </a:ext>
              </a:extLst>
            </p:cNvPr>
            <p:cNvCxnSpPr>
              <a:stCxn id="55" idx="7"/>
              <a:endCxn id="54" idx="3"/>
            </p:cNvCxnSpPr>
            <p:nvPr/>
          </p:nvCxnSpPr>
          <p:spPr>
            <a:xfrm flipV="1">
              <a:off x="4393570" y="5816474"/>
              <a:ext cx="263808" cy="2344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55F09AE-D2A0-EA4F-8DBD-C53CAD414A6D}"/>
                </a:ext>
              </a:extLst>
            </p:cNvPr>
            <p:cNvCxnSpPr>
              <a:stCxn id="55" idx="6"/>
              <a:endCxn id="56" idx="2"/>
            </p:cNvCxnSpPr>
            <p:nvPr/>
          </p:nvCxnSpPr>
          <p:spPr>
            <a:xfrm>
              <a:off x="4406985" y="6084728"/>
              <a:ext cx="41505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095E46B-9068-EF40-B8CC-C16441940B79}"/>
                </a:ext>
              </a:extLst>
            </p:cNvPr>
            <p:cNvCxnSpPr>
              <a:stCxn id="55" idx="0"/>
              <a:endCxn id="57" idx="5"/>
            </p:cNvCxnSpPr>
            <p:nvPr/>
          </p:nvCxnSpPr>
          <p:spPr>
            <a:xfrm flipH="1" flipV="1">
              <a:off x="4279523" y="5818972"/>
              <a:ext cx="81661" cy="2179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897C73C-1CFD-084A-81F1-789E7323B008}"/>
                </a:ext>
              </a:extLst>
            </p:cNvPr>
            <p:cNvCxnSpPr>
              <a:stCxn id="56" idx="1"/>
              <a:endCxn id="57" idx="7"/>
            </p:cNvCxnSpPr>
            <p:nvPr/>
          </p:nvCxnSpPr>
          <p:spPr>
            <a:xfrm flipH="1" flipV="1">
              <a:off x="4279523" y="5751391"/>
              <a:ext cx="555933" cy="2995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E10ACBB-5C49-7F4A-9D0E-A2D5D43D8663}"/>
                </a:ext>
              </a:extLst>
            </p:cNvPr>
            <p:cNvCxnSpPr>
              <a:stCxn id="55" idx="7"/>
              <a:endCxn id="55" idx="7"/>
            </p:cNvCxnSpPr>
            <p:nvPr/>
          </p:nvCxnSpPr>
          <p:spPr>
            <a:xfrm>
              <a:off x="4393570" y="605093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C91660D-576D-CC4E-A0DE-D657AFAC4B9E}"/>
                </a:ext>
              </a:extLst>
            </p:cNvPr>
            <p:cNvCxnSpPr>
              <a:stCxn id="58" idx="6"/>
              <a:endCxn id="52" idx="1"/>
            </p:cNvCxnSpPr>
            <p:nvPr/>
          </p:nvCxnSpPr>
          <p:spPr>
            <a:xfrm>
              <a:off x="4580543" y="5547021"/>
              <a:ext cx="473662" cy="211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9A0BAF6-37D0-1144-9CA9-907D6BEF4503}"/>
                </a:ext>
              </a:extLst>
            </p:cNvPr>
            <p:cNvCxnSpPr>
              <a:stCxn id="53" idx="6"/>
              <a:endCxn id="57" idx="2"/>
            </p:cNvCxnSpPr>
            <p:nvPr/>
          </p:nvCxnSpPr>
          <p:spPr>
            <a:xfrm flipV="1">
              <a:off x="3932215" y="5785181"/>
              <a:ext cx="269120" cy="7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8E23E3-E4D7-8F44-9456-1FB8106768AE}"/>
                </a:ext>
              </a:extLst>
            </p:cNvPr>
            <p:cNvCxnSpPr>
              <a:stCxn id="51" idx="5"/>
              <a:endCxn id="58" idx="1"/>
            </p:cNvCxnSpPr>
            <p:nvPr/>
          </p:nvCxnSpPr>
          <p:spPr>
            <a:xfrm>
              <a:off x="4279524" y="5389662"/>
              <a:ext cx="222831" cy="123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0F7F5C9-6622-B74A-92BE-06FAE0118341}"/>
                </a:ext>
              </a:extLst>
            </p:cNvPr>
            <p:cNvCxnSpPr>
              <a:stCxn id="52" idx="6"/>
              <a:endCxn id="59" idx="2"/>
            </p:cNvCxnSpPr>
            <p:nvPr/>
          </p:nvCxnSpPr>
          <p:spPr>
            <a:xfrm>
              <a:off x="5132392" y="5792585"/>
              <a:ext cx="272838" cy="35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BB05E34D-B100-8944-A7D5-7E10B2909049}"/>
              </a:ext>
            </a:extLst>
          </p:cNvPr>
          <p:cNvSpPr/>
          <p:nvPr/>
        </p:nvSpPr>
        <p:spPr>
          <a:xfrm>
            <a:off x="5259538" y="5580859"/>
            <a:ext cx="421928" cy="40364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B16EE97-56F3-8F47-AA70-BB70BF53D251}"/>
              </a:ext>
            </a:extLst>
          </p:cNvPr>
          <p:cNvSpPr/>
          <p:nvPr/>
        </p:nvSpPr>
        <p:spPr>
          <a:xfrm>
            <a:off x="4014813" y="5156206"/>
            <a:ext cx="421928" cy="40364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638853F-159C-AE4E-9A91-E91542960095}"/>
              </a:ext>
            </a:extLst>
          </p:cNvPr>
          <p:cNvSpPr/>
          <p:nvPr/>
        </p:nvSpPr>
        <p:spPr>
          <a:xfrm>
            <a:off x="3648405" y="5590761"/>
            <a:ext cx="421928" cy="40364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B7BE899-DF2E-7441-B097-815F1809A2FD}"/>
              </a:ext>
            </a:extLst>
          </p:cNvPr>
          <p:cNvSpPr txBox="1"/>
          <p:nvPr/>
        </p:nvSpPr>
        <p:spPr>
          <a:xfrm>
            <a:off x="5846116" y="5310594"/>
            <a:ext cx="3148722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Shrinking networks should be possible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How to evaluate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Our Idea: Divide and Conquer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0C940-5BC8-1449-897A-C41F3B8F8B3A}"/>
              </a:ext>
            </a:extLst>
          </p:cNvPr>
          <p:cNvSpPr/>
          <p:nvPr/>
        </p:nvSpPr>
        <p:spPr>
          <a:xfrm>
            <a:off x="3726180" y="3832782"/>
            <a:ext cx="1729740" cy="34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26934E1-97C8-C84F-9ADC-C16B19CD1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33" y="2241938"/>
            <a:ext cx="4305292" cy="3194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886D0-F18A-F545-979B-10383708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9" y="4096469"/>
            <a:ext cx="1303564" cy="1228474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9C415571-C19E-0149-8C58-17BBC8C3B9E6}"/>
              </a:ext>
            </a:extLst>
          </p:cNvPr>
          <p:cNvSpPr/>
          <p:nvPr/>
        </p:nvSpPr>
        <p:spPr>
          <a:xfrm rot="5400000" flipV="1">
            <a:off x="1061568" y="3777380"/>
            <a:ext cx="290459" cy="5063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B658A2-A10E-2E48-B97C-EB3EA5DE9D22}"/>
              </a:ext>
            </a:extLst>
          </p:cNvPr>
          <p:cNvGrpSpPr/>
          <p:nvPr/>
        </p:nvGrpSpPr>
        <p:grpSpPr>
          <a:xfrm>
            <a:off x="380889" y="2356301"/>
            <a:ext cx="1601979" cy="1463762"/>
            <a:chOff x="197167" y="3154598"/>
            <a:chExt cx="2367614" cy="23099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A3F8CD-4C66-1F4A-B1CB-589BC47C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73" y="3289474"/>
              <a:ext cx="2074632" cy="2042877"/>
            </a:xfrm>
            <a:prstGeom prst="rect">
              <a:avLst/>
            </a:prstGeom>
          </p:spPr>
        </p:pic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75BBCA63-E94A-404F-8658-DB153FD31B5A}"/>
                </a:ext>
              </a:extLst>
            </p:cNvPr>
            <p:cNvSpPr/>
            <p:nvPr/>
          </p:nvSpPr>
          <p:spPr>
            <a:xfrm>
              <a:off x="568001" y="3430832"/>
              <a:ext cx="658906" cy="354780"/>
            </a:xfrm>
            <a:prstGeom prst="donut">
              <a:avLst>
                <a:gd name="adj" fmla="val 46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5457B541-7DDF-4546-B079-717139C25899}"/>
                </a:ext>
              </a:extLst>
            </p:cNvPr>
            <p:cNvSpPr/>
            <p:nvPr/>
          </p:nvSpPr>
          <p:spPr>
            <a:xfrm>
              <a:off x="1226907" y="4159354"/>
              <a:ext cx="521211" cy="354780"/>
            </a:xfrm>
            <a:prstGeom prst="donut">
              <a:avLst>
                <a:gd name="adj" fmla="val 46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Donut 15">
              <a:extLst>
                <a:ext uri="{FF2B5EF4-FFF2-40B4-BE49-F238E27FC236}">
                  <a16:creationId xmlns:a16="http://schemas.microsoft.com/office/drawing/2014/main" id="{0B3EBB86-4A7B-2D47-851D-11D8555544FE}"/>
                </a:ext>
              </a:extLst>
            </p:cNvPr>
            <p:cNvSpPr/>
            <p:nvPr/>
          </p:nvSpPr>
          <p:spPr>
            <a:xfrm rot="2867860">
              <a:off x="1261079" y="3477044"/>
              <a:ext cx="1365188" cy="720296"/>
            </a:xfrm>
            <a:prstGeom prst="donut">
              <a:avLst>
                <a:gd name="adj" fmla="val 343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B2230FD8-A3E7-7D4D-8655-35D45067CFA5}"/>
                </a:ext>
              </a:extLst>
            </p:cNvPr>
            <p:cNvSpPr/>
            <p:nvPr/>
          </p:nvSpPr>
          <p:spPr>
            <a:xfrm>
              <a:off x="452089" y="3849154"/>
              <a:ext cx="658906" cy="1067101"/>
            </a:xfrm>
            <a:prstGeom prst="donut">
              <a:avLst>
                <a:gd name="adj" fmla="val 46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Donut 17">
              <a:extLst>
                <a:ext uri="{FF2B5EF4-FFF2-40B4-BE49-F238E27FC236}">
                  <a16:creationId xmlns:a16="http://schemas.microsoft.com/office/drawing/2014/main" id="{306EEACD-A242-B64E-92E7-00ACD057A420}"/>
                </a:ext>
              </a:extLst>
            </p:cNvPr>
            <p:cNvSpPr/>
            <p:nvPr/>
          </p:nvSpPr>
          <p:spPr>
            <a:xfrm rot="3495372">
              <a:off x="1034713" y="4496859"/>
              <a:ext cx="658906" cy="855106"/>
            </a:xfrm>
            <a:prstGeom prst="donut">
              <a:avLst>
                <a:gd name="adj" fmla="val 46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C7B8B021-80BF-9B4C-B9DC-A469F039AE92}"/>
                </a:ext>
              </a:extLst>
            </p:cNvPr>
            <p:cNvSpPr/>
            <p:nvPr/>
          </p:nvSpPr>
          <p:spPr>
            <a:xfrm rot="2163183">
              <a:off x="1942506" y="4372052"/>
              <a:ext cx="370496" cy="1025494"/>
            </a:xfrm>
            <a:prstGeom prst="donut">
              <a:avLst>
                <a:gd name="adj" fmla="val 46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7A8525-614A-5849-B8BB-937853BF06F9}"/>
                </a:ext>
              </a:extLst>
            </p:cNvPr>
            <p:cNvSpPr txBox="1"/>
            <p:nvPr/>
          </p:nvSpPr>
          <p:spPr>
            <a:xfrm>
              <a:off x="436262" y="318262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5D12DD-FC24-9D48-8EE9-ECBD50C47C19}"/>
                </a:ext>
              </a:extLst>
            </p:cNvPr>
            <p:cNvSpPr txBox="1"/>
            <p:nvPr/>
          </p:nvSpPr>
          <p:spPr>
            <a:xfrm>
              <a:off x="2176543" y="3238890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785C53-720E-9C45-9AF4-63C8CE79CC5D}"/>
                </a:ext>
              </a:extLst>
            </p:cNvPr>
            <p:cNvSpPr txBox="1"/>
            <p:nvPr/>
          </p:nvSpPr>
          <p:spPr>
            <a:xfrm>
              <a:off x="197167" y="4257487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D63C1A-F49A-E647-AEFD-2E00C3046E9B}"/>
                </a:ext>
              </a:extLst>
            </p:cNvPr>
            <p:cNvSpPr txBox="1"/>
            <p:nvPr/>
          </p:nvSpPr>
          <p:spPr>
            <a:xfrm>
              <a:off x="735390" y="509519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91D7ED-61E5-2546-9507-A7632621E15C}"/>
                </a:ext>
              </a:extLst>
            </p:cNvPr>
            <p:cNvSpPr txBox="1"/>
            <p:nvPr/>
          </p:nvSpPr>
          <p:spPr>
            <a:xfrm>
              <a:off x="2274317" y="4844441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9AB82B-C73F-364A-9B46-139A8662CC8C}"/>
                </a:ext>
              </a:extLst>
            </p:cNvPr>
            <p:cNvSpPr txBox="1"/>
            <p:nvPr/>
          </p:nvSpPr>
          <p:spPr>
            <a:xfrm>
              <a:off x="1673311" y="425075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1B6E6F-7E7B-FE42-9A70-46AA2A4CA4D7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1253966" y="4623788"/>
            <a:ext cx="7797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AAC74E-2DC4-724F-8AD0-0AD09FB1EB2D}"/>
              </a:ext>
            </a:extLst>
          </p:cNvPr>
          <p:cNvGrpSpPr/>
          <p:nvPr/>
        </p:nvGrpSpPr>
        <p:grpSpPr>
          <a:xfrm>
            <a:off x="829702" y="5771145"/>
            <a:ext cx="559867" cy="694868"/>
            <a:chOff x="7277591" y="4000765"/>
            <a:chExt cx="750303" cy="9030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4EBD17-900F-6946-A975-74AE3A3F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615" y="4008736"/>
              <a:ext cx="575173" cy="410561"/>
            </a:xfrm>
            <a:prstGeom prst="rect">
              <a:avLst/>
            </a:prstGeom>
          </p:spPr>
        </p:pic>
        <p:sp>
          <p:nvSpPr>
            <p:cNvPr id="29" name="Donut 28">
              <a:extLst>
                <a:ext uri="{FF2B5EF4-FFF2-40B4-BE49-F238E27FC236}">
                  <a16:creationId xmlns:a16="http://schemas.microsoft.com/office/drawing/2014/main" id="{1D27F5E6-20FD-7649-884C-BDD0ADAB7F2A}"/>
                </a:ext>
              </a:extLst>
            </p:cNvPr>
            <p:cNvSpPr/>
            <p:nvPr/>
          </p:nvSpPr>
          <p:spPr>
            <a:xfrm>
              <a:off x="7277591" y="4000765"/>
              <a:ext cx="750303" cy="474430"/>
            </a:xfrm>
            <a:prstGeom prst="donut">
              <a:avLst>
                <a:gd name="adj" fmla="val 369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E7D2D4-BFE0-4846-9E1E-3820F06E4FB1}"/>
                </a:ext>
              </a:extLst>
            </p:cNvPr>
            <p:cNvSpPr txBox="1"/>
            <p:nvPr/>
          </p:nvSpPr>
          <p:spPr>
            <a:xfrm>
              <a:off x="7478656" y="4442153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3723A5-EC92-5E4F-AEBC-9E19D1E354B1}"/>
              </a:ext>
            </a:extLst>
          </p:cNvPr>
          <p:cNvSpPr txBox="1"/>
          <p:nvPr/>
        </p:nvSpPr>
        <p:spPr>
          <a:xfrm rot="16200000">
            <a:off x="-618821" y="4524986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Summary graph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0CBF08BA-D263-DC42-A4B3-0BB85848C899}"/>
              </a:ext>
            </a:extLst>
          </p:cNvPr>
          <p:cNvSpPr/>
          <p:nvPr/>
        </p:nvSpPr>
        <p:spPr>
          <a:xfrm rot="5400000" flipV="1">
            <a:off x="991187" y="5328839"/>
            <a:ext cx="290459" cy="5063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07AA5-DEB4-8A43-8DC5-5A515BCD7F47}"/>
              </a:ext>
            </a:extLst>
          </p:cNvPr>
          <p:cNvSpPr txBox="1"/>
          <p:nvPr/>
        </p:nvSpPr>
        <p:spPr>
          <a:xfrm>
            <a:off x="2033694" y="443912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Divide and solve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EA9414-72F5-5A4C-BE99-26A1A4A88EF9}"/>
              </a:ext>
            </a:extLst>
          </p:cNvPr>
          <p:cNvSpPr txBox="1"/>
          <p:nvPr/>
        </p:nvSpPr>
        <p:spPr>
          <a:xfrm>
            <a:off x="1979729" y="565304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Conquer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95FFFB-BCB3-4F49-9E2A-9A4EB5EB950A}"/>
              </a:ext>
            </a:extLst>
          </p:cNvPr>
          <p:cNvCxnSpPr>
            <a:cxnSpLocks/>
          </p:cNvCxnSpPr>
          <p:nvPr/>
        </p:nvCxnSpPr>
        <p:spPr>
          <a:xfrm flipH="1">
            <a:off x="1220714" y="5837711"/>
            <a:ext cx="7797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FBD8F8-90BF-9D4A-81C8-86CD3D344E43}"/>
              </a:ext>
            </a:extLst>
          </p:cNvPr>
          <p:cNvSpPr/>
          <p:nvPr/>
        </p:nvSpPr>
        <p:spPr>
          <a:xfrm flipH="1">
            <a:off x="4444945" y="3821697"/>
            <a:ext cx="466130" cy="1156703"/>
          </a:xfrm>
          <a:prstGeom prst="rightBrace">
            <a:avLst/>
          </a:prstGeom>
          <a:ln w="38100">
            <a:solidFill>
              <a:srgbClr val="021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837C1FC2-F48E-C146-BC13-1FE1570D3773}"/>
              </a:ext>
            </a:extLst>
          </p:cNvPr>
          <p:cNvCxnSpPr>
            <a:cxnSpLocks/>
            <a:stCxn id="33" idx="0"/>
          </p:cNvCxnSpPr>
          <p:nvPr/>
        </p:nvCxnSpPr>
        <p:spPr>
          <a:xfrm rot="5400000" flipH="1" flipV="1">
            <a:off x="3307777" y="3117002"/>
            <a:ext cx="986757" cy="1657485"/>
          </a:xfrm>
          <a:prstGeom prst="bentConnector2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47469CDE-9C3A-9943-A4AA-6C238FDD7EA5}"/>
              </a:ext>
            </a:extLst>
          </p:cNvPr>
          <p:cNvCxnSpPr/>
          <p:nvPr/>
        </p:nvCxnSpPr>
        <p:spPr>
          <a:xfrm flipV="1">
            <a:off x="2972413" y="4808454"/>
            <a:ext cx="1633020" cy="844591"/>
          </a:xfrm>
          <a:prstGeom prst="bentConnector3">
            <a:avLst/>
          </a:prstGeom>
          <a:ln w="28575">
            <a:solidFill>
              <a:srgbClr val="021C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8CDB972-33F4-7041-BF35-630B96826910}"/>
              </a:ext>
            </a:extLst>
          </p:cNvPr>
          <p:cNvSpPr txBox="1"/>
          <p:nvPr/>
        </p:nvSpPr>
        <p:spPr>
          <a:xfrm>
            <a:off x="2590095" y="2665997"/>
            <a:ext cx="200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Evaluate the structure of the summary graph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763D2C-0E41-D74A-BB23-A14C20A04740}"/>
              </a:ext>
            </a:extLst>
          </p:cNvPr>
          <p:cNvSpPr txBox="1"/>
          <p:nvPr/>
        </p:nvSpPr>
        <p:spPr>
          <a:xfrm>
            <a:off x="3148221" y="5635016"/>
            <a:ext cx="2009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Evaluate super-nodes</a:t>
            </a:r>
          </a:p>
        </p:txBody>
      </p:sp>
    </p:spTree>
    <p:extLst>
      <p:ext uri="{BB962C8B-B14F-4D97-AF65-F5344CB8AC3E}">
        <p14:creationId xmlns:p14="http://schemas.microsoft.com/office/powerpoint/2010/main" val="25351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Sample Visualization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8D89CC-2F5D-F345-886B-C335E14B6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NetGist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generates meaningful summaries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NetGist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generates different summaries for different tasks</a:t>
            </a:r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860D1AA4-E1A6-3D49-9BDE-AEA1CE7E6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568" y="3410878"/>
            <a:ext cx="6105782" cy="27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Graph Optimization Problem (GOP)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86645" cy="43513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graph            , a set of input parameters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and a quality function                          and set</a:t>
            </a: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best set of objects      such that,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945AEFF-69B8-0C4D-A1C5-78D0DD12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6" y="4027140"/>
            <a:ext cx="8205107" cy="2435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6F2D5-0721-4B44-9C37-D8F7FB960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01" y="3328706"/>
            <a:ext cx="3568997" cy="561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E41FE-27BC-1A42-BD78-2C81EF76D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4" y="2863467"/>
            <a:ext cx="518006" cy="360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34B35-EB68-AB44-B786-45E08DBF4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50" y="2412570"/>
            <a:ext cx="342445" cy="309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0E4487-8185-BA43-BEE2-32FCBD177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87" y="2375507"/>
            <a:ext cx="2323127" cy="353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B962C6-6C84-2344-A2D1-D0945DA11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9" y="1853550"/>
            <a:ext cx="1139183" cy="395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39707-ABF0-804E-BB07-67B1781FE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5" y="2397238"/>
            <a:ext cx="322051" cy="3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24" y="3833942"/>
            <a:ext cx="2309701" cy="1838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Why Learning Makes Sense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81550" cy="435133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Tasks require repeated summary generation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problems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not have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summarization algorithm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 for the tasks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complicated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 to formulate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dependent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689" y="1047531"/>
            <a:ext cx="2388170" cy="1778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5607" y="767982"/>
            <a:ext cx="173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Original Graph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36064" y="2650288"/>
            <a:ext cx="1911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Summary Graph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42452" y="3830412"/>
            <a:ext cx="898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Layout</a:t>
            </a:r>
            <a:endParaRPr lang="en-US" sz="20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6889032" y="2996918"/>
            <a:ext cx="1605485" cy="790793"/>
            <a:chOff x="6840610" y="2868723"/>
            <a:chExt cx="1605485" cy="79079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C06F8A-328E-0743-BB53-FC2A7BC856C5}"/>
                </a:ext>
              </a:extLst>
            </p:cNvPr>
            <p:cNvSpPr/>
            <p:nvPr/>
          </p:nvSpPr>
          <p:spPr>
            <a:xfrm>
              <a:off x="6840610" y="3047406"/>
              <a:ext cx="258836" cy="1932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126B99D-8B8C-CA4B-AC96-2D26F7576EC0}"/>
                </a:ext>
              </a:extLst>
            </p:cNvPr>
            <p:cNvSpPr/>
            <p:nvPr/>
          </p:nvSpPr>
          <p:spPr>
            <a:xfrm>
              <a:off x="8187259" y="2868723"/>
              <a:ext cx="258836" cy="1932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BAE7CF8-7BB7-494E-8BDB-E77410218BCD}"/>
                </a:ext>
              </a:extLst>
            </p:cNvPr>
            <p:cNvSpPr/>
            <p:nvPr/>
          </p:nvSpPr>
          <p:spPr>
            <a:xfrm>
              <a:off x="7294600" y="3403113"/>
              <a:ext cx="258836" cy="1932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5C11CE-29B3-AD44-B721-9FFAE4310736}"/>
                </a:ext>
              </a:extLst>
            </p:cNvPr>
            <p:cNvSpPr/>
            <p:nvPr/>
          </p:nvSpPr>
          <p:spPr>
            <a:xfrm>
              <a:off x="8187259" y="3466260"/>
              <a:ext cx="258836" cy="1932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7833DC-A731-6746-93C4-4D9E7E2685FE}"/>
                </a:ext>
              </a:extLst>
            </p:cNvPr>
            <p:cNvCxnSpPr>
              <a:cxnSpLocks/>
              <a:stCxn id="14" idx="5"/>
              <a:endCxn id="16" idx="1"/>
            </p:cNvCxnSpPr>
            <p:nvPr/>
          </p:nvCxnSpPr>
          <p:spPr>
            <a:xfrm>
              <a:off x="7061540" y="3212360"/>
              <a:ext cx="270966" cy="219055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8B72CF-722E-AC44-8C51-51ED822CEE5C}"/>
                </a:ext>
              </a:extLst>
            </p:cNvPr>
            <p:cNvCxnSpPr>
              <a:stCxn id="16" idx="6"/>
              <a:endCxn id="17" idx="2"/>
            </p:cNvCxnSpPr>
            <p:nvPr/>
          </p:nvCxnSpPr>
          <p:spPr>
            <a:xfrm>
              <a:off x="7553436" y="3499741"/>
              <a:ext cx="633823" cy="63147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3326775-BF83-8C47-841B-EE853A187578}"/>
                </a:ext>
              </a:extLst>
            </p:cNvPr>
            <p:cNvCxnSpPr>
              <a:cxnSpLocks/>
              <a:stCxn id="17" idx="0"/>
              <a:endCxn id="15" idx="4"/>
            </p:cNvCxnSpPr>
            <p:nvPr/>
          </p:nvCxnSpPr>
          <p:spPr>
            <a:xfrm flipV="1">
              <a:off x="8316677" y="3061979"/>
              <a:ext cx="0" cy="404281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576010-849E-314E-BD0F-71988D50B64B}"/>
                </a:ext>
              </a:extLst>
            </p:cNvPr>
            <p:cNvCxnSpPr>
              <a:cxnSpLocks/>
              <a:endCxn id="16" idx="7"/>
            </p:cNvCxnSpPr>
            <p:nvPr/>
          </p:nvCxnSpPr>
          <p:spPr>
            <a:xfrm flipH="1">
              <a:off x="7515530" y="3033676"/>
              <a:ext cx="709636" cy="397739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E576010-849E-314E-BD0F-71988D50B64B}"/>
                </a:ext>
              </a:extLst>
            </p:cNvPr>
            <p:cNvCxnSpPr>
              <a:cxnSpLocks/>
              <a:stCxn id="17" idx="1"/>
              <a:endCxn id="14" idx="6"/>
            </p:cNvCxnSpPr>
            <p:nvPr/>
          </p:nvCxnSpPr>
          <p:spPr>
            <a:xfrm flipH="1" flipV="1">
              <a:off x="7099446" y="3144034"/>
              <a:ext cx="1125719" cy="350528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74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Background: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Actions 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move your board left / right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Universe of States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current screen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score you earned at current step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How to choose your action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Procedure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predicted future total rewards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1734F4-E09D-1747-BE3D-91D43FE7662B}"/>
              </a:ext>
            </a:extLst>
          </p:cNvPr>
          <p:cNvGrpSpPr/>
          <p:nvPr/>
        </p:nvGrpSpPr>
        <p:grpSpPr>
          <a:xfrm>
            <a:off x="5452644" y="5102579"/>
            <a:ext cx="3411259" cy="1618897"/>
            <a:chOff x="4868913" y="3300362"/>
            <a:chExt cx="4188076" cy="2586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AF1FA8-DF0D-3B47-B421-6A139DD99D19}"/>
                </a:ext>
              </a:extLst>
            </p:cNvPr>
            <p:cNvSpPr/>
            <p:nvPr/>
          </p:nvSpPr>
          <p:spPr>
            <a:xfrm>
              <a:off x="7317692" y="4392457"/>
              <a:ext cx="1739297" cy="6241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1FFEAE-C965-2E41-9CCF-C851DBAA811B}"/>
                </a:ext>
              </a:extLst>
            </p:cNvPr>
            <p:cNvSpPr/>
            <p:nvPr/>
          </p:nvSpPr>
          <p:spPr>
            <a:xfrm>
              <a:off x="4868913" y="4392457"/>
              <a:ext cx="1739297" cy="6241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Agent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CDDC1693-E476-1241-B6FF-2AB89AE8E97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025911" y="3729339"/>
              <a:ext cx="7225" cy="2574540"/>
            </a:xfrm>
            <a:prstGeom prst="bentConnector4">
              <a:avLst>
                <a:gd name="adj1" fmla="val 3600008"/>
                <a:gd name="adj2" fmla="val 10006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F868F0A2-272C-6D4C-8744-B1057E752EC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7012729" y="3119383"/>
              <a:ext cx="7225" cy="2574540"/>
            </a:xfrm>
            <a:prstGeom prst="bentConnector4">
              <a:avLst>
                <a:gd name="adj1" fmla="val 3600008"/>
                <a:gd name="adj2" fmla="val 10006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AF6874-E6B3-FC44-B655-F76249063EC4}"/>
                </a:ext>
              </a:extLst>
            </p:cNvPr>
            <p:cNvSpPr txBox="1"/>
            <p:nvPr/>
          </p:nvSpPr>
          <p:spPr>
            <a:xfrm>
              <a:off x="6169814" y="3300362"/>
              <a:ext cx="2030013" cy="540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Observation</a:t>
              </a:r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4EF6F3-6545-9A46-8C5A-7EF137D2E2B5}"/>
                </a:ext>
              </a:extLst>
            </p:cNvPr>
            <p:cNvSpPr txBox="1"/>
            <p:nvPr/>
          </p:nvSpPr>
          <p:spPr>
            <a:xfrm>
              <a:off x="6424845" y="3710129"/>
              <a:ext cx="1092656" cy="540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Reward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F181EA-48D6-1844-9D39-ED3A3A08B761}"/>
                </a:ext>
              </a:extLst>
            </p:cNvPr>
            <p:cNvSpPr txBox="1"/>
            <p:nvPr/>
          </p:nvSpPr>
          <p:spPr>
            <a:xfrm>
              <a:off x="6520845" y="5346285"/>
              <a:ext cx="925373" cy="540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Action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EEFB66A-1EDD-D24F-9D26-EFD48B372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0" r="32408" b="14632"/>
          <a:stretch/>
        </p:blipFill>
        <p:spPr>
          <a:xfrm>
            <a:off x="5188537" y="1303867"/>
            <a:ext cx="3675366" cy="2556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FE17E5-EF85-724B-9B0E-E85849D81792}"/>
              </a:ext>
            </a:extLst>
          </p:cNvPr>
          <p:cNvSpPr txBox="1"/>
          <p:nvPr/>
        </p:nvSpPr>
        <p:spPr>
          <a:xfrm>
            <a:off x="6512250" y="388737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Atari game</a:t>
            </a:r>
          </a:p>
        </p:txBody>
      </p:sp>
    </p:spTree>
    <p:extLst>
      <p:ext uri="{BB962C8B-B14F-4D97-AF65-F5344CB8AC3E}">
        <p14:creationId xmlns:p14="http://schemas.microsoft.com/office/powerpoint/2010/main" val="25479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Universe of Actions: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Q: What kind of merge?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A: Sometimes it is not enough to merge adjacent nodes.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FDDA003C-E3D6-F94B-BFFA-1D995FE4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31" y="3774862"/>
            <a:ext cx="6347337" cy="25047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D1EB80-90D0-B341-90C3-A34468F53241}"/>
              </a:ext>
            </a:extLst>
          </p:cNvPr>
          <p:cNvCxnSpPr/>
          <p:nvPr/>
        </p:nvCxnSpPr>
        <p:spPr>
          <a:xfrm flipH="1">
            <a:off x="5669935" y="3657293"/>
            <a:ext cx="1578078" cy="0"/>
          </a:xfrm>
          <a:prstGeom prst="line">
            <a:avLst/>
          </a:prstGeom>
          <a:ln>
            <a:solidFill>
              <a:srgbClr val="021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4F540E-646C-5F4E-9864-B9B3E45F47BC}"/>
              </a:ext>
            </a:extLst>
          </p:cNvPr>
          <p:cNvSpPr txBox="1"/>
          <p:nvPr/>
        </p:nvSpPr>
        <p:spPr>
          <a:xfrm>
            <a:off x="5669935" y="3287961"/>
            <a:ext cx="13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 edges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7D8F64-1DD5-D64A-A9E2-D6B267AAAD4D}"/>
              </a:ext>
            </a:extLst>
          </p:cNvPr>
          <p:cNvCxnSpPr/>
          <p:nvPr/>
        </p:nvCxnSpPr>
        <p:spPr>
          <a:xfrm flipH="1">
            <a:off x="3418348" y="3657293"/>
            <a:ext cx="1578078" cy="0"/>
          </a:xfrm>
          <a:prstGeom prst="line">
            <a:avLst/>
          </a:prstGeom>
          <a:ln>
            <a:solidFill>
              <a:srgbClr val="021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693D16-3FB8-324B-8FFE-FA443E6CF7E6}"/>
              </a:ext>
            </a:extLst>
          </p:cNvPr>
          <p:cNvSpPr txBox="1"/>
          <p:nvPr/>
        </p:nvSpPr>
        <p:spPr>
          <a:xfrm>
            <a:off x="3418348" y="3287961"/>
            <a:ext cx="14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 spokes</a:t>
            </a:r>
          </a:p>
        </p:txBody>
      </p:sp>
    </p:spTree>
    <p:extLst>
      <p:ext uri="{BB962C8B-B14F-4D97-AF65-F5344CB8AC3E}">
        <p14:creationId xmlns:p14="http://schemas.microsoft.com/office/powerpoint/2010/main" val="9318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Graph </a:t>
            </a:r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Mining Tasks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Viral Marketing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Community Detection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Information Diffusion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Anomaly Detection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Immunization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Pattern Detection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541FC-AA9B-9E4A-B516-B41F88AB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49" y="1811712"/>
            <a:ext cx="2519654" cy="1889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05CD8-608A-C641-A5BB-A8DF3637C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324" y="1337356"/>
            <a:ext cx="2173922" cy="1248438"/>
          </a:xfrm>
          <a:prstGeom prst="rect">
            <a:avLst/>
          </a:prstGeom>
        </p:spPr>
      </p:pic>
      <p:pic>
        <p:nvPicPr>
          <p:cNvPr id="10" name="Picture 3" descr="facebook-for-ios-icon.jpg (177×178)">
            <a:extLst>
              <a:ext uri="{FF2B5EF4-FFF2-40B4-BE49-F238E27FC236}">
                <a16:creationId xmlns:a16="http://schemas.microsoft.com/office/drawing/2014/main" id="{708237E3-5147-7142-8B42-C33809E3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79" y="2974860"/>
            <a:ext cx="749494" cy="7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6D6C66-EC14-E543-BFB3-14CE6CAAC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235" y="3798303"/>
            <a:ext cx="1782521" cy="1188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49D8FA-7983-CF44-8730-84016CBC1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405" y="4239058"/>
            <a:ext cx="2484344" cy="1949255"/>
          </a:xfrm>
          <a:prstGeom prst="rect">
            <a:avLst/>
          </a:prstGeom>
        </p:spPr>
      </p:pic>
      <p:pic>
        <p:nvPicPr>
          <p:cNvPr id="13" name="Picture 2" descr="http://media.corporate-ir.net/media_files/IROL/17/176060/img/logos/amazon_logo_RGB.jpg">
            <a:extLst>
              <a:ext uri="{FF2B5EF4-FFF2-40B4-BE49-F238E27FC236}">
                <a16:creationId xmlns:a16="http://schemas.microsoft.com/office/drawing/2014/main" id="{D919FB77-BD90-1941-B639-A0260114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23" y="6005934"/>
            <a:ext cx="1176202" cy="4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9740" y="5906036"/>
            <a:ext cx="5985933" cy="461665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How to handle large scale networks?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904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K</a:t>
            </a:r>
            <a:r>
              <a:rPr lang="en-US" sz="2800" b="1" dirty="0">
                <a:solidFill>
                  <a:srgbClr val="9B1303"/>
                </a:solidFill>
                <a:latin typeface="Arial" charset="0"/>
                <a:cs typeface="Arial" charset="0"/>
              </a:rPr>
              <a:t>th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 Order merge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3BD9A6-C02B-6D4D-8127-681FF1C1B3E9}"/>
              </a:ext>
            </a:extLst>
          </p:cNvPr>
          <p:cNvSpPr/>
          <p:nvPr/>
        </p:nvSpPr>
        <p:spPr>
          <a:xfrm>
            <a:off x="1437462" y="2429423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BDBD91-6372-6441-9C1B-AD7996E6D637}"/>
              </a:ext>
            </a:extLst>
          </p:cNvPr>
          <p:cNvSpPr/>
          <p:nvPr/>
        </p:nvSpPr>
        <p:spPr>
          <a:xfrm>
            <a:off x="2102672" y="2409968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C575D0-A416-F64C-BEE0-08380548ADD8}"/>
              </a:ext>
            </a:extLst>
          </p:cNvPr>
          <p:cNvSpPr/>
          <p:nvPr/>
        </p:nvSpPr>
        <p:spPr>
          <a:xfrm>
            <a:off x="2767882" y="2409968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A7BF1E-24A5-3349-9114-8F694E7A7052}"/>
              </a:ext>
            </a:extLst>
          </p:cNvPr>
          <p:cNvSpPr/>
          <p:nvPr/>
        </p:nvSpPr>
        <p:spPr>
          <a:xfrm>
            <a:off x="924773" y="2138129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52814F-E86F-2C4C-8D35-CB5D8DDA136B}"/>
              </a:ext>
            </a:extLst>
          </p:cNvPr>
          <p:cNvSpPr/>
          <p:nvPr/>
        </p:nvSpPr>
        <p:spPr>
          <a:xfrm>
            <a:off x="924773" y="275062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6B3ADD-13FD-C040-96C4-8927AC0C3E84}"/>
              </a:ext>
            </a:extLst>
          </p:cNvPr>
          <p:cNvSpPr/>
          <p:nvPr/>
        </p:nvSpPr>
        <p:spPr>
          <a:xfrm>
            <a:off x="3343049" y="2118219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9FAEAE-F118-3B46-9562-57215F0C077F}"/>
              </a:ext>
            </a:extLst>
          </p:cNvPr>
          <p:cNvSpPr/>
          <p:nvPr/>
        </p:nvSpPr>
        <p:spPr>
          <a:xfrm>
            <a:off x="3343048" y="2731170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A5C74D-0675-ED4D-A18C-C876B34ABA04}"/>
              </a:ext>
            </a:extLst>
          </p:cNvPr>
          <p:cNvCxnSpPr>
            <a:cxnSpLocks/>
            <a:stCxn id="13" idx="3"/>
            <a:endCxn id="10" idx="7"/>
          </p:cNvCxnSpPr>
          <p:nvPr/>
        </p:nvCxnSpPr>
        <p:spPr>
          <a:xfrm flipH="1">
            <a:off x="2984333" y="2331758"/>
            <a:ext cx="395853" cy="114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A6C22F-54D7-2C43-97E4-7D87A74A991A}"/>
              </a:ext>
            </a:extLst>
          </p:cNvPr>
          <p:cNvCxnSpPr>
            <a:stCxn id="14" idx="2"/>
            <a:endCxn id="10" idx="5"/>
          </p:cNvCxnSpPr>
          <p:nvPr/>
        </p:nvCxnSpPr>
        <p:spPr>
          <a:xfrm flipH="1" flipV="1">
            <a:off x="2984333" y="2623507"/>
            <a:ext cx="358716" cy="232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3C89DE-2F82-DC41-8F3A-2B2270A33010}"/>
              </a:ext>
            </a:extLst>
          </p:cNvPr>
          <p:cNvCxnSpPr>
            <a:stCxn id="10" idx="2"/>
            <a:endCxn id="9" idx="6"/>
          </p:cNvCxnSpPr>
          <p:nvPr/>
        </p:nvCxnSpPr>
        <p:spPr>
          <a:xfrm flipH="1">
            <a:off x="2356260" y="2535057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B2A211-B09F-5C47-B7BF-AE6B389B007D}"/>
              </a:ext>
            </a:extLst>
          </p:cNvPr>
          <p:cNvCxnSpPr>
            <a:stCxn id="9" idx="2"/>
            <a:endCxn id="8" idx="6"/>
          </p:cNvCxnSpPr>
          <p:nvPr/>
        </p:nvCxnSpPr>
        <p:spPr>
          <a:xfrm flipH="1">
            <a:off x="1691050" y="2535057"/>
            <a:ext cx="411622" cy="19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10151B-1A57-A84B-A4BB-2DBD8565736E}"/>
              </a:ext>
            </a:extLst>
          </p:cNvPr>
          <p:cNvCxnSpPr>
            <a:stCxn id="8" idx="1"/>
            <a:endCxn id="11" idx="6"/>
          </p:cNvCxnSpPr>
          <p:nvPr/>
        </p:nvCxnSpPr>
        <p:spPr>
          <a:xfrm flipH="1" flipV="1">
            <a:off x="1178361" y="2263217"/>
            <a:ext cx="296238" cy="202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89D459-A0BE-CD44-BAD8-FF3461D28161}"/>
              </a:ext>
            </a:extLst>
          </p:cNvPr>
          <p:cNvCxnSpPr>
            <a:stCxn id="8" idx="3"/>
            <a:endCxn id="12" idx="7"/>
          </p:cNvCxnSpPr>
          <p:nvPr/>
        </p:nvCxnSpPr>
        <p:spPr>
          <a:xfrm flipH="1">
            <a:off x="1141224" y="2642962"/>
            <a:ext cx="333376" cy="14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A09FCFB-2F36-BB48-87C7-0F0E4F890136}"/>
              </a:ext>
            </a:extLst>
          </p:cNvPr>
          <p:cNvSpPr/>
          <p:nvPr/>
        </p:nvSpPr>
        <p:spPr>
          <a:xfrm>
            <a:off x="2767882" y="2419966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B4F767-FC41-7C40-ACD2-84C478C786C5}"/>
              </a:ext>
            </a:extLst>
          </p:cNvPr>
          <p:cNvSpPr/>
          <p:nvPr/>
        </p:nvSpPr>
        <p:spPr>
          <a:xfrm>
            <a:off x="2098940" y="2409969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AA1470-1E5A-C947-BBB7-2BCFD81E1A31}"/>
              </a:ext>
            </a:extLst>
          </p:cNvPr>
          <p:cNvSpPr txBox="1"/>
          <p:nvPr/>
        </p:nvSpPr>
        <p:spPr>
          <a:xfrm>
            <a:off x="4003520" y="2258238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order merge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607772-FF4E-3840-A41A-2CCAA18CA235}"/>
              </a:ext>
            </a:extLst>
          </p:cNvPr>
          <p:cNvSpPr/>
          <p:nvPr/>
        </p:nvSpPr>
        <p:spPr>
          <a:xfrm>
            <a:off x="1434221" y="3873620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4AB17D-F470-0345-A170-CDC3744AEBBE}"/>
              </a:ext>
            </a:extLst>
          </p:cNvPr>
          <p:cNvSpPr/>
          <p:nvPr/>
        </p:nvSpPr>
        <p:spPr>
          <a:xfrm>
            <a:off x="2099431" y="3873620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135A16-14A0-A149-AA8D-C9E8004107A5}"/>
              </a:ext>
            </a:extLst>
          </p:cNvPr>
          <p:cNvSpPr/>
          <p:nvPr/>
        </p:nvSpPr>
        <p:spPr>
          <a:xfrm>
            <a:off x="2764641" y="3873620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1A5DE2-77BA-FB4C-BE4F-5CFF444C9AC5}"/>
              </a:ext>
            </a:extLst>
          </p:cNvPr>
          <p:cNvSpPr/>
          <p:nvPr/>
        </p:nvSpPr>
        <p:spPr>
          <a:xfrm>
            <a:off x="921532" y="3582326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64C093A-85C5-864D-B75C-79AB644A27D7}"/>
              </a:ext>
            </a:extLst>
          </p:cNvPr>
          <p:cNvSpPr/>
          <p:nvPr/>
        </p:nvSpPr>
        <p:spPr>
          <a:xfrm>
            <a:off x="921532" y="4194822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D37CAB3-8F8C-8441-8A8E-A667ADBB00C6}"/>
              </a:ext>
            </a:extLst>
          </p:cNvPr>
          <p:cNvSpPr/>
          <p:nvPr/>
        </p:nvSpPr>
        <p:spPr>
          <a:xfrm>
            <a:off x="3339808" y="3581871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E12193-7B41-834B-ABB0-6251AFAF2F0F}"/>
              </a:ext>
            </a:extLst>
          </p:cNvPr>
          <p:cNvSpPr/>
          <p:nvPr/>
        </p:nvSpPr>
        <p:spPr>
          <a:xfrm>
            <a:off x="3339807" y="4194822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6B7876-CCE7-2A40-BE0F-73DBB531570B}"/>
              </a:ext>
            </a:extLst>
          </p:cNvPr>
          <p:cNvCxnSpPr>
            <a:cxnSpLocks/>
            <a:stCxn id="33" idx="3"/>
            <a:endCxn id="30" idx="7"/>
          </p:cNvCxnSpPr>
          <p:nvPr/>
        </p:nvCxnSpPr>
        <p:spPr>
          <a:xfrm flipH="1">
            <a:off x="2981092" y="3795410"/>
            <a:ext cx="395853" cy="114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1D7D4C-3A6D-B24C-8BF9-DCC5F3F162EA}"/>
              </a:ext>
            </a:extLst>
          </p:cNvPr>
          <p:cNvCxnSpPr>
            <a:stCxn id="34" idx="2"/>
            <a:endCxn id="30" idx="5"/>
          </p:cNvCxnSpPr>
          <p:nvPr/>
        </p:nvCxnSpPr>
        <p:spPr>
          <a:xfrm flipH="1" flipV="1">
            <a:off x="2981092" y="4087159"/>
            <a:ext cx="358716" cy="232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F030C6-0FDB-0346-BDDC-09324090A949}"/>
              </a:ext>
            </a:extLst>
          </p:cNvPr>
          <p:cNvCxnSpPr>
            <a:stCxn id="30" idx="2"/>
            <a:endCxn id="29" idx="6"/>
          </p:cNvCxnSpPr>
          <p:nvPr/>
        </p:nvCxnSpPr>
        <p:spPr>
          <a:xfrm flipH="1">
            <a:off x="2353019" y="3998709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1148C7-D7EF-5A42-8088-A599C3E55E72}"/>
              </a:ext>
            </a:extLst>
          </p:cNvPr>
          <p:cNvCxnSpPr>
            <a:stCxn id="29" idx="2"/>
            <a:endCxn id="28" idx="6"/>
          </p:cNvCxnSpPr>
          <p:nvPr/>
        </p:nvCxnSpPr>
        <p:spPr>
          <a:xfrm flipH="1">
            <a:off x="1687810" y="3998709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7778BA-8F16-3D48-8C81-C12DE65667F4}"/>
              </a:ext>
            </a:extLst>
          </p:cNvPr>
          <p:cNvCxnSpPr>
            <a:stCxn id="28" idx="1"/>
            <a:endCxn id="31" idx="6"/>
          </p:cNvCxnSpPr>
          <p:nvPr/>
        </p:nvCxnSpPr>
        <p:spPr>
          <a:xfrm flipH="1" flipV="1">
            <a:off x="1175120" y="3707414"/>
            <a:ext cx="296238" cy="202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87F7EF-BEDC-0E43-815A-9791776833F9}"/>
              </a:ext>
            </a:extLst>
          </p:cNvPr>
          <p:cNvCxnSpPr>
            <a:stCxn id="28" idx="3"/>
            <a:endCxn id="32" idx="7"/>
          </p:cNvCxnSpPr>
          <p:nvPr/>
        </p:nvCxnSpPr>
        <p:spPr>
          <a:xfrm flipH="1">
            <a:off x="1137983" y="4087159"/>
            <a:ext cx="333376" cy="14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09D5909E-1F0A-9D42-8B27-14BD95512EA5}"/>
              </a:ext>
            </a:extLst>
          </p:cNvPr>
          <p:cNvSpPr/>
          <p:nvPr/>
        </p:nvSpPr>
        <p:spPr>
          <a:xfrm>
            <a:off x="2764641" y="3883618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8F2F58-8413-A341-BC2D-41B31AA5830C}"/>
              </a:ext>
            </a:extLst>
          </p:cNvPr>
          <p:cNvSpPr/>
          <p:nvPr/>
        </p:nvSpPr>
        <p:spPr>
          <a:xfrm>
            <a:off x="1434221" y="3873621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373737F-4E78-CA41-8BC6-8B018D1E8CC4}"/>
              </a:ext>
            </a:extLst>
          </p:cNvPr>
          <p:cNvSpPr/>
          <p:nvPr/>
        </p:nvSpPr>
        <p:spPr>
          <a:xfrm>
            <a:off x="7521396" y="4043331"/>
            <a:ext cx="210433" cy="2008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F7CBD57-9FCD-FE41-BC62-72A3BF8B692D}"/>
              </a:ext>
            </a:extLst>
          </p:cNvPr>
          <p:cNvSpPr/>
          <p:nvPr/>
        </p:nvSpPr>
        <p:spPr>
          <a:xfrm>
            <a:off x="6873324" y="3809524"/>
            <a:ext cx="210433" cy="2008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9B458E-91AB-9F4C-B3F9-1E74F9CCAB0B}"/>
              </a:ext>
            </a:extLst>
          </p:cNvPr>
          <p:cNvSpPr/>
          <p:nvPr/>
        </p:nvSpPr>
        <p:spPr>
          <a:xfrm>
            <a:off x="6873324" y="4301142"/>
            <a:ext cx="210433" cy="2008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C14FBAE-8A1A-B849-9594-8195C2D668D5}"/>
              </a:ext>
            </a:extLst>
          </p:cNvPr>
          <p:cNvSpPr/>
          <p:nvPr/>
        </p:nvSpPr>
        <p:spPr>
          <a:xfrm>
            <a:off x="8111527" y="3818722"/>
            <a:ext cx="210433" cy="2008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0849AA-FB2D-E34D-83B1-0E5A451CF840}"/>
              </a:ext>
            </a:extLst>
          </p:cNvPr>
          <p:cNvSpPr/>
          <p:nvPr/>
        </p:nvSpPr>
        <p:spPr>
          <a:xfrm>
            <a:off x="8111526" y="4310704"/>
            <a:ext cx="210433" cy="2008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7C12597-3E1B-0F42-8A3D-43F5A85823C9}"/>
              </a:ext>
            </a:extLst>
          </p:cNvPr>
          <p:cNvSpPr/>
          <p:nvPr/>
        </p:nvSpPr>
        <p:spPr>
          <a:xfrm>
            <a:off x="7449411" y="3485907"/>
            <a:ext cx="352567" cy="37620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4779EBB-F5EA-A549-8015-0B8F77EC21F0}"/>
              </a:ext>
            </a:extLst>
          </p:cNvPr>
          <p:cNvCxnSpPr/>
          <p:nvPr/>
        </p:nvCxnSpPr>
        <p:spPr>
          <a:xfrm flipH="1" flipV="1">
            <a:off x="7801978" y="3674011"/>
            <a:ext cx="340366" cy="174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CC3D29-276D-F54D-A46C-208B30D64E7A}"/>
              </a:ext>
            </a:extLst>
          </p:cNvPr>
          <p:cNvCxnSpPr/>
          <p:nvPr/>
        </p:nvCxnSpPr>
        <p:spPr>
          <a:xfrm flipH="1" flipV="1">
            <a:off x="7750346" y="3807021"/>
            <a:ext cx="391997" cy="533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D928A23-9425-B246-B59E-36356E22F160}"/>
              </a:ext>
            </a:extLst>
          </p:cNvPr>
          <p:cNvCxnSpPr/>
          <p:nvPr/>
        </p:nvCxnSpPr>
        <p:spPr>
          <a:xfrm flipH="1" flipV="1">
            <a:off x="7625695" y="3862115"/>
            <a:ext cx="918" cy="181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300786-12D9-B449-9E3E-0D0CFE6CEF4A}"/>
              </a:ext>
            </a:extLst>
          </p:cNvPr>
          <p:cNvCxnSpPr/>
          <p:nvPr/>
        </p:nvCxnSpPr>
        <p:spPr>
          <a:xfrm flipV="1">
            <a:off x="7052940" y="3807021"/>
            <a:ext cx="448103" cy="523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B9D812-0DAA-0E4E-9A17-18412D1EC4E8}"/>
              </a:ext>
            </a:extLst>
          </p:cNvPr>
          <p:cNvCxnSpPr/>
          <p:nvPr/>
        </p:nvCxnSpPr>
        <p:spPr>
          <a:xfrm flipV="1">
            <a:off x="7052940" y="3674011"/>
            <a:ext cx="396471" cy="164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633BB87-DCCB-014C-B4F2-757DA2C64FD5}"/>
              </a:ext>
            </a:extLst>
          </p:cNvPr>
          <p:cNvSpPr txBox="1"/>
          <p:nvPr/>
        </p:nvSpPr>
        <p:spPr>
          <a:xfrm>
            <a:off x="4000279" y="3721890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order merge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986FD1D-EF2E-804B-AFDF-BEA2810DF952}"/>
              </a:ext>
            </a:extLst>
          </p:cNvPr>
          <p:cNvSpPr/>
          <p:nvPr/>
        </p:nvSpPr>
        <p:spPr>
          <a:xfrm>
            <a:off x="1430980" y="532799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37629AB-C9D0-5641-AC38-7B91742892E9}"/>
              </a:ext>
            </a:extLst>
          </p:cNvPr>
          <p:cNvSpPr/>
          <p:nvPr/>
        </p:nvSpPr>
        <p:spPr>
          <a:xfrm>
            <a:off x="2096190" y="532799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4DEDCA-93D9-2B48-8C7D-89B4F43EFD6E}"/>
              </a:ext>
            </a:extLst>
          </p:cNvPr>
          <p:cNvSpPr/>
          <p:nvPr/>
        </p:nvSpPr>
        <p:spPr>
          <a:xfrm>
            <a:off x="2761400" y="532799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09680C9-CCD5-A14D-8057-9B99117BB262}"/>
              </a:ext>
            </a:extLst>
          </p:cNvPr>
          <p:cNvSpPr/>
          <p:nvPr/>
        </p:nvSpPr>
        <p:spPr>
          <a:xfrm>
            <a:off x="918291" y="5036701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706E95-09F3-5D4E-996F-58ABE7C4009A}"/>
              </a:ext>
            </a:extLst>
          </p:cNvPr>
          <p:cNvSpPr/>
          <p:nvPr/>
        </p:nvSpPr>
        <p:spPr>
          <a:xfrm>
            <a:off x="918291" y="5649197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D3739A8-FBAE-374C-A238-24504A80A57D}"/>
              </a:ext>
            </a:extLst>
          </p:cNvPr>
          <p:cNvSpPr/>
          <p:nvPr/>
        </p:nvSpPr>
        <p:spPr>
          <a:xfrm>
            <a:off x="3336567" y="5036246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C462866-08F3-4046-9FAD-A5E11E232E75}"/>
              </a:ext>
            </a:extLst>
          </p:cNvPr>
          <p:cNvSpPr/>
          <p:nvPr/>
        </p:nvSpPr>
        <p:spPr>
          <a:xfrm>
            <a:off x="3336566" y="5649197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C5603DA-CFF6-6E43-9355-D7802FF45BC7}"/>
              </a:ext>
            </a:extLst>
          </p:cNvPr>
          <p:cNvCxnSpPr>
            <a:cxnSpLocks/>
          </p:cNvCxnSpPr>
          <p:nvPr/>
        </p:nvCxnSpPr>
        <p:spPr>
          <a:xfrm flipH="1">
            <a:off x="2977851" y="5249785"/>
            <a:ext cx="395853" cy="114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BB0A572-68EE-BA48-BAD2-FA5AE4BFF490}"/>
              </a:ext>
            </a:extLst>
          </p:cNvPr>
          <p:cNvCxnSpPr/>
          <p:nvPr/>
        </p:nvCxnSpPr>
        <p:spPr>
          <a:xfrm flipH="1" flipV="1">
            <a:off x="2977851" y="5541534"/>
            <a:ext cx="358716" cy="232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2712C94-61B0-124B-A553-6C61BC389F25}"/>
              </a:ext>
            </a:extLst>
          </p:cNvPr>
          <p:cNvCxnSpPr/>
          <p:nvPr/>
        </p:nvCxnSpPr>
        <p:spPr>
          <a:xfrm flipH="1">
            <a:off x="2349778" y="5453084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1973C3B-8B5C-F546-8DD3-A43374CCA0CE}"/>
              </a:ext>
            </a:extLst>
          </p:cNvPr>
          <p:cNvCxnSpPr/>
          <p:nvPr/>
        </p:nvCxnSpPr>
        <p:spPr>
          <a:xfrm flipH="1">
            <a:off x="1684569" y="5453084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8853F52-0460-9D4F-B40D-E770E96AE250}"/>
              </a:ext>
            </a:extLst>
          </p:cNvPr>
          <p:cNvCxnSpPr/>
          <p:nvPr/>
        </p:nvCxnSpPr>
        <p:spPr>
          <a:xfrm flipH="1" flipV="1">
            <a:off x="1171879" y="5161789"/>
            <a:ext cx="296238" cy="202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D905A52-5BFF-CC48-867F-291F01D80B65}"/>
              </a:ext>
            </a:extLst>
          </p:cNvPr>
          <p:cNvCxnSpPr/>
          <p:nvPr/>
        </p:nvCxnSpPr>
        <p:spPr>
          <a:xfrm flipH="1">
            <a:off x="1134742" y="5541534"/>
            <a:ext cx="333376" cy="14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43A0716F-43FF-974D-A5AE-7929B46F4971}"/>
              </a:ext>
            </a:extLst>
          </p:cNvPr>
          <p:cNvSpPr/>
          <p:nvPr/>
        </p:nvSpPr>
        <p:spPr>
          <a:xfrm>
            <a:off x="3325603" y="5649279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A8B1CFE-E235-FE48-A5AB-9532CF1A1DEC}"/>
              </a:ext>
            </a:extLst>
          </p:cNvPr>
          <p:cNvSpPr/>
          <p:nvPr/>
        </p:nvSpPr>
        <p:spPr>
          <a:xfrm>
            <a:off x="925144" y="5036166"/>
            <a:ext cx="253588" cy="2501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68AD90-5D39-6346-8D69-A30F205B6D08}"/>
              </a:ext>
            </a:extLst>
          </p:cNvPr>
          <p:cNvSpPr txBox="1"/>
          <p:nvPr/>
        </p:nvSpPr>
        <p:spPr>
          <a:xfrm>
            <a:off x="3997038" y="5176265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order merge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B729291-124F-DB4E-8A13-1C529F44B8E8}"/>
              </a:ext>
            </a:extLst>
          </p:cNvPr>
          <p:cNvSpPr/>
          <p:nvPr/>
        </p:nvSpPr>
        <p:spPr>
          <a:xfrm>
            <a:off x="8456555" y="2173344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BDDE4AD-5487-A242-AE03-224BD79F3BC5}"/>
              </a:ext>
            </a:extLst>
          </p:cNvPr>
          <p:cNvSpPr/>
          <p:nvPr/>
        </p:nvSpPr>
        <p:spPr>
          <a:xfrm>
            <a:off x="8456554" y="278629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AFDD7A6-24F5-3A46-BA60-55C0FD945997}"/>
              </a:ext>
            </a:extLst>
          </p:cNvPr>
          <p:cNvCxnSpPr>
            <a:cxnSpLocks/>
            <a:endCxn id="68" idx="7"/>
          </p:cNvCxnSpPr>
          <p:nvPr/>
        </p:nvCxnSpPr>
        <p:spPr>
          <a:xfrm flipH="1">
            <a:off x="8097839" y="2386883"/>
            <a:ext cx="395853" cy="114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1EE7EF0-3592-754A-8DD1-2A3428EAFFC5}"/>
              </a:ext>
            </a:extLst>
          </p:cNvPr>
          <p:cNvCxnSpPr>
            <a:cxnSpLocks/>
            <a:endCxn id="68" idx="5"/>
          </p:cNvCxnSpPr>
          <p:nvPr/>
        </p:nvCxnSpPr>
        <p:spPr>
          <a:xfrm flipH="1" flipV="1">
            <a:off x="8097839" y="2678632"/>
            <a:ext cx="358716" cy="232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3189801-3E76-C445-94FB-D88555F369F2}"/>
              </a:ext>
            </a:extLst>
          </p:cNvPr>
          <p:cNvSpPr/>
          <p:nvPr/>
        </p:nvSpPr>
        <p:spPr>
          <a:xfrm>
            <a:off x="7270333" y="2465093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984F94A-72CC-CD42-8B6F-3A7B49938184}"/>
              </a:ext>
            </a:extLst>
          </p:cNvPr>
          <p:cNvSpPr/>
          <p:nvPr/>
        </p:nvSpPr>
        <p:spPr>
          <a:xfrm>
            <a:off x="6757644" y="2173799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4AA9C38-0ED6-4F4F-B62E-6BA2EBEDE2DA}"/>
              </a:ext>
            </a:extLst>
          </p:cNvPr>
          <p:cNvSpPr/>
          <p:nvPr/>
        </p:nvSpPr>
        <p:spPr>
          <a:xfrm>
            <a:off x="6757644" y="278629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5238816-2282-B74D-91DA-A1DE8CD4FD51}"/>
              </a:ext>
            </a:extLst>
          </p:cNvPr>
          <p:cNvCxnSpPr>
            <a:stCxn id="76" idx="2"/>
            <a:endCxn id="75" idx="6"/>
          </p:cNvCxnSpPr>
          <p:nvPr/>
        </p:nvCxnSpPr>
        <p:spPr>
          <a:xfrm flipH="1">
            <a:off x="7523921" y="2570727"/>
            <a:ext cx="411622" cy="194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B7F4557-A151-BB46-98AA-F0C5B08C67B5}"/>
              </a:ext>
            </a:extLst>
          </p:cNvPr>
          <p:cNvCxnSpPr>
            <a:stCxn id="75" idx="1"/>
          </p:cNvCxnSpPr>
          <p:nvPr/>
        </p:nvCxnSpPr>
        <p:spPr>
          <a:xfrm flipH="1" flipV="1">
            <a:off x="7011232" y="2298887"/>
            <a:ext cx="296238" cy="202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2DD4221-9589-7F41-8349-7F30A5B6C881}"/>
              </a:ext>
            </a:extLst>
          </p:cNvPr>
          <p:cNvCxnSpPr>
            <a:stCxn id="75" idx="3"/>
          </p:cNvCxnSpPr>
          <p:nvPr/>
        </p:nvCxnSpPr>
        <p:spPr>
          <a:xfrm flipH="1">
            <a:off x="6974095" y="2678632"/>
            <a:ext cx="333376" cy="14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63D541B-2D20-0F4E-9360-37FF225F2B84}"/>
              </a:ext>
            </a:extLst>
          </p:cNvPr>
          <p:cNvSpPr/>
          <p:nvPr/>
        </p:nvSpPr>
        <p:spPr>
          <a:xfrm>
            <a:off x="7801601" y="2392287"/>
            <a:ext cx="387530" cy="358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34B4184-603E-D441-8C35-A0C14FF8CCA0}"/>
              </a:ext>
            </a:extLst>
          </p:cNvPr>
          <p:cNvSpPr/>
          <p:nvPr/>
        </p:nvSpPr>
        <p:spPr>
          <a:xfrm>
            <a:off x="6757644" y="5402823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6AD504F-3537-8F4A-AA8E-FB95D841931B}"/>
              </a:ext>
            </a:extLst>
          </p:cNvPr>
          <p:cNvSpPr/>
          <p:nvPr/>
        </p:nvSpPr>
        <p:spPr>
          <a:xfrm>
            <a:off x="7422854" y="5402823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127A179-2501-8E42-922E-1BB8479E8DFA}"/>
              </a:ext>
            </a:extLst>
          </p:cNvPr>
          <p:cNvSpPr/>
          <p:nvPr/>
        </p:nvSpPr>
        <p:spPr>
          <a:xfrm>
            <a:off x="8088064" y="5402823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29B9C04-E456-EE42-A120-8CEA31CC59DC}"/>
              </a:ext>
            </a:extLst>
          </p:cNvPr>
          <p:cNvSpPr/>
          <p:nvPr/>
        </p:nvSpPr>
        <p:spPr>
          <a:xfrm>
            <a:off x="7300365" y="4818606"/>
            <a:ext cx="445301" cy="40482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5E0A016-A565-254E-A353-2BE7CE6BE7E4}"/>
              </a:ext>
            </a:extLst>
          </p:cNvPr>
          <p:cNvSpPr/>
          <p:nvPr/>
        </p:nvSpPr>
        <p:spPr>
          <a:xfrm>
            <a:off x="6244955" y="5724025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288D3C-9CD0-A14E-99A0-FA71871A95F4}"/>
              </a:ext>
            </a:extLst>
          </p:cNvPr>
          <p:cNvSpPr/>
          <p:nvPr/>
        </p:nvSpPr>
        <p:spPr>
          <a:xfrm>
            <a:off x="8663231" y="5714188"/>
            <a:ext cx="253588" cy="2501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03FBFE-F0B4-7E4E-B2E9-F854DB0380F3}"/>
              </a:ext>
            </a:extLst>
          </p:cNvPr>
          <p:cNvCxnSpPr>
            <a:cxnSpLocks/>
            <a:stCxn id="83" idx="5"/>
          </p:cNvCxnSpPr>
          <p:nvPr/>
        </p:nvCxnSpPr>
        <p:spPr>
          <a:xfrm flipH="1" flipV="1">
            <a:off x="8214858" y="5527911"/>
            <a:ext cx="664824" cy="3998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E0EC767-2E6D-7945-8E7F-CA90A4E9B0FA}"/>
              </a:ext>
            </a:extLst>
          </p:cNvPr>
          <p:cNvCxnSpPr>
            <a:cxnSpLocks/>
          </p:cNvCxnSpPr>
          <p:nvPr/>
        </p:nvCxnSpPr>
        <p:spPr>
          <a:xfrm flipH="1">
            <a:off x="7676442" y="5527912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F56FEA0-798D-1143-A785-60180B89F5F8}"/>
              </a:ext>
            </a:extLst>
          </p:cNvPr>
          <p:cNvCxnSpPr>
            <a:cxnSpLocks/>
          </p:cNvCxnSpPr>
          <p:nvPr/>
        </p:nvCxnSpPr>
        <p:spPr>
          <a:xfrm flipH="1">
            <a:off x="7011233" y="5527912"/>
            <a:ext cx="4116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A7BF706-AE4C-234E-8D39-473EB047496A}"/>
              </a:ext>
            </a:extLst>
          </p:cNvPr>
          <p:cNvCxnSpPr>
            <a:cxnSpLocks/>
            <a:endCxn id="81" idx="3"/>
          </p:cNvCxnSpPr>
          <p:nvPr/>
        </p:nvCxnSpPr>
        <p:spPr>
          <a:xfrm flipV="1">
            <a:off x="6902829" y="5164149"/>
            <a:ext cx="462749" cy="358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3488DB4-A13B-E648-997D-5727E15BFF52}"/>
              </a:ext>
            </a:extLst>
          </p:cNvPr>
          <p:cNvCxnSpPr>
            <a:cxnSpLocks/>
          </p:cNvCxnSpPr>
          <p:nvPr/>
        </p:nvCxnSpPr>
        <p:spPr>
          <a:xfrm flipH="1">
            <a:off x="6461406" y="5616362"/>
            <a:ext cx="333376" cy="14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A03730-9CC9-5641-9E19-DA57C69406F7}"/>
              </a:ext>
            </a:extLst>
          </p:cNvPr>
          <p:cNvCxnSpPr>
            <a:cxnSpLocks/>
            <a:endCxn id="81" idx="5"/>
          </p:cNvCxnSpPr>
          <p:nvPr/>
        </p:nvCxnSpPr>
        <p:spPr>
          <a:xfrm flipH="1" flipV="1">
            <a:off x="7680453" y="5164149"/>
            <a:ext cx="602836" cy="42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57774" y="1519819"/>
            <a:ext cx="1171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Before</a:t>
            </a:r>
            <a:endParaRPr lang="en-US" sz="28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7151298" y="1519819"/>
            <a:ext cx="946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After</a:t>
            </a:r>
            <a:endParaRPr lang="en-US" sz="28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7451556" y="-6173"/>
            <a:ext cx="1692444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</p:spTree>
    <p:extLst>
      <p:ext uri="{BB962C8B-B14F-4D97-AF65-F5344CB8AC3E}">
        <p14:creationId xmlns:p14="http://schemas.microsoft.com/office/powerpoint/2010/main" val="38108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Universe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The universe of states is a set of networks                        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                such that G’ is a result of zero or more merge operations on the a network G from D 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F27851-5E53-4A45-97AA-5420CAC91BBD}"/>
              </a:ext>
            </a:extLst>
          </p:cNvPr>
          <p:cNvGrpSpPr/>
          <p:nvPr/>
        </p:nvGrpSpPr>
        <p:grpSpPr>
          <a:xfrm>
            <a:off x="3892358" y="4410736"/>
            <a:ext cx="952260" cy="567204"/>
            <a:chOff x="4756689" y="3384612"/>
            <a:chExt cx="1448636" cy="10256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CE6D03-C8CA-D545-B97E-855AA9FF54EE}"/>
                </a:ext>
              </a:extLst>
            </p:cNvPr>
            <p:cNvSpPr/>
            <p:nvPr/>
          </p:nvSpPr>
          <p:spPr>
            <a:xfrm>
              <a:off x="5404761" y="3942036"/>
              <a:ext cx="210433" cy="200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F8EA3A-C5A6-FA40-8A57-0C6A2CD4C9B4}"/>
                </a:ext>
              </a:extLst>
            </p:cNvPr>
            <p:cNvSpPr/>
            <p:nvPr/>
          </p:nvSpPr>
          <p:spPr>
            <a:xfrm>
              <a:off x="4756689" y="3708229"/>
              <a:ext cx="210433" cy="200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87D330-A960-264E-8232-AD970F1222F2}"/>
                </a:ext>
              </a:extLst>
            </p:cNvPr>
            <p:cNvSpPr/>
            <p:nvPr/>
          </p:nvSpPr>
          <p:spPr>
            <a:xfrm>
              <a:off x="4756689" y="4199847"/>
              <a:ext cx="210433" cy="200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588108-AF67-7F40-965A-AA6348BD46A0}"/>
                </a:ext>
              </a:extLst>
            </p:cNvPr>
            <p:cNvSpPr/>
            <p:nvPr/>
          </p:nvSpPr>
          <p:spPr>
            <a:xfrm>
              <a:off x="5994892" y="3717427"/>
              <a:ext cx="210433" cy="200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78B80E-B63E-3548-9E2E-72FA9369A3E2}"/>
                </a:ext>
              </a:extLst>
            </p:cNvPr>
            <p:cNvSpPr/>
            <p:nvPr/>
          </p:nvSpPr>
          <p:spPr>
            <a:xfrm>
              <a:off x="5994891" y="4209409"/>
              <a:ext cx="210433" cy="2008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6C707C-9AF5-9245-BE0C-515695B06E7F}"/>
                </a:ext>
              </a:extLst>
            </p:cNvPr>
            <p:cNvSpPr/>
            <p:nvPr/>
          </p:nvSpPr>
          <p:spPr>
            <a:xfrm>
              <a:off x="5332776" y="3384612"/>
              <a:ext cx="352567" cy="3762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B496962-92E8-B24D-A773-622C627DE888}"/>
                </a:ext>
              </a:extLst>
            </p:cNvPr>
            <p:cNvCxnSpPr/>
            <p:nvPr/>
          </p:nvCxnSpPr>
          <p:spPr>
            <a:xfrm flipH="1" flipV="1">
              <a:off x="5685343" y="3572716"/>
              <a:ext cx="340366" cy="1741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626DDB-9262-E744-A022-148F24F44EE9}"/>
                </a:ext>
              </a:extLst>
            </p:cNvPr>
            <p:cNvCxnSpPr/>
            <p:nvPr/>
          </p:nvCxnSpPr>
          <p:spPr>
            <a:xfrm flipH="1" flipV="1">
              <a:off x="5633711" y="3705726"/>
              <a:ext cx="391997" cy="5330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5F5380-DE5B-BB44-BF7E-0AACE798D867}"/>
                </a:ext>
              </a:extLst>
            </p:cNvPr>
            <p:cNvCxnSpPr/>
            <p:nvPr/>
          </p:nvCxnSpPr>
          <p:spPr>
            <a:xfrm flipH="1" flipV="1">
              <a:off x="5509060" y="3760820"/>
              <a:ext cx="918" cy="1812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FF921C-4700-0F4B-9823-BE92AB559A6B}"/>
                </a:ext>
              </a:extLst>
            </p:cNvPr>
            <p:cNvCxnSpPr/>
            <p:nvPr/>
          </p:nvCxnSpPr>
          <p:spPr>
            <a:xfrm flipV="1">
              <a:off x="4936305" y="3705726"/>
              <a:ext cx="448103" cy="523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18BCEE-594F-804A-A42A-E3308392ED90}"/>
                </a:ext>
              </a:extLst>
            </p:cNvPr>
            <p:cNvCxnSpPr/>
            <p:nvPr/>
          </p:nvCxnSpPr>
          <p:spPr>
            <a:xfrm flipV="1">
              <a:off x="4936305" y="3572716"/>
              <a:ext cx="396471" cy="164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D78A0-8AE1-B74F-A15F-09769A623F9F}"/>
              </a:ext>
            </a:extLst>
          </p:cNvPr>
          <p:cNvGrpSpPr/>
          <p:nvPr/>
        </p:nvGrpSpPr>
        <p:grpSpPr>
          <a:xfrm>
            <a:off x="866229" y="4327731"/>
            <a:ext cx="1358760" cy="617535"/>
            <a:chOff x="6757644" y="2914171"/>
            <a:chExt cx="1952499" cy="8631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6CDFD8-835C-734E-9A33-AC9414A8BAE2}"/>
                </a:ext>
              </a:extLst>
            </p:cNvPr>
            <p:cNvSpPr/>
            <p:nvPr/>
          </p:nvSpPr>
          <p:spPr>
            <a:xfrm>
              <a:off x="8456555" y="2914171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36D872-D4DE-7040-BEB9-108273CB9949}"/>
                </a:ext>
              </a:extLst>
            </p:cNvPr>
            <p:cNvSpPr/>
            <p:nvPr/>
          </p:nvSpPr>
          <p:spPr>
            <a:xfrm>
              <a:off x="845655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B2AD2A-1F90-4D48-A9E5-BA2363655D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7839" y="3127710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FEF5B5-E704-BF4B-8CFD-8C7015F36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7839" y="3419459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67057FC-D0FB-E444-8F4C-C9069AE49AD9}"/>
                </a:ext>
              </a:extLst>
            </p:cNvPr>
            <p:cNvSpPr/>
            <p:nvPr/>
          </p:nvSpPr>
          <p:spPr>
            <a:xfrm>
              <a:off x="7270333" y="320592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A83FB5-4CE5-B845-9469-D4C9569D8A7B}"/>
                </a:ext>
              </a:extLst>
            </p:cNvPr>
            <p:cNvSpPr/>
            <p:nvPr/>
          </p:nvSpPr>
          <p:spPr>
            <a:xfrm>
              <a:off x="6757644" y="2914626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223EBA-CB49-F142-8EEB-D53BE160661F}"/>
                </a:ext>
              </a:extLst>
            </p:cNvPr>
            <p:cNvSpPr/>
            <p:nvPr/>
          </p:nvSpPr>
          <p:spPr>
            <a:xfrm>
              <a:off x="675764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7876A51-EEFF-2F4A-8006-F3FE4D14F8A7}"/>
                </a:ext>
              </a:extLst>
            </p:cNvPr>
            <p:cNvCxnSpPr/>
            <p:nvPr/>
          </p:nvCxnSpPr>
          <p:spPr>
            <a:xfrm flipH="1">
              <a:off x="7523921" y="3311554"/>
              <a:ext cx="411622" cy="19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268A73-8860-7B4F-9649-936DFD7D75F1}"/>
                </a:ext>
              </a:extLst>
            </p:cNvPr>
            <p:cNvCxnSpPr/>
            <p:nvPr/>
          </p:nvCxnSpPr>
          <p:spPr>
            <a:xfrm flipH="1" flipV="1">
              <a:off x="7011232" y="3039714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26D73B-2C94-F240-B61D-4468667A3512}"/>
                </a:ext>
              </a:extLst>
            </p:cNvPr>
            <p:cNvCxnSpPr/>
            <p:nvPr/>
          </p:nvCxnSpPr>
          <p:spPr>
            <a:xfrm flipH="1">
              <a:off x="6974095" y="3419459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1D625E9-AA4F-314D-ACF8-33C253BE474E}"/>
                </a:ext>
              </a:extLst>
            </p:cNvPr>
            <p:cNvSpPr/>
            <p:nvPr/>
          </p:nvSpPr>
          <p:spPr>
            <a:xfrm>
              <a:off x="7801601" y="3133114"/>
              <a:ext cx="387530" cy="358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AF8C4D-5CC6-7A47-94F2-E555F5909CAC}"/>
              </a:ext>
            </a:extLst>
          </p:cNvPr>
          <p:cNvGrpSpPr/>
          <p:nvPr/>
        </p:nvGrpSpPr>
        <p:grpSpPr>
          <a:xfrm>
            <a:off x="6586862" y="4327731"/>
            <a:ext cx="1842653" cy="733382"/>
            <a:chOff x="6244955" y="5241933"/>
            <a:chExt cx="2671864" cy="115559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A7AB09B-762E-EA44-9184-0E0259000C3B}"/>
                </a:ext>
              </a:extLst>
            </p:cNvPr>
            <p:cNvSpPr/>
            <p:nvPr/>
          </p:nvSpPr>
          <p:spPr>
            <a:xfrm>
              <a:off x="6757644" y="582615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5B13B49-95D4-DD4E-B887-C3329A24736A}"/>
                </a:ext>
              </a:extLst>
            </p:cNvPr>
            <p:cNvSpPr/>
            <p:nvPr/>
          </p:nvSpPr>
          <p:spPr>
            <a:xfrm>
              <a:off x="7422854" y="582615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9BFCD5A-ABDE-204B-A3DC-B4C61CB33A74}"/>
                </a:ext>
              </a:extLst>
            </p:cNvPr>
            <p:cNvSpPr/>
            <p:nvPr/>
          </p:nvSpPr>
          <p:spPr>
            <a:xfrm>
              <a:off x="8088064" y="582615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80A3274-26D5-0E45-B55B-F370FC754578}"/>
                </a:ext>
              </a:extLst>
            </p:cNvPr>
            <p:cNvSpPr/>
            <p:nvPr/>
          </p:nvSpPr>
          <p:spPr>
            <a:xfrm>
              <a:off x="7300365" y="5241933"/>
              <a:ext cx="445301" cy="40482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15BF96-479C-4043-8F0E-49DBCAA545C0}"/>
                </a:ext>
              </a:extLst>
            </p:cNvPr>
            <p:cNvSpPr/>
            <p:nvPr/>
          </p:nvSpPr>
          <p:spPr>
            <a:xfrm>
              <a:off x="6244955" y="614735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36B980D-CFDA-F44B-BF68-58BD2AF372EA}"/>
                </a:ext>
              </a:extLst>
            </p:cNvPr>
            <p:cNvSpPr/>
            <p:nvPr/>
          </p:nvSpPr>
          <p:spPr>
            <a:xfrm>
              <a:off x="8663231" y="6137515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004BC2-B8CD-D744-878B-7DF4ADC74E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14858" y="5951238"/>
              <a:ext cx="664824" cy="3998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BE5E06-4B7D-9F40-9EE4-B59313755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6442" y="5951239"/>
              <a:ext cx="411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7FB6558-BC2D-654D-B008-5B042587BC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233" y="5951239"/>
              <a:ext cx="411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4BC9CC-68F2-5244-ACE4-7BCE07170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2829" y="5587476"/>
              <a:ext cx="462749" cy="358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4282E84-7F33-2547-9674-9DC0C1644C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1406" y="6039689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C92B91-ED7C-A44D-898C-F149E76BF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0453" y="5587476"/>
              <a:ext cx="602836" cy="422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E8C62D0-E0AE-9642-A6C0-E9E56C1D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4" y="2304066"/>
            <a:ext cx="1551210" cy="45676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5A9F1EA-72B4-724E-8CD9-CD43E1917186}"/>
              </a:ext>
            </a:extLst>
          </p:cNvPr>
          <p:cNvGrpSpPr/>
          <p:nvPr/>
        </p:nvGrpSpPr>
        <p:grpSpPr>
          <a:xfrm>
            <a:off x="3687859" y="3320621"/>
            <a:ext cx="1380445" cy="596892"/>
            <a:chOff x="924773" y="2435719"/>
            <a:chExt cx="2671864" cy="882583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C6164D-6C98-6E43-89FB-7DA9372A18D0}"/>
                </a:ext>
              </a:extLst>
            </p:cNvPr>
            <p:cNvSpPr/>
            <p:nvPr/>
          </p:nvSpPr>
          <p:spPr>
            <a:xfrm>
              <a:off x="1437462" y="2746923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638853-D38F-C544-8196-48FDB1135305}"/>
                </a:ext>
              </a:extLst>
            </p:cNvPr>
            <p:cNvSpPr/>
            <p:nvPr/>
          </p:nvSpPr>
          <p:spPr>
            <a:xfrm>
              <a:off x="2102672" y="2727468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DE4B295-7043-204C-851E-935A5E3B050A}"/>
                </a:ext>
              </a:extLst>
            </p:cNvPr>
            <p:cNvSpPr/>
            <p:nvPr/>
          </p:nvSpPr>
          <p:spPr>
            <a:xfrm>
              <a:off x="2767882" y="2727468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22C6B11-DB8A-1848-9A34-57C2A09CC65D}"/>
                </a:ext>
              </a:extLst>
            </p:cNvPr>
            <p:cNvSpPr/>
            <p:nvPr/>
          </p:nvSpPr>
          <p:spPr>
            <a:xfrm>
              <a:off x="924773" y="2455629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6EC71EF-A941-4240-A9B4-32CF7027AC3A}"/>
                </a:ext>
              </a:extLst>
            </p:cNvPr>
            <p:cNvSpPr/>
            <p:nvPr/>
          </p:nvSpPr>
          <p:spPr>
            <a:xfrm>
              <a:off x="924773" y="3068125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B2700C8-45C6-194A-ADFE-D17A60308376}"/>
                </a:ext>
              </a:extLst>
            </p:cNvPr>
            <p:cNvSpPr/>
            <p:nvPr/>
          </p:nvSpPr>
          <p:spPr>
            <a:xfrm>
              <a:off x="3343049" y="2435719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8665A3D-8F3D-6845-8C49-0FC8EF1BFBAE}"/>
                </a:ext>
              </a:extLst>
            </p:cNvPr>
            <p:cNvSpPr/>
            <p:nvPr/>
          </p:nvSpPr>
          <p:spPr>
            <a:xfrm>
              <a:off x="3343048" y="3048670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E634E72-BBD6-494D-B005-A677FF105AF9}"/>
                </a:ext>
              </a:extLst>
            </p:cNvPr>
            <p:cNvCxnSpPr>
              <a:cxnSpLocks/>
              <a:stCxn id="56" idx="3"/>
              <a:endCxn id="53" idx="7"/>
            </p:cNvCxnSpPr>
            <p:nvPr/>
          </p:nvCxnSpPr>
          <p:spPr>
            <a:xfrm flipH="1">
              <a:off x="2984333" y="2649258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C1C1055-54F3-6D44-BB71-6B3E9C19521A}"/>
                </a:ext>
              </a:extLst>
            </p:cNvPr>
            <p:cNvCxnSpPr>
              <a:stCxn id="57" idx="2"/>
              <a:endCxn id="53" idx="5"/>
            </p:cNvCxnSpPr>
            <p:nvPr/>
          </p:nvCxnSpPr>
          <p:spPr>
            <a:xfrm flipH="1" flipV="1">
              <a:off x="2984333" y="2941007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92DCAF1-5107-4B47-BF05-237550312B76}"/>
                </a:ext>
              </a:extLst>
            </p:cNvPr>
            <p:cNvCxnSpPr>
              <a:stCxn id="53" idx="2"/>
              <a:endCxn id="52" idx="6"/>
            </p:cNvCxnSpPr>
            <p:nvPr/>
          </p:nvCxnSpPr>
          <p:spPr>
            <a:xfrm flipH="1">
              <a:off x="2356260" y="2852557"/>
              <a:ext cx="4116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275B27D-157B-D441-B6E5-7DD5A98A3C20}"/>
                </a:ext>
              </a:extLst>
            </p:cNvPr>
            <p:cNvCxnSpPr>
              <a:stCxn id="52" idx="2"/>
              <a:endCxn id="51" idx="6"/>
            </p:cNvCxnSpPr>
            <p:nvPr/>
          </p:nvCxnSpPr>
          <p:spPr>
            <a:xfrm flipH="1">
              <a:off x="1691050" y="2852557"/>
              <a:ext cx="411622" cy="19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959F50E-4F49-8C40-BE22-1BABD789A16E}"/>
                </a:ext>
              </a:extLst>
            </p:cNvPr>
            <p:cNvCxnSpPr>
              <a:stCxn id="51" idx="1"/>
              <a:endCxn id="54" idx="6"/>
            </p:cNvCxnSpPr>
            <p:nvPr/>
          </p:nvCxnSpPr>
          <p:spPr>
            <a:xfrm flipH="1" flipV="1">
              <a:off x="1178361" y="2580717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22727A-F8D1-C945-8515-7EC6933670EE}"/>
                </a:ext>
              </a:extLst>
            </p:cNvPr>
            <p:cNvCxnSpPr>
              <a:stCxn id="51" idx="3"/>
              <a:endCxn id="55" idx="7"/>
            </p:cNvCxnSpPr>
            <p:nvPr/>
          </p:nvCxnSpPr>
          <p:spPr>
            <a:xfrm flipH="1">
              <a:off x="1141224" y="2960462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B257F6E-8B4B-254D-818D-A4CA03B840D6}"/>
              </a:ext>
            </a:extLst>
          </p:cNvPr>
          <p:cNvSpPr txBox="1"/>
          <p:nvPr/>
        </p:nvSpPr>
        <p:spPr>
          <a:xfrm>
            <a:off x="5016837" y="3382461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Graph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C9DE962-80F8-EA4F-B039-A301B4F1F1D5}"/>
              </a:ext>
            </a:extLst>
          </p:cNvPr>
          <p:cNvSpPr txBox="1"/>
          <p:nvPr/>
        </p:nvSpPr>
        <p:spPr>
          <a:xfrm>
            <a:off x="1223332" y="4930797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31A81-6B08-B14E-95D4-C49620FF2B1B}"/>
              </a:ext>
            </a:extLst>
          </p:cNvPr>
          <p:cNvSpPr txBox="1"/>
          <p:nvPr/>
        </p:nvSpPr>
        <p:spPr>
          <a:xfrm>
            <a:off x="3999995" y="4930797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FF7956-C964-5A45-94F9-7E4F30851CFA}"/>
              </a:ext>
            </a:extLst>
          </p:cNvPr>
          <p:cNvSpPr txBox="1"/>
          <p:nvPr/>
        </p:nvSpPr>
        <p:spPr>
          <a:xfrm>
            <a:off x="7146070" y="4930797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F4B6CCA-42EC-5E45-8AFE-4646CABC7AB1}"/>
              </a:ext>
            </a:extLst>
          </p:cNvPr>
          <p:cNvCxnSpPr>
            <a:cxnSpLocks/>
          </p:cNvCxnSpPr>
          <p:nvPr/>
        </p:nvCxnSpPr>
        <p:spPr>
          <a:xfrm>
            <a:off x="5342465" y="4001294"/>
            <a:ext cx="1148359" cy="4627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5A629CC-9E1D-2646-962A-8FFE427A99F0}"/>
              </a:ext>
            </a:extLst>
          </p:cNvPr>
          <p:cNvCxnSpPr>
            <a:cxnSpLocks/>
          </p:cNvCxnSpPr>
          <p:nvPr/>
        </p:nvCxnSpPr>
        <p:spPr>
          <a:xfrm>
            <a:off x="4384892" y="3904356"/>
            <a:ext cx="1208" cy="3772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B1319F7-CC52-CA46-8300-CFE7534928F6}"/>
              </a:ext>
            </a:extLst>
          </p:cNvPr>
          <p:cNvCxnSpPr>
            <a:cxnSpLocks/>
          </p:cNvCxnSpPr>
          <p:nvPr/>
        </p:nvCxnSpPr>
        <p:spPr>
          <a:xfrm flipH="1">
            <a:off x="1862412" y="3904355"/>
            <a:ext cx="1325723" cy="3283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CEA0080-2EA2-2240-8B00-CC9604116033}"/>
              </a:ext>
            </a:extLst>
          </p:cNvPr>
          <p:cNvSpPr txBox="1"/>
          <p:nvPr/>
        </p:nvSpPr>
        <p:spPr>
          <a:xfrm rot="5400000">
            <a:off x="1379341" y="5214666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…</a:t>
            </a:r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4077634-160D-C54C-A9EB-4801BBA3B5FB}"/>
              </a:ext>
            </a:extLst>
          </p:cNvPr>
          <p:cNvGrpSpPr/>
          <p:nvPr/>
        </p:nvGrpSpPr>
        <p:grpSpPr>
          <a:xfrm>
            <a:off x="950878" y="5766538"/>
            <a:ext cx="1037030" cy="617535"/>
            <a:chOff x="7219958" y="2914171"/>
            <a:chExt cx="1490185" cy="86312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923E23E-213A-2D4C-BAA2-B630FC8EF4EC}"/>
                </a:ext>
              </a:extLst>
            </p:cNvPr>
            <p:cNvSpPr/>
            <p:nvPr/>
          </p:nvSpPr>
          <p:spPr>
            <a:xfrm>
              <a:off x="8456555" y="2914171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85EA4D3-2CB6-2A4E-9933-E55E55B94AF6}"/>
                </a:ext>
              </a:extLst>
            </p:cNvPr>
            <p:cNvSpPr/>
            <p:nvPr/>
          </p:nvSpPr>
          <p:spPr>
            <a:xfrm>
              <a:off x="8456554" y="3527122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A3C5AC0-7B70-A440-8057-5D053D135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7839" y="3127710"/>
              <a:ext cx="395853" cy="11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4AAE0DF-8A3C-2A4E-A44D-303C17E59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7839" y="3419459"/>
              <a:ext cx="358716" cy="2327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832C603-FBE1-4849-8944-0792C1DE78EA}"/>
                </a:ext>
              </a:extLst>
            </p:cNvPr>
            <p:cNvSpPr/>
            <p:nvPr/>
          </p:nvSpPr>
          <p:spPr>
            <a:xfrm>
              <a:off x="7219958" y="2914627"/>
              <a:ext cx="253588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D8FBFA-985B-A241-91AA-F16681DFD3ED}"/>
                </a:ext>
              </a:extLst>
            </p:cNvPr>
            <p:cNvSpPr/>
            <p:nvPr/>
          </p:nvSpPr>
          <p:spPr>
            <a:xfrm>
              <a:off x="7244290" y="3479788"/>
              <a:ext cx="253589" cy="2501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CDC424E-2C8B-D74B-8A78-88BD73A70C5D}"/>
                </a:ext>
              </a:extLst>
            </p:cNvPr>
            <p:cNvCxnSpPr/>
            <p:nvPr/>
          </p:nvCxnSpPr>
          <p:spPr>
            <a:xfrm flipH="1" flipV="1">
              <a:off x="7473547" y="3039714"/>
              <a:ext cx="296238" cy="202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ED1CE60-0B6F-C348-A721-7C4820E55207}"/>
                </a:ext>
              </a:extLst>
            </p:cNvPr>
            <p:cNvCxnSpPr/>
            <p:nvPr/>
          </p:nvCxnSpPr>
          <p:spPr>
            <a:xfrm flipH="1">
              <a:off x="7485074" y="3395791"/>
              <a:ext cx="333376" cy="144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4F56D30-5386-EC46-9B66-41D428BA501D}"/>
                </a:ext>
              </a:extLst>
            </p:cNvPr>
            <p:cNvSpPr/>
            <p:nvPr/>
          </p:nvSpPr>
          <p:spPr>
            <a:xfrm>
              <a:off x="7801601" y="3133114"/>
              <a:ext cx="387530" cy="358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22467421-B08E-784C-9922-6EF44F031B2C}"/>
              </a:ext>
            </a:extLst>
          </p:cNvPr>
          <p:cNvSpPr txBox="1"/>
          <p:nvPr/>
        </p:nvSpPr>
        <p:spPr>
          <a:xfrm>
            <a:off x="2148097" y="5930302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7" grpId="0"/>
      <p:bldP spid="7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Reward: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-1 for non-terminal states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quality of the terminal state (With desired size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7CAB9-953A-7847-879E-5DB68D232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8" y="3371080"/>
            <a:ext cx="8492014" cy="1285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Reward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8601630E-FDC5-AE4C-8699-7D85A38BC1DA}"/>
              </a:ext>
            </a:extLst>
          </p:cNvPr>
          <p:cNvSpPr/>
          <p:nvPr/>
        </p:nvSpPr>
        <p:spPr>
          <a:xfrm>
            <a:off x="1669843" y="3534837"/>
            <a:ext cx="3734874" cy="558800"/>
          </a:xfrm>
          <a:prstGeom prst="frame">
            <a:avLst>
              <a:gd name="adj1" fmla="val 0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764473" y="4997498"/>
            <a:ext cx="1456273" cy="1410205"/>
            <a:chOff x="659578" y="4858409"/>
            <a:chExt cx="1456273" cy="14102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CAB4A-223A-1B4E-997A-5B20A563ECE9}"/>
                </a:ext>
              </a:extLst>
            </p:cNvPr>
            <p:cNvGrpSpPr/>
            <p:nvPr/>
          </p:nvGrpSpPr>
          <p:grpSpPr>
            <a:xfrm>
              <a:off x="765570" y="4958779"/>
              <a:ext cx="1262413" cy="1184128"/>
              <a:chOff x="504860" y="2862326"/>
              <a:chExt cx="2964874" cy="353586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7E9AA4F-C6F8-7043-B8D1-5B81F28AD6FC}"/>
                  </a:ext>
                </a:extLst>
              </p:cNvPr>
              <p:cNvSpPr/>
              <p:nvPr/>
            </p:nvSpPr>
            <p:spPr>
              <a:xfrm>
                <a:off x="229961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AF2EC8-03CC-1745-ABBA-0BB237170F01}"/>
                  </a:ext>
                </a:extLst>
              </p:cNvPr>
              <p:cNvSpPr/>
              <p:nvPr/>
            </p:nvSpPr>
            <p:spPr>
              <a:xfrm>
                <a:off x="124023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ECEAEFC-0AC3-F04E-B86A-334AF19A73D1}"/>
                  </a:ext>
                </a:extLst>
              </p:cNvPr>
              <p:cNvSpPr/>
              <p:nvPr/>
            </p:nvSpPr>
            <p:spPr>
              <a:xfrm>
                <a:off x="1734363" y="345170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27B85F2-2542-3F46-936B-CE46B4C8A0E6}"/>
                  </a:ext>
                </a:extLst>
              </p:cNvPr>
              <p:cNvSpPr/>
              <p:nvPr/>
            </p:nvSpPr>
            <p:spPr>
              <a:xfrm>
                <a:off x="2558923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011E18E-6AF5-924E-B275-AF0EE067CFFF}"/>
                  </a:ext>
                </a:extLst>
              </p:cNvPr>
              <p:cNvSpPr/>
              <p:nvPr/>
            </p:nvSpPr>
            <p:spPr>
              <a:xfrm>
                <a:off x="968572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C6C2980-2787-764E-A93B-1694065D826D}"/>
                  </a:ext>
                </a:extLst>
              </p:cNvPr>
              <p:cNvSpPr/>
              <p:nvPr/>
            </p:nvSpPr>
            <p:spPr>
              <a:xfrm>
                <a:off x="1734363" y="4342079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FE63126-B89A-A946-83E4-55EA8DD96014}"/>
                  </a:ext>
                </a:extLst>
              </p:cNvPr>
              <p:cNvSpPr/>
              <p:nvPr/>
            </p:nvSpPr>
            <p:spPr>
              <a:xfrm>
                <a:off x="2290131" y="5073893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DDBBF03-F65F-EA44-A103-C8073D5BAD8A}"/>
                  </a:ext>
                </a:extLst>
              </p:cNvPr>
              <p:cNvSpPr/>
              <p:nvPr/>
            </p:nvSpPr>
            <p:spPr>
              <a:xfrm>
                <a:off x="1149850" y="5065314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EB6CD0C-B364-2949-8559-7228FAB3870F}"/>
                  </a:ext>
                </a:extLst>
              </p:cNvPr>
              <p:cNvSpPr/>
              <p:nvPr/>
            </p:nvSpPr>
            <p:spPr>
              <a:xfrm>
                <a:off x="3103974" y="5585501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477D01E-1E81-8248-B84E-40949F33FB8B}"/>
                  </a:ext>
                </a:extLst>
              </p:cNvPr>
              <p:cNvSpPr/>
              <p:nvPr/>
            </p:nvSpPr>
            <p:spPr>
              <a:xfrm>
                <a:off x="2311331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0B3CBCF-5586-CF4D-8015-D43324F5BC5A}"/>
                  </a:ext>
                </a:extLst>
              </p:cNvPr>
              <p:cNvSpPr/>
              <p:nvPr/>
            </p:nvSpPr>
            <p:spPr>
              <a:xfrm>
                <a:off x="1240232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80B14AE-F810-B043-8E68-76A844027072}"/>
                  </a:ext>
                </a:extLst>
              </p:cNvPr>
              <p:cNvSpPr/>
              <p:nvPr/>
            </p:nvSpPr>
            <p:spPr>
              <a:xfrm>
                <a:off x="504860" y="5580618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0F6DF38-0678-C549-A6BB-34231329722F}"/>
                  </a:ext>
                </a:extLst>
              </p:cNvPr>
              <p:cNvCxnSpPr>
                <a:stCxn id="22" idx="6"/>
                <a:endCxn id="21" idx="2"/>
              </p:cNvCxnSpPr>
              <p:nvPr/>
            </p:nvCxnSpPr>
            <p:spPr>
              <a:xfrm>
                <a:off x="1605992" y="3045206"/>
                <a:ext cx="6936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F845DE0-83DB-7A44-9FE4-3ECCFD4DFAD6}"/>
                  </a:ext>
                </a:extLst>
              </p:cNvPr>
              <p:cNvCxnSpPr>
                <a:stCxn id="21" idx="3"/>
                <a:endCxn id="23" idx="7"/>
              </p:cNvCxnSpPr>
              <p:nvPr/>
            </p:nvCxnSpPr>
            <p:spPr>
              <a:xfrm flipH="1">
                <a:off x="2046560" y="3174523"/>
                <a:ext cx="306614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EABF86-2CF7-114C-BBE6-7C0D921168F1}"/>
                  </a:ext>
                </a:extLst>
              </p:cNvPr>
              <p:cNvCxnSpPr>
                <a:cxnSpLocks/>
                <a:stCxn id="22" idx="5"/>
                <a:endCxn id="23" idx="1"/>
              </p:cNvCxnSpPr>
              <p:nvPr/>
            </p:nvCxnSpPr>
            <p:spPr>
              <a:xfrm>
                <a:off x="1552428" y="3174523"/>
                <a:ext cx="235499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0F1F0-F63F-DD4F-8C81-A2BABB8C618F}"/>
                  </a:ext>
                </a:extLst>
              </p:cNvPr>
              <p:cNvCxnSpPr>
                <a:stCxn id="21" idx="5"/>
                <a:endCxn id="24" idx="0"/>
              </p:cNvCxnSpPr>
              <p:nvPr/>
            </p:nvCxnSpPr>
            <p:spPr>
              <a:xfrm>
                <a:off x="2611806" y="3174523"/>
                <a:ext cx="129996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121A4B1-CAB1-414A-AC9A-1EBD6078EE7F}"/>
                  </a:ext>
                </a:extLst>
              </p:cNvPr>
              <p:cNvCxnSpPr>
                <a:stCxn id="22" idx="3"/>
                <a:endCxn id="25" idx="0"/>
              </p:cNvCxnSpPr>
              <p:nvPr/>
            </p:nvCxnSpPr>
            <p:spPr>
              <a:xfrm flipH="1">
                <a:off x="1151451" y="3174523"/>
                <a:ext cx="142345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62B0A7C-73EA-404C-A45C-5B5CD9AE1831}"/>
                  </a:ext>
                </a:extLst>
              </p:cNvPr>
              <p:cNvCxnSpPr>
                <a:stCxn id="23" idx="6"/>
                <a:endCxn id="24" idx="1"/>
              </p:cNvCxnSpPr>
              <p:nvPr/>
            </p:nvCxnSpPr>
            <p:spPr>
              <a:xfrm>
                <a:off x="2100124" y="3634586"/>
                <a:ext cx="512363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DFA960B-754E-4A41-8E38-AA5313D3A4B3}"/>
                  </a:ext>
                </a:extLst>
              </p:cNvPr>
              <p:cNvCxnSpPr>
                <a:stCxn id="23" idx="2"/>
                <a:endCxn id="25" idx="7"/>
              </p:cNvCxnSpPr>
              <p:nvPr/>
            </p:nvCxnSpPr>
            <p:spPr>
              <a:xfrm flipH="1">
                <a:off x="1280766" y="3634586"/>
                <a:ext cx="453597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71A788D-02B5-C541-9594-0D4DBF282242}"/>
                  </a:ext>
                </a:extLst>
              </p:cNvPr>
              <p:cNvCxnSpPr>
                <a:stCxn id="24" idx="3"/>
                <a:endCxn id="26" idx="7"/>
              </p:cNvCxnSpPr>
              <p:nvPr/>
            </p:nvCxnSpPr>
            <p:spPr>
              <a:xfrm flipH="1">
                <a:off x="2046560" y="4061799"/>
                <a:ext cx="565927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5AA010C-637E-574D-A7F1-0756BC159313}"/>
                  </a:ext>
                </a:extLst>
              </p:cNvPr>
              <p:cNvCxnSpPr>
                <a:stCxn id="23" idx="4"/>
                <a:endCxn id="26" idx="0"/>
              </p:cNvCxnSpPr>
              <p:nvPr/>
            </p:nvCxnSpPr>
            <p:spPr>
              <a:xfrm>
                <a:off x="1917245" y="3817466"/>
                <a:ext cx="0" cy="5246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118EFC-059B-A843-A4BB-4484837722A6}"/>
                  </a:ext>
                </a:extLst>
              </p:cNvPr>
              <p:cNvCxnSpPr>
                <a:stCxn id="25" idx="5"/>
                <a:endCxn id="26" idx="1"/>
              </p:cNvCxnSpPr>
              <p:nvPr/>
            </p:nvCxnSpPr>
            <p:spPr>
              <a:xfrm>
                <a:off x="1280766" y="4061799"/>
                <a:ext cx="507161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6E6D345-1CA1-B84A-97C5-650DC0239060}"/>
                  </a:ext>
                </a:extLst>
              </p:cNvPr>
              <p:cNvCxnSpPr>
                <a:stCxn id="26" idx="5"/>
                <a:endCxn id="27" idx="1"/>
              </p:cNvCxnSpPr>
              <p:nvPr/>
            </p:nvCxnSpPr>
            <p:spPr>
              <a:xfrm>
                <a:off x="2046560" y="4654275"/>
                <a:ext cx="297135" cy="47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A438B2A-81C1-034F-8219-35202A1686A3}"/>
                  </a:ext>
                </a:extLst>
              </p:cNvPr>
              <p:cNvCxnSpPr>
                <a:stCxn id="26" idx="3"/>
                <a:endCxn id="28" idx="7"/>
              </p:cNvCxnSpPr>
              <p:nvPr/>
            </p:nvCxnSpPr>
            <p:spPr>
              <a:xfrm flipH="1">
                <a:off x="1462046" y="4654275"/>
                <a:ext cx="325884" cy="4646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713F598-07C3-BE4D-A7B4-6CFA8206A86F}"/>
                  </a:ext>
                </a:extLst>
              </p:cNvPr>
              <p:cNvCxnSpPr>
                <a:stCxn id="27" idx="5"/>
                <a:endCxn id="29" idx="2"/>
              </p:cNvCxnSpPr>
              <p:nvPr/>
            </p:nvCxnSpPr>
            <p:spPr>
              <a:xfrm>
                <a:off x="2602327" y="5386089"/>
                <a:ext cx="501647" cy="3822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0042E1E-76E9-E743-B6AE-DEC163B88550}"/>
                  </a:ext>
                </a:extLst>
              </p:cNvPr>
              <p:cNvCxnSpPr>
                <a:stCxn id="28" idx="5"/>
                <a:endCxn id="30" idx="1"/>
              </p:cNvCxnSpPr>
              <p:nvPr/>
            </p:nvCxnSpPr>
            <p:spPr>
              <a:xfrm>
                <a:off x="1462046" y="5377510"/>
                <a:ext cx="902849" cy="7084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47552E9-26E5-E34B-AE1C-88D10E3FCB2B}"/>
                  </a:ext>
                </a:extLst>
              </p:cNvPr>
              <p:cNvCxnSpPr>
                <a:stCxn id="27" idx="3"/>
                <a:endCxn id="31" idx="7"/>
              </p:cNvCxnSpPr>
              <p:nvPr/>
            </p:nvCxnSpPr>
            <p:spPr>
              <a:xfrm flipH="1">
                <a:off x="1552428" y="5386089"/>
                <a:ext cx="791269" cy="6998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C9D3C7-21FB-F04F-8146-D413068DD24E}"/>
                  </a:ext>
                </a:extLst>
              </p:cNvPr>
              <p:cNvCxnSpPr>
                <a:stCxn id="28" idx="3"/>
                <a:endCxn id="32" idx="7"/>
              </p:cNvCxnSpPr>
              <p:nvPr/>
            </p:nvCxnSpPr>
            <p:spPr>
              <a:xfrm flipH="1">
                <a:off x="817056" y="5377510"/>
                <a:ext cx="386357" cy="2566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59906C1-DAB7-D744-8615-4D0B8E72DD07}"/>
                  </a:ext>
                </a:extLst>
              </p:cNvPr>
              <p:cNvCxnSpPr>
                <a:stCxn id="32" idx="5"/>
                <a:endCxn id="31" idx="2"/>
              </p:cNvCxnSpPr>
              <p:nvPr/>
            </p:nvCxnSpPr>
            <p:spPr>
              <a:xfrm>
                <a:off x="817056" y="5892818"/>
                <a:ext cx="423176" cy="3224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334B4AA-19E1-2448-A426-F16B56BCF596}"/>
                  </a:ext>
                </a:extLst>
              </p:cNvPr>
              <p:cNvCxnSpPr>
                <a:stCxn id="29" idx="3"/>
                <a:endCxn id="30" idx="6"/>
              </p:cNvCxnSpPr>
              <p:nvPr/>
            </p:nvCxnSpPr>
            <p:spPr>
              <a:xfrm flipH="1">
                <a:off x="2677094" y="5897691"/>
                <a:ext cx="480446" cy="3176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Donut 81">
              <a:extLst>
                <a:ext uri="{FF2B5EF4-FFF2-40B4-BE49-F238E27FC236}">
                  <a16:creationId xmlns:a16="http://schemas.microsoft.com/office/drawing/2014/main" id="{C28FB2CD-72E2-B647-8D78-2D86327AB75A}"/>
                </a:ext>
              </a:extLst>
            </p:cNvPr>
            <p:cNvSpPr/>
            <p:nvPr/>
          </p:nvSpPr>
          <p:spPr>
            <a:xfrm>
              <a:off x="1445019" y="4866892"/>
              <a:ext cx="670832" cy="1401722"/>
            </a:xfrm>
            <a:prstGeom prst="donut">
              <a:avLst>
                <a:gd name="adj" fmla="val 9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Donut 82">
              <a:extLst>
                <a:ext uri="{FF2B5EF4-FFF2-40B4-BE49-F238E27FC236}">
                  <a16:creationId xmlns:a16="http://schemas.microsoft.com/office/drawing/2014/main" id="{9A7443CB-762B-EF4D-B509-DBF3EB80313C}"/>
                </a:ext>
              </a:extLst>
            </p:cNvPr>
            <p:cNvSpPr/>
            <p:nvPr/>
          </p:nvSpPr>
          <p:spPr>
            <a:xfrm>
              <a:off x="659578" y="4858409"/>
              <a:ext cx="816356" cy="1401722"/>
            </a:xfrm>
            <a:prstGeom prst="donut">
              <a:avLst>
                <a:gd name="adj" fmla="val 9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49587" y="5042665"/>
            <a:ext cx="1620680" cy="1319871"/>
            <a:chOff x="6691921" y="4862939"/>
            <a:chExt cx="1620680" cy="1319871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C3E6EE4-40E1-9644-9801-529D89FBFB35}"/>
                </a:ext>
              </a:extLst>
            </p:cNvPr>
            <p:cNvGrpSpPr/>
            <p:nvPr/>
          </p:nvGrpSpPr>
          <p:grpSpPr>
            <a:xfrm>
              <a:off x="6918683" y="4943544"/>
              <a:ext cx="1262413" cy="1184128"/>
              <a:chOff x="504860" y="2862326"/>
              <a:chExt cx="2964874" cy="353586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7D780F-B7A3-5E4B-B267-27D2F5453138}"/>
                  </a:ext>
                </a:extLst>
              </p:cNvPr>
              <p:cNvSpPr/>
              <p:nvPr/>
            </p:nvSpPr>
            <p:spPr>
              <a:xfrm>
                <a:off x="229961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E67026B-721B-DB49-AC0A-2C0BCCE48886}"/>
                  </a:ext>
                </a:extLst>
              </p:cNvPr>
              <p:cNvSpPr/>
              <p:nvPr/>
            </p:nvSpPr>
            <p:spPr>
              <a:xfrm>
                <a:off x="124023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CCBD17D-AAAB-0D4F-A66F-8A68BE5FFBCE}"/>
                  </a:ext>
                </a:extLst>
              </p:cNvPr>
              <p:cNvSpPr/>
              <p:nvPr/>
            </p:nvSpPr>
            <p:spPr>
              <a:xfrm>
                <a:off x="1734363" y="345170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A9730FD-4D1F-BC48-9FD0-5A3236552225}"/>
                  </a:ext>
                </a:extLst>
              </p:cNvPr>
              <p:cNvSpPr/>
              <p:nvPr/>
            </p:nvSpPr>
            <p:spPr>
              <a:xfrm>
                <a:off x="2558923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6F17C3D-0EA3-1C41-9B42-04D4DA79590D}"/>
                  </a:ext>
                </a:extLst>
              </p:cNvPr>
              <p:cNvSpPr/>
              <p:nvPr/>
            </p:nvSpPr>
            <p:spPr>
              <a:xfrm>
                <a:off x="968572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084BAAF-C0AC-704F-9DD2-4BD4D20412A6}"/>
                  </a:ext>
                </a:extLst>
              </p:cNvPr>
              <p:cNvSpPr/>
              <p:nvPr/>
            </p:nvSpPr>
            <p:spPr>
              <a:xfrm>
                <a:off x="1734363" y="4342079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0AB9F77-1EA4-3746-A5D5-127889FD302E}"/>
                  </a:ext>
                </a:extLst>
              </p:cNvPr>
              <p:cNvSpPr/>
              <p:nvPr/>
            </p:nvSpPr>
            <p:spPr>
              <a:xfrm>
                <a:off x="2290131" y="5073893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C9FB09A-6DC9-BB41-8476-A796FA725FED}"/>
                  </a:ext>
                </a:extLst>
              </p:cNvPr>
              <p:cNvSpPr/>
              <p:nvPr/>
            </p:nvSpPr>
            <p:spPr>
              <a:xfrm>
                <a:off x="1149850" y="5065314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5B6D8903-D364-AD47-BD5A-F33F4A98889C}"/>
                  </a:ext>
                </a:extLst>
              </p:cNvPr>
              <p:cNvSpPr/>
              <p:nvPr/>
            </p:nvSpPr>
            <p:spPr>
              <a:xfrm>
                <a:off x="3103974" y="5585501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3E3A76B-E905-EF4F-A964-355CEECE001F}"/>
                  </a:ext>
                </a:extLst>
              </p:cNvPr>
              <p:cNvSpPr/>
              <p:nvPr/>
            </p:nvSpPr>
            <p:spPr>
              <a:xfrm>
                <a:off x="2311331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F5B4DBB-F91F-F54B-9C46-B22EABEFFF37}"/>
                  </a:ext>
                </a:extLst>
              </p:cNvPr>
              <p:cNvSpPr/>
              <p:nvPr/>
            </p:nvSpPr>
            <p:spPr>
              <a:xfrm>
                <a:off x="1240232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0AEB66C-4ED3-5F42-8B4C-C5370CD262EA}"/>
                  </a:ext>
                </a:extLst>
              </p:cNvPr>
              <p:cNvSpPr/>
              <p:nvPr/>
            </p:nvSpPr>
            <p:spPr>
              <a:xfrm>
                <a:off x="504860" y="5580618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B554F89-41C4-8749-BA72-7E941082E697}"/>
                  </a:ext>
                </a:extLst>
              </p:cNvPr>
              <p:cNvCxnSpPr>
                <a:stCxn id="88" idx="6"/>
                <a:endCxn id="87" idx="2"/>
              </p:cNvCxnSpPr>
              <p:nvPr/>
            </p:nvCxnSpPr>
            <p:spPr>
              <a:xfrm>
                <a:off x="1605992" y="3045206"/>
                <a:ext cx="6936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DA7128-D8D0-5B49-95BE-F7D994A259E7}"/>
                  </a:ext>
                </a:extLst>
              </p:cNvPr>
              <p:cNvCxnSpPr>
                <a:stCxn id="87" idx="3"/>
                <a:endCxn id="89" idx="7"/>
              </p:cNvCxnSpPr>
              <p:nvPr/>
            </p:nvCxnSpPr>
            <p:spPr>
              <a:xfrm flipH="1">
                <a:off x="2046560" y="3174523"/>
                <a:ext cx="306614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59F2238-BDFF-DB4C-A3C7-73F7C4CF4B4F}"/>
                  </a:ext>
                </a:extLst>
              </p:cNvPr>
              <p:cNvCxnSpPr>
                <a:cxnSpLocks/>
                <a:stCxn id="88" idx="5"/>
                <a:endCxn id="89" idx="1"/>
              </p:cNvCxnSpPr>
              <p:nvPr/>
            </p:nvCxnSpPr>
            <p:spPr>
              <a:xfrm>
                <a:off x="1552428" y="3174523"/>
                <a:ext cx="235499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6C9FC97-4F96-1E48-BD3B-3B96BDCEB599}"/>
                  </a:ext>
                </a:extLst>
              </p:cNvPr>
              <p:cNvCxnSpPr>
                <a:stCxn id="87" idx="5"/>
                <a:endCxn id="90" idx="0"/>
              </p:cNvCxnSpPr>
              <p:nvPr/>
            </p:nvCxnSpPr>
            <p:spPr>
              <a:xfrm>
                <a:off x="2611806" y="3174523"/>
                <a:ext cx="129996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7CF614A-1770-EB40-ABFC-480DFD7902EE}"/>
                  </a:ext>
                </a:extLst>
              </p:cNvPr>
              <p:cNvCxnSpPr>
                <a:stCxn id="88" idx="3"/>
                <a:endCxn id="91" idx="0"/>
              </p:cNvCxnSpPr>
              <p:nvPr/>
            </p:nvCxnSpPr>
            <p:spPr>
              <a:xfrm flipH="1">
                <a:off x="1151451" y="3174523"/>
                <a:ext cx="142345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3D82CB3-C68D-F24F-8164-360440B3565D}"/>
                  </a:ext>
                </a:extLst>
              </p:cNvPr>
              <p:cNvCxnSpPr>
                <a:stCxn id="89" idx="6"/>
                <a:endCxn id="90" idx="1"/>
              </p:cNvCxnSpPr>
              <p:nvPr/>
            </p:nvCxnSpPr>
            <p:spPr>
              <a:xfrm>
                <a:off x="2100124" y="3634586"/>
                <a:ext cx="512363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1C57B38-96DB-2A48-A27D-C26F8B162845}"/>
                  </a:ext>
                </a:extLst>
              </p:cNvPr>
              <p:cNvCxnSpPr>
                <a:stCxn id="89" idx="2"/>
                <a:endCxn id="91" idx="7"/>
              </p:cNvCxnSpPr>
              <p:nvPr/>
            </p:nvCxnSpPr>
            <p:spPr>
              <a:xfrm flipH="1">
                <a:off x="1280766" y="3634586"/>
                <a:ext cx="453597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F42014D-7009-4148-B1B3-DBD7004D2156}"/>
                  </a:ext>
                </a:extLst>
              </p:cNvPr>
              <p:cNvCxnSpPr>
                <a:stCxn id="90" idx="3"/>
                <a:endCxn id="92" idx="7"/>
              </p:cNvCxnSpPr>
              <p:nvPr/>
            </p:nvCxnSpPr>
            <p:spPr>
              <a:xfrm flipH="1">
                <a:off x="2046560" y="4061799"/>
                <a:ext cx="565927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77DDCD01-CFED-BA42-AC0C-4508064C11D3}"/>
                  </a:ext>
                </a:extLst>
              </p:cNvPr>
              <p:cNvCxnSpPr>
                <a:stCxn id="89" idx="4"/>
                <a:endCxn id="92" idx="0"/>
              </p:cNvCxnSpPr>
              <p:nvPr/>
            </p:nvCxnSpPr>
            <p:spPr>
              <a:xfrm>
                <a:off x="1917245" y="3817466"/>
                <a:ext cx="0" cy="5246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C54E86F-DB21-7049-BC70-399D2A452A03}"/>
                  </a:ext>
                </a:extLst>
              </p:cNvPr>
              <p:cNvCxnSpPr>
                <a:stCxn id="91" idx="5"/>
                <a:endCxn id="92" idx="1"/>
              </p:cNvCxnSpPr>
              <p:nvPr/>
            </p:nvCxnSpPr>
            <p:spPr>
              <a:xfrm>
                <a:off x="1280766" y="4061799"/>
                <a:ext cx="507161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903094F-3CE7-004D-89F8-1BD84531FDA1}"/>
                  </a:ext>
                </a:extLst>
              </p:cNvPr>
              <p:cNvCxnSpPr>
                <a:stCxn id="92" idx="5"/>
                <a:endCxn id="93" idx="1"/>
              </p:cNvCxnSpPr>
              <p:nvPr/>
            </p:nvCxnSpPr>
            <p:spPr>
              <a:xfrm>
                <a:off x="2046560" y="4654275"/>
                <a:ext cx="297135" cy="47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D0CA77D-6098-644F-9B36-2099D6F3B082}"/>
                  </a:ext>
                </a:extLst>
              </p:cNvPr>
              <p:cNvCxnSpPr>
                <a:stCxn id="92" idx="3"/>
                <a:endCxn id="94" idx="7"/>
              </p:cNvCxnSpPr>
              <p:nvPr/>
            </p:nvCxnSpPr>
            <p:spPr>
              <a:xfrm flipH="1">
                <a:off x="1462046" y="4654275"/>
                <a:ext cx="325884" cy="4646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84998C1-1EFE-E84D-ACEC-134A9DC5D2BA}"/>
                  </a:ext>
                </a:extLst>
              </p:cNvPr>
              <p:cNvCxnSpPr>
                <a:stCxn id="93" idx="5"/>
                <a:endCxn id="95" idx="2"/>
              </p:cNvCxnSpPr>
              <p:nvPr/>
            </p:nvCxnSpPr>
            <p:spPr>
              <a:xfrm>
                <a:off x="2602327" y="5386089"/>
                <a:ext cx="501647" cy="3822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5A00992-ACEF-BA4E-9B34-E7361FFA7DEB}"/>
                  </a:ext>
                </a:extLst>
              </p:cNvPr>
              <p:cNvCxnSpPr>
                <a:stCxn id="94" idx="5"/>
                <a:endCxn id="96" idx="1"/>
              </p:cNvCxnSpPr>
              <p:nvPr/>
            </p:nvCxnSpPr>
            <p:spPr>
              <a:xfrm>
                <a:off x="1462046" y="5377510"/>
                <a:ext cx="902849" cy="7084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F40E7E6-0A3D-A84B-977E-EFB01A58E7E4}"/>
                  </a:ext>
                </a:extLst>
              </p:cNvPr>
              <p:cNvCxnSpPr>
                <a:stCxn id="93" idx="3"/>
                <a:endCxn id="97" idx="7"/>
              </p:cNvCxnSpPr>
              <p:nvPr/>
            </p:nvCxnSpPr>
            <p:spPr>
              <a:xfrm flipH="1">
                <a:off x="1552428" y="5386089"/>
                <a:ext cx="791269" cy="6998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4515EE8-1E7B-894A-8CD8-08F0F5ABB086}"/>
                  </a:ext>
                </a:extLst>
              </p:cNvPr>
              <p:cNvCxnSpPr>
                <a:stCxn id="94" idx="3"/>
                <a:endCxn id="98" idx="7"/>
              </p:cNvCxnSpPr>
              <p:nvPr/>
            </p:nvCxnSpPr>
            <p:spPr>
              <a:xfrm flipH="1">
                <a:off x="817056" y="5377510"/>
                <a:ext cx="386357" cy="2566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294E570-CB7F-3E41-A9FD-D2949484B642}"/>
                  </a:ext>
                </a:extLst>
              </p:cNvPr>
              <p:cNvCxnSpPr>
                <a:stCxn id="98" idx="5"/>
                <a:endCxn id="97" idx="2"/>
              </p:cNvCxnSpPr>
              <p:nvPr/>
            </p:nvCxnSpPr>
            <p:spPr>
              <a:xfrm>
                <a:off x="817056" y="5892818"/>
                <a:ext cx="423176" cy="3224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A289D26-D79D-0949-8A8D-A30A54645F22}"/>
                  </a:ext>
                </a:extLst>
              </p:cNvPr>
              <p:cNvCxnSpPr>
                <a:stCxn id="95" idx="3"/>
                <a:endCxn id="96" idx="6"/>
              </p:cNvCxnSpPr>
              <p:nvPr/>
            </p:nvCxnSpPr>
            <p:spPr>
              <a:xfrm flipH="1">
                <a:off x="2677094" y="5897691"/>
                <a:ext cx="480446" cy="3176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Donut 116">
              <a:extLst>
                <a:ext uri="{FF2B5EF4-FFF2-40B4-BE49-F238E27FC236}">
                  <a16:creationId xmlns:a16="http://schemas.microsoft.com/office/drawing/2014/main" id="{6B59A173-52BC-F246-9699-14061DD1A43A}"/>
                </a:ext>
              </a:extLst>
            </p:cNvPr>
            <p:cNvSpPr/>
            <p:nvPr/>
          </p:nvSpPr>
          <p:spPr>
            <a:xfrm>
              <a:off x="7008895" y="4862939"/>
              <a:ext cx="1016074" cy="731498"/>
            </a:xfrm>
            <a:prstGeom prst="donut">
              <a:avLst>
                <a:gd name="adj" fmla="val 9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Donut 117">
              <a:extLst>
                <a:ext uri="{FF2B5EF4-FFF2-40B4-BE49-F238E27FC236}">
                  <a16:creationId xmlns:a16="http://schemas.microsoft.com/office/drawing/2014/main" id="{54CEC997-2BEC-DA44-934B-E8BFFF062F4F}"/>
                </a:ext>
              </a:extLst>
            </p:cNvPr>
            <p:cNvSpPr/>
            <p:nvPr/>
          </p:nvSpPr>
          <p:spPr>
            <a:xfrm>
              <a:off x="6691921" y="5583226"/>
              <a:ext cx="1620680" cy="599584"/>
            </a:xfrm>
            <a:prstGeom prst="donut">
              <a:avLst>
                <a:gd name="adj" fmla="val 9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4230962" y="4982290"/>
            <a:ext cx="1408409" cy="1440620"/>
            <a:chOff x="4124258" y="4789455"/>
            <a:chExt cx="1408409" cy="1440620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E1C1A05-1023-6A40-97C6-40CF55626031}"/>
                </a:ext>
              </a:extLst>
            </p:cNvPr>
            <p:cNvGrpSpPr/>
            <p:nvPr/>
          </p:nvGrpSpPr>
          <p:grpSpPr>
            <a:xfrm>
              <a:off x="4158749" y="4938035"/>
              <a:ext cx="1262413" cy="1184128"/>
              <a:chOff x="504860" y="2862326"/>
              <a:chExt cx="2964874" cy="3535860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5FCD291F-B73F-DB45-B55F-52432E7E450E}"/>
                  </a:ext>
                </a:extLst>
              </p:cNvPr>
              <p:cNvSpPr/>
              <p:nvPr/>
            </p:nvSpPr>
            <p:spPr>
              <a:xfrm>
                <a:off x="229961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86290D0E-6043-6442-8ED6-30186953E95C}"/>
                  </a:ext>
                </a:extLst>
              </p:cNvPr>
              <p:cNvSpPr/>
              <p:nvPr/>
            </p:nvSpPr>
            <p:spPr>
              <a:xfrm>
                <a:off x="1240232" y="2862326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EE877131-C33A-FC40-9404-957352711F2D}"/>
                  </a:ext>
                </a:extLst>
              </p:cNvPr>
              <p:cNvSpPr/>
              <p:nvPr/>
            </p:nvSpPr>
            <p:spPr>
              <a:xfrm>
                <a:off x="1734363" y="345170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008D41D2-2332-5B41-A91F-5237978A527E}"/>
                  </a:ext>
                </a:extLst>
              </p:cNvPr>
              <p:cNvSpPr/>
              <p:nvPr/>
            </p:nvSpPr>
            <p:spPr>
              <a:xfrm>
                <a:off x="2558923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1DFD55B-29AC-7548-8085-DC66946A0A3C}"/>
                  </a:ext>
                </a:extLst>
              </p:cNvPr>
              <p:cNvSpPr/>
              <p:nvPr/>
            </p:nvSpPr>
            <p:spPr>
              <a:xfrm>
                <a:off x="968572" y="3749602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27C3F3A-5FB6-C843-B39B-3B1A6907A194}"/>
                  </a:ext>
                </a:extLst>
              </p:cNvPr>
              <p:cNvSpPr/>
              <p:nvPr/>
            </p:nvSpPr>
            <p:spPr>
              <a:xfrm>
                <a:off x="1734363" y="4342079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20C9389-E7A9-EA4F-906C-1E4AE5B1A864}"/>
                  </a:ext>
                </a:extLst>
              </p:cNvPr>
              <p:cNvSpPr/>
              <p:nvPr/>
            </p:nvSpPr>
            <p:spPr>
              <a:xfrm>
                <a:off x="2290131" y="5073893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4145A0C-012A-0844-A20C-EE0ED1881AF9}"/>
                  </a:ext>
                </a:extLst>
              </p:cNvPr>
              <p:cNvSpPr/>
              <p:nvPr/>
            </p:nvSpPr>
            <p:spPr>
              <a:xfrm>
                <a:off x="1149850" y="5065314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8E066EE-6C4E-9340-8EFC-E332FFE47D95}"/>
                  </a:ext>
                </a:extLst>
              </p:cNvPr>
              <p:cNvSpPr/>
              <p:nvPr/>
            </p:nvSpPr>
            <p:spPr>
              <a:xfrm>
                <a:off x="3103974" y="5585501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BD79337-0EA5-AE4A-825C-D25A6AF8E958}"/>
                  </a:ext>
                </a:extLst>
              </p:cNvPr>
              <p:cNvSpPr/>
              <p:nvPr/>
            </p:nvSpPr>
            <p:spPr>
              <a:xfrm>
                <a:off x="2311331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B5A33E8-3271-204D-8E50-676AA9D01211}"/>
                  </a:ext>
                </a:extLst>
              </p:cNvPr>
              <p:cNvSpPr/>
              <p:nvPr/>
            </p:nvSpPr>
            <p:spPr>
              <a:xfrm>
                <a:off x="1240232" y="6032425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FC52EC5-40E6-1E4B-88A8-C85755358206}"/>
                  </a:ext>
                </a:extLst>
              </p:cNvPr>
              <p:cNvSpPr/>
              <p:nvPr/>
            </p:nvSpPr>
            <p:spPr>
              <a:xfrm>
                <a:off x="504860" y="5580618"/>
                <a:ext cx="365760" cy="3657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D3BB5927-163E-F94F-B831-BE2635BFE7EB}"/>
                  </a:ext>
                </a:extLst>
              </p:cNvPr>
              <p:cNvCxnSpPr>
                <a:stCxn id="156" idx="6"/>
                <a:endCxn id="155" idx="2"/>
              </p:cNvCxnSpPr>
              <p:nvPr/>
            </p:nvCxnSpPr>
            <p:spPr>
              <a:xfrm>
                <a:off x="1605992" y="3045206"/>
                <a:ext cx="6936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B7C25B2-93C8-8B40-8B53-BBF79E7C210B}"/>
                  </a:ext>
                </a:extLst>
              </p:cNvPr>
              <p:cNvCxnSpPr>
                <a:stCxn id="155" idx="3"/>
                <a:endCxn id="157" idx="7"/>
              </p:cNvCxnSpPr>
              <p:nvPr/>
            </p:nvCxnSpPr>
            <p:spPr>
              <a:xfrm flipH="1">
                <a:off x="2046560" y="3174523"/>
                <a:ext cx="306614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C66249D-5C0A-FE47-8845-22DA6BEC65B5}"/>
                  </a:ext>
                </a:extLst>
              </p:cNvPr>
              <p:cNvCxnSpPr>
                <a:cxnSpLocks/>
                <a:stCxn id="156" idx="5"/>
                <a:endCxn id="157" idx="1"/>
              </p:cNvCxnSpPr>
              <p:nvPr/>
            </p:nvCxnSpPr>
            <p:spPr>
              <a:xfrm>
                <a:off x="1552428" y="3174523"/>
                <a:ext cx="235499" cy="330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413D6B8-EDE4-D449-9306-45D18A5FCB6C}"/>
                  </a:ext>
                </a:extLst>
              </p:cNvPr>
              <p:cNvCxnSpPr>
                <a:stCxn id="155" idx="5"/>
                <a:endCxn id="158" idx="0"/>
              </p:cNvCxnSpPr>
              <p:nvPr/>
            </p:nvCxnSpPr>
            <p:spPr>
              <a:xfrm>
                <a:off x="2611806" y="3174523"/>
                <a:ext cx="129996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9C7EE90-1FC5-D044-AB59-17D6BF28BC61}"/>
                  </a:ext>
                </a:extLst>
              </p:cNvPr>
              <p:cNvCxnSpPr>
                <a:stCxn id="156" idx="3"/>
                <a:endCxn id="159" idx="0"/>
              </p:cNvCxnSpPr>
              <p:nvPr/>
            </p:nvCxnSpPr>
            <p:spPr>
              <a:xfrm flipH="1">
                <a:off x="1151451" y="3174523"/>
                <a:ext cx="142345" cy="5750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4ED9A7F6-9687-5C43-9DA7-27ACF2047430}"/>
                  </a:ext>
                </a:extLst>
              </p:cNvPr>
              <p:cNvCxnSpPr>
                <a:stCxn id="157" idx="6"/>
                <a:endCxn id="158" idx="1"/>
              </p:cNvCxnSpPr>
              <p:nvPr/>
            </p:nvCxnSpPr>
            <p:spPr>
              <a:xfrm>
                <a:off x="2100124" y="3634586"/>
                <a:ext cx="512363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88165EA9-B108-3544-88BC-113F2E33C7F5}"/>
                  </a:ext>
                </a:extLst>
              </p:cNvPr>
              <p:cNvCxnSpPr>
                <a:stCxn id="157" idx="2"/>
                <a:endCxn id="159" idx="7"/>
              </p:cNvCxnSpPr>
              <p:nvPr/>
            </p:nvCxnSpPr>
            <p:spPr>
              <a:xfrm flipH="1">
                <a:off x="1280766" y="3634586"/>
                <a:ext cx="453597" cy="16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C2FBF05-C455-8A40-A4DE-42ABEB8CF7FE}"/>
                  </a:ext>
                </a:extLst>
              </p:cNvPr>
              <p:cNvCxnSpPr>
                <a:stCxn id="158" idx="3"/>
                <a:endCxn id="160" idx="7"/>
              </p:cNvCxnSpPr>
              <p:nvPr/>
            </p:nvCxnSpPr>
            <p:spPr>
              <a:xfrm flipH="1">
                <a:off x="2046560" y="4061799"/>
                <a:ext cx="565927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937A4DE-A66B-7046-BF41-6156B96FFDC0}"/>
                  </a:ext>
                </a:extLst>
              </p:cNvPr>
              <p:cNvCxnSpPr>
                <a:stCxn id="157" idx="4"/>
                <a:endCxn id="160" idx="0"/>
              </p:cNvCxnSpPr>
              <p:nvPr/>
            </p:nvCxnSpPr>
            <p:spPr>
              <a:xfrm>
                <a:off x="1917245" y="3817466"/>
                <a:ext cx="0" cy="5246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215C5C2-BAA2-3D4A-A7BB-7B2DBB255901}"/>
                  </a:ext>
                </a:extLst>
              </p:cNvPr>
              <p:cNvCxnSpPr>
                <a:stCxn id="159" idx="5"/>
                <a:endCxn id="160" idx="1"/>
              </p:cNvCxnSpPr>
              <p:nvPr/>
            </p:nvCxnSpPr>
            <p:spPr>
              <a:xfrm>
                <a:off x="1280766" y="4061799"/>
                <a:ext cx="507161" cy="333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6C08E51-D746-0949-86B0-489DA148710F}"/>
                  </a:ext>
                </a:extLst>
              </p:cNvPr>
              <p:cNvCxnSpPr>
                <a:stCxn id="160" idx="5"/>
                <a:endCxn id="161" idx="1"/>
              </p:cNvCxnSpPr>
              <p:nvPr/>
            </p:nvCxnSpPr>
            <p:spPr>
              <a:xfrm>
                <a:off x="2046560" y="4654275"/>
                <a:ext cx="297135" cy="4731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1493255-BFF7-F845-B1EF-B304FAE55B00}"/>
                  </a:ext>
                </a:extLst>
              </p:cNvPr>
              <p:cNvCxnSpPr>
                <a:stCxn id="160" idx="3"/>
                <a:endCxn id="162" idx="7"/>
              </p:cNvCxnSpPr>
              <p:nvPr/>
            </p:nvCxnSpPr>
            <p:spPr>
              <a:xfrm flipH="1">
                <a:off x="1462046" y="4654275"/>
                <a:ext cx="325884" cy="4646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140D7670-CF3A-DE49-9D76-71F794ABA415}"/>
                  </a:ext>
                </a:extLst>
              </p:cNvPr>
              <p:cNvCxnSpPr>
                <a:stCxn id="161" idx="5"/>
                <a:endCxn id="163" idx="2"/>
              </p:cNvCxnSpPr>
              <p:nvPr/>
            </p:nvCxnSpPr>
            <p:spPr>
              <a:xfrm>
                <a:off x="2602327" y="5386089"/>
                <a:ext cx="501647" cy="3822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CAC86674-9377-CA42-8086-8B6351B726A7}"/>
                  </a:ext>
                </a:extLst>
              </p:cNvPr>
              <p:cNvCxnSpPr>
                <a:stCxn id="162" idx="5"/>
                <a:endCxn id="164" idx="1"/>
              </p:cNvCxnSpPr>
              <p:nvPr/>
            </p:nvCxnSpPr>
            <p:spPr>
              <a:xfrm>
                <a:off x="1462046" y="5377510"/>
                <a:ext cx="902849" cy="7084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CB62A1A-91CE-274B-98C6-E4A825395AAC}"/>
                  </a:ext>
                </a:extLst>
              </p:cNvPr>
              <p:cNvCxnSpPr>
                <a:stCxn id="161" idx="3"/>
                <a:endCxn id="165" idx="7"/>
              </p:cNvCxnSpPr>
              <p:nvPr/>
            </p:nvCxnSpPr>
            <p:spPr>
              <a:xfrm flipH="1">
                <a:off x="1552428" y="5386089"/>
                <a:ext cx="791269" cy="6998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09AEF346-0722-6549-BAE7-7D8F4B708978}"/>
                  </a:ext>
                </a:extLst>
              </p:cNvPr>
              <p:cNvCxnSpPr>
                <a:stCxn id="162" idx="3"/>
                <a:endCxn id="166" idx="7"/>
              </p:cNvCxnSpPr>
              <p:nvPr/>
            </p:nvCxnSpPr>
            <p:spPr>
              <a:xfrm flipH="1">
                <a:off x="817056" y="5377510"/>
                <a:ext cx="386357" cy="2566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29F918D-10E1-3341-A0D4-FD5348763614}"/>
                  </a:ext>
                </a:extLst>
              </p:cNvPr>
              <p:cNvCxnSpPr>
                <a:stCxn id="166" idx="5"/>
                <a:endCxn id="165" idx="2"/>
              </p:cNvCxnSpPr>
              <p:nvPr/>
            </p:nvCxnSpPr>
            <p:spPr>
              <a:xfrm>
                <a:off x="817056" y="5892818"/>
                <a:ext cx="423176" cy="3224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0C5D6657-3029-5548-BBAC-97057F777A50}"/>
                  </a:ext>
                </a:extLst>
              </p:cNvPr>
              <p:cNvCxnSpPr>
                <a:stCxn id="163" idx="3"/>
                <a:endCxn id="164" idx="6"/>
              </p:cNvCxnSpPr>
              <p:nvPr/>
            </p:nvCxnSpPr>
            <p:spPr>
              <a:xfrm flipH="1">
                <a:off x="2677094" y="5897691"/>
                <a:ext cx="480446" cy="3176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Donut 184">
              <a:extLst>
                <a:ext uri="{FF2B5EF4-FFF2-40B4-BE49-F238E27FC236}">
                  <a16:creationId xmlns:a16="http://schemas.microsoft.com/office/drawing/2014/main" id="{2A2930D8-99D1-454A-AE03-17C1D0BB941D}"/>
                </a:ext>
              </a:extLst>
            </p:cNvPr>
            <p:cNvSpPr/>
            <p:nvPr/>
          </p:nvSpPr>
          <p:spPr>
            <a:xfrm>
              <a:off x="4622054" y="4789455"/>
              <a:ext cx="642962" cy="686902"/>
            </a:xfrm>
            <a:prstGeom prst="donut">
              <a:avLst>
                <a:gd name="adj" fmla="val 9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6CA94B-5361-6E4D-9ACC-D3E02BA7D748}"/>
                </a:ext>
              </a:extLst>
            </p:cNvPr>
            <p:cNvSpPr/>
            <p:nvPr/>
          </p:nvSpPr>
          <p:spPr>
            <a:xfrm>
              <a:off x="4124258" y="4884852"/>
              <a:ext cx="1408409" cy="1345223"/>
            </a:xfrm>
            <a:custGeom>
              <a:avLst/>
              <a:gdLst>
                <a:gd name="connsiteX0" fmla="*/ 467632 w 1408409"/>
                <a:gd name="connsiteY0" fmla="*/ 0 h 1345223"/>
                <a:gd name="connsiteX1" fmla="*/ 467632 w 1408409"/>
                <a:gd name="connsiteY1" fmla="*/ 0 h 1345223"/>
                <a:gd name="connsiteX2" fmla="*/ 476424 w 1408409"/>
                <a:gd name="connsiteY2" fmla="*/ 87923 h 1345223"/>
                <a:gd name="connsiteX3" fmla="*/ 485217 w 1408409"/>
                <a:gd name="connsiteY3" fmla="*/ 114300 h 1345223"/>
                <a:gd name="connsiteX4" fmla="*/ 511593 w 1408409"/>
                <a:gd name="connsiteY4" fmla="*/ 246185 h 1345223"/>
                <a:gd name="connsiteX5" fmla="*/ 529178 w 1408409"/>
                <a:gd name="connsiteY5" fmla="*/ 422031 h 1345223"/>
                <a:gd name="connsiteX6" fmla="*/ 537970 w 1408409"/>
                <a:gd name="connsiteY6" fmla="*/ 448408 h 1345223"/>
                <a:gd name="connsiteX7" fmla="*/ 590724 w 1408409"/>
                <a:gd name="connsiteY7" fmla="*/ 474785 h 1345223"/>
                <a:gd name="connsiteX8" fmla="*/ 634686 w 1408409"/>
                <a:gd name="connsiteY8" fmla="*/ 492370 h 1345223"/>
                <a:gd name="connsiteX9" fmla="*/ 687440 w 1408409"/>
                <a:gd name="connsiteY9" fmla="*/ 509954 h 1345223"/>
                <a:gd name="connsiteX10" fmla="*/ 713817 w 1408409"/>
                <a:gd name="connsiteY10" fmla="*/ 527539 h 1345223"/>
                <a:gd name="connsiteX11" fmla="*/ 740193 w 1408409"/>
                <a:gd name="connsiteY11" fmla="*/ 580293 h 1345223"/>
                <a:gd name="connsiteX12" fmla="*/ 784155 w 1408409"/>
                <a:gd name="connsiteY12" fmla="*/ 624254 h 1345223"/>
                <a:gd name="connsiteX13" fmla="*/ 828117 w 1408409"/>
                <a:gd name="connsiteY13" fmla="*/ 677008 h 1345223"/>
                <a:gd name="connsiteX14" fmla="*/ 863286 w 1408409"/>
                <a:gd name="connsiteY14" fmla="*/ 729762 h 1345223"/>
                <a:gd name="connsiteX15" fmla="*/ 916040 w 1408409"/>
                <a:gd name="connsiteY15" fmla="*/ 764931 h 1345223"/>
                <a:gd name="connsiteX16" fmla="*/ 968793 w 1408409"/>
                <a:gd name="connsiteY16" fmla="*/ 800100 h 1345223"/>
                <a:gd name="connsiteX17" fmla="*/ 1021547 w 1408409"/>
                <a:gd name="connsiteY17" fmla="*/ 826477 h 1345223"/>
                <a:gd name="connsiteX18" fmla="*/ 1074301 w 1408409"/>
                <a:gd name="connsiteY18" fmla="*/ 844062 h 1345223"/>
                <a:gd name="connsiteX19" fmla="*/ 1127055 w 1408409"/>
                <a:gd name="connsiteY19" fmla="*/ 879231 h 1345223"/>
                <a:gd name="connsiteX20" fmla="*/ 1153432 w 1408409"/>
                <a:gd name="connsiteY20" fmla="*/ 896816 h 1345223"/>
                <a:gd name="connsiteX21" fmla="*/ 1206186 w 1408409"/>
                <a:gd name="connsiteY21" fmla="*/ 914400 h 1345223"/>
                <a:gd name="connsiteX22" fmla="*/ 1232563 w 1408409"/>
                <a:gd name="connsiteY22" fmla="*/ 931985 h 1345223"/>
                <a:gd name="connsiteX23" fmla="*/ 1285317 w 1408409"/>
                <a:gd name="connsiteY23" fmla="*/ 940777 h 1345223"/>
                <a:gd name="connsiteX24" fmla="*/ 1320486 w 1408409"/>
                <a:gd name="connsiteY24" fmla="*/ 949570 h 1345223"/>
                <a:gd name="connsiteX25" fmla="*/ 1346863 w 1408409"/>
                <a:gd name="connsiteY25" fmla="*/ 967154 h 1345223"/>
                <a:gd name="connsiteX26" fmla="*/ 1382032 w 1408409"/>
                <a:gd name="connsiteY26" fmla="*/ 984739 h 1345223"/>
                <a:gd name="connsiteX27" fmla="*/ 1408409 w 1408409"/>
                <a:gd name="connsiteY27" fmla="*/ 1046285 h 1345223"/>
                <a:gd name="connsiteX28" fmla="*/ 1390824 w 1408409"/>
                <a:gd name="connsiteY28" fmla="*/ 1178170 h 1345223"/>
                <a:gd name="connsiteX29" fmla="*/ 1382032 w 1408409"/>
                <a:gd name="connsiteY29" fmla="*/ 1204547 h 1345223"/>
                <a:gd name="connsiteX30" fmla="*/ 1355655 w 1408409"/>
                <a:gd name="connsiteY30" fmla="*/ 1222131 h 1345223"/>
                <a:gd name="connsiteX31" fmla="*/ 1338070 w 1408409"/>
                <a:gd name="connsiteY31" fmla="*/ 1248508 h 1345223"/>
                <a:gd name="connsiteX32" fmla="*/ 1206186 w 1408409"/>
                <a:gd name="connsiteY32" fmla="*/ 1274885 h 1345223"/>
                <a:gd name="connsiteX33" fmla="*/ 960001 w 1408409"/>
                <a:gd name="connsiteY33" fmla="*/ 1292470 h 1345223"/>
                <a:gd name="connsiteX34" fmla="*/ 836909 w 1408409"/>
                <a:gd name="connsiteY34" fmla="*/ 1318847 h 1345223"/>
                <a:gd name="connsiteX35" fmla="*/ 801740 w 1408409"/>
                <a:gd name="connsiteY35" fmla="*/ 1327639 h 1345223"/>
                <a:gd name="connsiteX36" fmla="*/ 731401 w 1408409"/>
                <a:gd name="connsiteY36" fmla="*/ 1345223 h 1345223"/>
                <a:gd name="connsiteX37" fmla="*/ 529178 w 1408409"/>
                <a:gd name="connsiteY37" fmla="*/ 1327639 h 1345223"/>
                <a:gd name="connsiteX38" fmla="*/ 502801 w 1408409"/>
                <a:gd name="connsiteY38" fmla="*/ 1310054 h 1345223"/>
                <a:gd name="connsiteX39" fmla="*/ 458840 w 1408409"/>
                <a:gd name="connsiteY39" fmla="*/ 1301262 h 1345223"/>
                <a:gd name="connsiteX40" fmla="*/ 309370 w 1408409"/>
                <a:gd name="connsiteY40" fmla="*/ 1292470 h 1345223"/>
                <a:gd name="connsiteX41" fmla="*/ 256617 w 1408409"/>
                <a:gd name="connsiteY41" fmla="*/ 1283677 h 1345223"/>
                <a:gd name="connsiteX42" fmla="*/ 230240 w 1408409"/>
                <a:gd name="connsiteY42" fmla="*/ 1274885 h 1345223"/>
                <a:gd name="connsiteX43" fmla="*/ 195070 w 1408409"/>
                <a:gd name="connsiteY43" fmla="*/ 1239716 h 1345223"/>
                <a:gd name="connsiteX44" fmla="*/ 133524 w 1408409"/>
                <a:gd name="connsiteY44" fmla="*/ 1195754 h 1345223"/>
                <a:gd name="connsiteX45" fmla="*/ 115940 w 1408409"/>
                <a:gd name="connsiteY45" fmla="*/ 1169377 h 1345223"/>
                <a:gd name="connsiteX46" fmla="*/ 80770 w 1408409"/>
                <a:gd name="connsiteY46" fmla="*/ 1160585 h 1345223"/>
                <a:gd name="connsiteX47" fmla="*/ 63186 w 1408409"/>
                <a:gd name="connsiteY47" fmla="*/ 1134208 h 1345223"/>
                <a:gd name="connsiteX48" fmla="*/ 54393 w 1408409"/>
                <a:gd name="connsiteY48" fmla="*/ 1107831 h 1345223"/>
                <a:gd name="connsiteX49" fmla="*/ 19224 w 1408409"/>
                <a:gd name="connsiteY49" fmla="*/ 1055077 h 1345223"/>
                <a:gd name="connsiteX50" fmla="*/ 10432 w 1408409"/>
                <a:gd name="connsiteY50" fmla="*/ 984739 h 1345223"/>
                <a:gd name="connsiteX51" fmla="*/ 10432 w 1408409"/>
                <a:gd name="connsiteY51" fmla="*/ 879231 h 1345223"/>
                <a:gd name="connsiteX52" fmla="*/ 36809 w 1408409"/>
                <a:gd name="connsiteY52" fmla="*/ 861647 h 1345223"/>
                <a:gd name="connsiteX53" fmla="*/ 45601 w 1408409"/>
                <a:gd name="connsiteY53" fmla="*/ 720970 h 1345223"/>
                <a:gd name="connsiteX54" fmla="*/ 54393 w 1408409"/>
                <a:gd name="connsiteY54" fmla="*/ 659423 h 1345223"/>
                <a:gd name="connsiteX55" fmla="*/ 80770 w 1408409"/>
                <a:gd name="connsiteY55" fmla="*/ 360485 h 1345223"/>
                <a:gd name="connsiteX56" fmla="*/ 98355 w 1408409"/>
                <a:gd name="connsiteY56" fmla="*/ 290147 h 1345223"/>
                <a:gd name="connsiteX57" fmla="*/ 107147 w 1408409"/>
                <a:gd name="connsiteY57" fmla="*/ 246185 h 1345223"/>
                <a:gd name="connsiteX58" fmla="*/ 115940 w 1408409"/>
                <a:gd name="connsiteY58" fmla="*/ 193431 h 1345223"/>
                <a:gd name="connsiteX59" fmla="*/ 133524 w 1408409"/>
                <a:gd name="connsiteY59" fmla="*/ 167054 h 1345223"/>
                <a:gd name="connsiteX60" fmla="*/ 159901 w 1408409"/>
                <a:gd name="connsiteY60" fmla="*/ 105508 h 1345223"/>
                <a:gd name="connsiteX61" fmla="*/ 186278 w 1408409"/>
                <a:gd name="connsiteY61" fmla="*/ 96716 h 1345223"/>
                <a:gd name="connsiteX62" fmla="*/ 212655 w 1408409"/>
                <a:gd name="connsiteY62" fmla="*/ 79131 h 1345223"/>
                <a:gd name="connsiteX63" fmla="*/ 221447 w 1408409"/>
                <a:gd name="connsiteY63" fmla="*/ 52754 h 1345223"/>
                <a:gd name="connsiteX64" fmla="*/ 274201 w 1408409"/>
                <a:gd name="connsiteY64" fmla="*/ 35170 h 1345223"/>
                <a:gd name="connsiteX65" fmla="*/ 300578 w 1408409"/>
                <a:gd name="connsiteY65" fmla="*/ 26377 h 1345223"/>
                <a:gd name="connsiteX66" fmla="*/ 467632 w 1408409"/>
                <a:gd name="connsiteY66" fmla="*/ 0 h 134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408409" h="1345223">
                  <a:moveTo>
                    <a:pt x="467632" y="0"/>
                  </a:moveTo>
                  <a:lnTo>
                    <a:pt x="467632" y="0"/>
                  </a:lnTo>
                  <a:cubicBezTo>
                    <a:pt x="470563" y="29308"/>
                    <a:pt x="471945" y="58812"/>
                    <a:pt x="476424" y="87923"/>
                  </a:cubicBezTo>
                  <a:cubicBezTo>
                    <a:pt x="477833" y="97083"/>
                    <a:pt x="483399" y="105212"/>
                    <a:pt x="485217" y="114300"/>
                  </a:cubicBezTo>
                  <a:cubicBezTo>
                    <a:pt x="521855" y="297488"/>
                    <a:pt x="460495" y="41789"/>
                    <a:pt x="511593" y="246185"/>
                  </a:cubicBezTo>
                  <a:cubicBezTo>
                    <a:pt x="516707" y="322892"/>
                    <a:pt x="513330" y="358639"/>
                    <a:pt x="529178" y="422031"/>
                  </a:cubicBezTo>
                  <a:cubicBezTo>
                    <a:pt x="531426" y="431022"/>
                    <a:pt x="532180" y="441171"/>
                    <a:pt x="537970" y="448408"/>
                  </a:cubicBezTo>
                  <a:cubicBezTo>
                    <a:pt x="551310" y="465083"/>
                    <a:pt x="572519" y="467958"/>
                    <a:pt x="590724" y="474785"/>
                  </a:cubicBezTo>
                  <a:cubicBezTo>
                    <a:pt x="605502" y="480327"/>
                    <a:pt x="619853" y="486976"/>
                    <a:pt x="634686" y="492370"/>
                  </a:cubicBezTo>
                  <a:cubicBezTo>
                    <a:pt x="652106" y="498704"/>
                    <a:pt x="687440" y="509954"/>
                    <a:pt x="687440" y="509954"/>
                  </a:cubicBezTo>
                  <a:cubicBezTo>
                    <a:pt x="696232" y="515816"/>
                    <a:pt x="706345" y="520067"/>
                    <a:pt x="713817" y="527539"/>
                  </a:cubicBezTo>
                  <a:cubicBezTo>
                    <a:pt x="739014" y="552737"/>
                    <a:pt x="725891" y="551689"/>
                    <a:pt x="740193" y="580293"/>
                  </a:cubicBezTo>
                  <a:cubicBezTo>
                    <a:pt x="754847" y="609601"/>
                    <a:pt x="757778" y="606670"/>
                    <a:pt x="784155" y="624254"/>
                  </a:cubicBezTo>
                  <a:cubicBezTo>
                    <a:pt x="847000" y="718519"/>
                    <a:pt x="749127" y="575449"/>
                    <a:pt x="828117" y="677008"/>
                  </a:cubicBezTo>
                  <a:cubicBezTo>
                    <a:pt x="841092" y="693690"/>
                    <a:pt x="845701" y="718039"/>
                    <a:pt x="863286" y="729762"/>
                  </a:cubicBezTo>
                  <a:lnTo>
                    <a:pt x="916040" y="764931"/>
                  </a:lnTo>
                  <a:lnTo>
                    <a:pt x="968793" y="800100"/>
                  </a:lnTo>
                  <a:cubicBezTo>
                    <a:pt x="1065001" y="832172"/>
                    <a:pt x="919270" y="781021"/>
                    <a:pt x="1021547" y="826477"/>
                  </a:cubicBezTo>
                  <a:cubicBezTo>
                    <a:pt x="1038485" y="834005"/>
                    <a:pt x="1074301" y="844062"/>
                    <a:pt x="1074301" y="844062"/>
                  </a:cubicBezTo>
                  <a:lnTo>
                    <a:pt x="1127055" y="879231"/>
                  </a:lnTo>
                  <a:cubicBezTo>
                    <a:pt x="1135847" y="885093"/>
                    <a:pt x="1143407" y="893474"/>
                    <a:pt x="1153432" y="896816"/>
                  </a:cubicBezTo>
                  <a:lnTo>
                    <a:pt x="1206186" y="914400"/>
                  </a:lnTo>
                  <a:cubicBezTo>
                    <a:pt x="1214978" y="920262"/>
                    <a:pt x="1222538" y="928643"/>
                    <a:pt x="1232563" y="931985"/>
                  </a:cubicBezTo>
                  <a:cubicBezTo>
                    <a:pt x="1249475" y="937622"/>
                    <a:pt x="1267836" y="937281"/>
                    <a:pt x="1285317" y="940777"/>
                  </a:cubicBezTo>
                  <a:cubicBezTo>
                    <a:pt x="1297166" y="943147"/>
                    <a:pt x="1308763" y="946639"/>
                    <a:pt x="1320486" y="949570"/>
                  </a:cubicBezTo>
                  <a:cubicBezTo>
                    <a:pt x="1329278" y="955431"/>
                    <a:pt x="1337688" y="961911"/>
                    <a:pt x="1346863" y="967154"/>
                  </a:cubicBezTo>
                  <a:cubicBezTo>
                    <a:pt x="1358243" y="973657"/>
                    <a:pt x="1372764" y="975471"/>
                    <a:pt x="1382032" y="984739"/>
                  </a:cubicBezTo>
                  <a:cubicBezTo>
                    <a:pt x="1392898" y="995605"/>
                    <a:pt x="1403154" y="1030520"/>
                    <a:pt x="1408409" y="1046285"/>
                  </a:cubicBezTo>
                  <a:cubicBezTo>
                    <a:pt x="1402547" y="1090247"/>
                    <a:pt x="1398115" y="1134423"/>
                    <a:pt x="1390824" y="1178170"/>
                  </a:cubicBezTo>
                  <a:cubicBezTo>
                    <a:pt x="1389300" y="1187312"/>
                    <a:pt x="1387822" y="1197310"/>
                    <a:pt x="1382032" y="1204547"/>
                  </a:cubicBezTo>
                  <a:cubicBezTo>
                    <a:pt x="1375431" y="1212798"/>
                    <a:pt x="1364447" y="1216270"/>
                    <a:pt x="1355655" y="1222131"/>
                  </a:cubicBezTo>
                  <a:cubicBezTo>
                    <a:pt x="1349793" y="1230923"/>
                    <a:pt x="1347031" y="1242907"/>
                    <a:pt x="1338070" y="1248508"/>
                  </a:cubicBezTo>
                  <a:cubicBezTo>
                    <a:pt x="1305273" y="1269007"/>
                    <a:pt x="1239117" y="1271891"/>
                    <a:pt x="1206186" y="1274885"/>
                  </a:cubicBezTo>
                  <a:cubicBezTo>
                    <a:pt x="1139270" y="1280968"/>
                    <a:pt x="1024729" y="1288154"/>
                    <a:pt x="960001" y="1292470"/>
                  </a:cubicBezTo>
                  <a:cubicBezTo>
                    <a:pt x="918970" y="1301262"/>
                    <a:pt x="877618" y="1308670"/>
                    <a:pt x="836909" y="1318847"/>
                  </a:cubicBezTo>
                  <a:cubicBezTo>
                    <a:pt x="825186" y="1321778"/>
                    <a:pt x="813536" y="1325018"/>
                    <a:pt x="801740" y="1327639"/>
                  </a:cubicBezTo>
                  <a:cubicBezTo>
                    <a:pt x="738079" y="1341785"/>
                    <a:pt x="778536" y="1329512"/>
                    <a:pt x="731401" y="1345223"/>
                  </a:cubicBezTo>
                  <a:cubicBezTo>
                    <a:pt x="726521" y="1344874"/>
                    <a:pt x="555846" y="1334306"/>
                    <a:pt x="529178" y="1327639"/>
                  </a:cubicBezTo>
                  <a:cubicBezTo>
                    <a:pt x="518926" y="1325076"/>
                    <a:pt x="512695" y="1313764"/>
                    <a:pt x="502801" y="1310054"/>
                  </a:cubicBezTo>
                  <a:cubicBezTo>
                    <a:pt x="488809" y="1304807"/>
                    <a:pt x="473722" y="1302615"/>
                    <a:pt x="458840" y="1301262"/>
                  </a:cubicBezTo>
                  <a:cubicBezTo>
                    <a:pt x="409136" y="1296744"/>
                    <a:pt x="359193" y="1295401"/>
                    <a:pt x="309370" y="1292470"/>
                  </a:cubicBezTo>
                  <a:cubicBezTo>
                    <a:pt x="291786" y="1289539"/>
                    <a:pt x="274019" y="1287544"/>
                    <a:pt x="256617" y="1283677"/>
                  </a:cubicBezTo>
                  <a:cubicBezTo>
                    <a:pt x="247570" y="1281666"/>
                    <a:pt x="236793" y="1281438"/>
                    <a:pt x="230240" y="1274885"/>
                  </a:cubicBezTo>
                  <a:cubicBezTo>
                    <a:pt x="183347" y="1227993"/>
                    <a:pt x="265408" y="1263161"/>
                    <a:pt x="195070" y="1239716"/>
                  </a:cubicBezTo>
                  <a:cubicBezTo>
                    <a:pt x="180094" y="1229732"/>
                    <a:pt x="144429" y="1206659"/>
                    <a:pt x="133524" y="1195754"/>
                  </a:cubicBezTo>
                  <a:cubicBezTo>
                    <a:pt x="126052" y="1188282"/>
                    <a:pt x="124732" y="1175238"/>
                    <a:pt x="115940" y="1169377"/>
                  </a:cubicBezTo>
                  <a:cubicBezTo>
                    <a:pt x="105885" y="1162674"/>
                    <a:pt x="92493" y="1163516"/>
                    <a:pt x="80770" y="1160585"/>
                  </a:cubicBezTo>
                  <a:cubicBezTo>
                    <a:pt x="74909" y="1151793"/>
                    <a:pt x="67912" y="1143659"/>
                    <a:pt x="63186" y="1134208"/>
                  </a:cubicBezTo>
                  <a:cubicBezTo>
                    <a:pt x="59041" y="1125918"/>
                    <a:pt x="58894" y="1115933"/>
                    <a:pt x="54393" y="1107831"/>
                  </a:cubicBezTo>
                  <a:cubicBezTo>
                    <a:pt x="44129" y="1089357"/>
                    <a:pt x="19224" y="1055077"/>
                    <a:pt x="19224" y="1055077"/>
                  </a:cubicBezTo>
                  <a:cubicBezTo>
                    <a:pt x="16293" y="1031631"/>
                    <a:pt x="14025" y="1008093"/>
                    <a:pt x="10432" y="984739"/>
                  </a:cubicBezTo>
                  <a:cubicBezTo>
                    <a:pt x="4049" y="943248"/>
                    <a:pt x="-9450" y="923965"/>
                    <a:pt x="10432" y="879231"/>
                  </a:cubicBezTo>
                  <a:cubicBezTo>
                    <a:pt x="14724" y="869575"/>
                    <a:pt x="28017" y="867508"/>
                    <a:pt x="36809" y="861647"/>
                  </a:cubicBezTo>
                  <a:cubicBezTo>
                    <a:pt x="39740" y="814755"/>
                    <a:pt x="41531" y="767777"/>
                    <a:pt x="45601" y="720970"/>
                  </a:cubicBezTo>
                  <a:cubicBezTo>
                    <a:pt x="47396" y="700324"/>
                    <a:pt x="52381" y="680049"/>
                    <a:pt x="54393" y="659423"/>
                  </a:cubicBezTo>
                  <a:cubicBezTo>
                    <a:pt x="64106" y="559863"/>
                    <a:pt x="61151" y="458575"/>
                    <a:pt x="80770" y="360485"/>
                  </a:cubicBezTo>
                  <a:cubicBezTo>
                    <a:pt x="113191" y="198392"/>
                    <a:pt x="71312" y="398323"/>
                    <a:pt x="98355" y="290147"/>
                  </a:cubicBezTo>
                  <a:cubicBezTo>
                    <a:pt x="101979" y="275649"/>
                    <a:pt x="104474" y="260888"/>
                    <a:pt x="107147" y="246185"/>
                  </a:cubicBezTo>
                  <a:cubicBezTo>
                    <a:pt x="110336" y="228645"/>
                    <a:pt x="110303" y="210343"/>
                    <a:pt x="115940" y="193431"/>
                  </a:cubicBezTo>
                  <a:cubicBezTo>
                    <a:pt x="119282" y="183406"/>
                    <a:pt x="127663" y="175846"/>
                    <a:pt x="133524" y="167054"/>
                  </a:cubicBezTo>
                  <a:cubicBezTo>
                    <a:pt x="138804" y="145937"/>
                    <a:pt x="140928" y="120687"/>
                    <a:pt x="159901" y="105508"/>
                  </a:cubicBezTo>
                  <a:cubicBezTo>
                    <a:pt x="167138" y="99718"/>
                    <a:pt x="177486" y="99647"/>
                    <a:pt x="186278" y="96716"/>
                  </a:cubicBezTo>
                  <a:cubicBezTo>
                    <a:pt x="195070" y="90854"/>
                    <a:pt x="206054" y="87383"/>
                    <a:pt x="212655" y="79131"/>
                  </a:cubicBezTo>
                  <a:cubicBezTo>
                    <a:pt x="218445" y="71894"/>
                    <a:pt x="213905" y="58141"/>
                    <a:pt x="221447" y="52754"/>
                  </a:cubicBezTo>
                  <a:cubicBezTo>
                    <a:pt x="236530" y="41980"/>
                    <a:pt x="256616" y="41032"/>
                    <a:pt x="274201" y="35170"/>
                  </a:cubicBezTo>
                  <a:cubicBezTo>
                    <a:pt x="282993" y="32239"/>
                    <a:pt x="291342" y="27147"/>
                    <a:pt x="300578" y="26377"/>
                  </a:cubicBezTo>
                  <a:cubicBezTo>
                    <a:pt x="426530" y="15881"/>
                    <a:pt x="439790" y="4396"/>
                    <a:pt x="467632" y="0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1669526" y="4672313"/>
            <a:ext cx="135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 Reward</a:t>
            </a:r>
            <a:endParaRPr lang="en-US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4188954" y="4672313"/>
            <a:ext cx="177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Medium Reward</a:t>
            </a:r>
            <a:endParaRPr lang="en-US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6712076" y="4667254"/>
            <a:ext cx="139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Reward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35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/>
      <p:bldP spid="1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Evaluate a Summary?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5001682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level understanding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important regions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graph </a:t>
            </a:r>
          </a:p>
          <a:p>
            <a:pPr>
              <a:buFont typeface="Wingdings" pitchFamily="2" charset="2"/>
              <a:buChar char="§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Evaluate homogeneity</a:t>
            </a: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the roles played in each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0AC4DD7-B7B0-8048-B5A1-B3F8D7A4E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48" y="2391411"/>
            <a:ext cx="2741802" cy="31796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73548" y="4001294"/>
            <a:ext cx="3091052" cy="143007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0967" y="4224867"/>
            <a:ext cx="677333" cy="6731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61515" y="4224867"/>
            <a:ext cx="677333" cy="6731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784382" y="4224867"/>
            <a:ext cx="677333" cy="6731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7451556" y="-6173"/>
            <a:ext cx="1692444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</p:spTree>
    <p:extLst>
      <p:ext uri="{BB962C8B-B14F-4D97-AF65-F5344CB8AC3E}">
        <p14:creationId xmlns:p14="http://schemas.microsoft.com/office/powerpoint/2010/main" val="38422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Learning Procedure: 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4F88B2-DCAA-7643-8723-7F57E3D45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78" y="1764206"/>
            <a:ext cx="4931228" cy="108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EF065-F948-2F43-B1F2-7411FEFC4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78" y="2835461"/>
            <a:ext cx="5943598" cy="685610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425F0E78-86A8-1B47-95F8-F8A772AB79EA}"/>
              </a:ext>
            </a:extLst>
          </p:cNvPr>
          <p:cNvSpPr/>
          <p:nvPr/>
        </p:nvSpPr>
        <p:spPr>
          <a:xfrm>
            <a:off x="1371600" y="1732976"/>
            <a:ext cx="6445045" cy="1967483"/>
          </a:xfrm>
          <a:prstGeom prst="frame">
            <a:avLst>
              <a:gd name="adj1" fmla="val 2755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Explosion 2 11">
            <a:extLst>
              <a:ext uri="{FF2B5EF4-FFF2-40B4-BE49-F238E27FC236}">
                <a16:creationId xmlns:a16="http://schemas.microsoft.com/office/drawing/2014/main" id="{370FFCA3-9B9B-B14D-AE7E-CF6B0BD9C1F0}"/>
              </a:ext>
            </a:extLst>
          </p:cNvPr>
          <p:cNvSpPr/>
          <p:nvPr/>
        </p:nvSpPr>
        <p:spPr>
          <a:xfrm rot="395320">
            <a:off x="6222194" y="5255078"/>
            <a:ext cx="2960159" cy="1522356"/>
          </a:xfrm>
          <a:prstGeom prst="irregularSeal2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6870660" y="5712691"/>
            <a:ext cx="169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9DB846-3DC5-C44D-9598-530C49DA4ECC}"/>
              </a:ext>
            </a:extLst>
          </p:cNvPr>
          <p:cNvCxnSpPr>
            <a:cxnSpLocks/>
          </p:cNvCxnSpPr>
          <p:nvPr/>
        </p:nvCxnSpPr>
        <p:spPr>
          <a:xfrm flipV="1">
            <a:off x="2218267" y="3335869"/>
            <a:ext cx="0" cy="5926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65088A-F547-4A4C-8052-45ABABB16963}"/>
              </a:ext>
            </a:extLst>
          </p:cNvPr>
          <p:cNvSpPr txBox="1"/>
          <p:nvPr/>
        </p:nvSpPr>
        <p:spPr>
          <a:xfrm>
            <a:off x="628650" y="3791473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Expected future reward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2D2E33-FB3F-F14F-BEFD-5FEB37AF0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" t="-523" r="52762" b="523"/>
          <a:stretch/>
        </p:blipFill>
        <p:spPr>
          <a:xfrm>
            <a:off x="599018" y="4400029"/>
            <a:ext cx="2719916" cy="2047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2FC48-31E3-6D4E-89A9-F9CCE1B39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93"/>
          <a:stretch/>
        </p:blipFill>
        <p:spPr>
          <a:xfrm>
            <a:off x="3329268" y="4428976"/>
            <a:ext cx="2086222" cy="2047127"/>
          </a:xfrm>
          <a:prstGeom prst="rect">
            <a:avLst/>
          </a:prstGeom>
        </p:spPr>
      </p:pic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E6103FCD-DE94-254E-9EF7-A029A2B46765}"/>
              </a:ext>
            </a:extLst>
          </p:cNvPr>
          <p:cNvSpPr/>
          <p:nvPr/>
        </p:nvSpPr>
        <p:spPr>
          <a:xfrm>
            <a:off x="3315380" y="5350482"/>
            <a:ext cx="304118" cy="914400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Measuring Success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69126" y="1864514"/>
            <a:ext cx="2335897" cy="3227466"/>
            <a:chOff x="1569126" y="1864514"/>
            <a:chExt cx="2335897" cy="32274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A9F1EA-72B4-724E-8CD9-CD43E1917186}"/>
                </a:ext>
              </a:extLst>
            </p:cNvPr>
            <p:cNvGrpSpPr/>
            <p:nvPr/>
          </p:nvGrpSpPr>
          <p:grpSpPr>
            <a:xfrm>
              <a:off x="1856185" y="2251140"/>
              <a:ext cx="1726512" cy="846076"/>
              <a:chOff x="924773" y="2435719"/>
              <a:chExt cx="2671864" cy="88258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7C6164D-6C98-6E43-89FB-7DA9372A18D0}"/>
                  </a:ext>
                </a:extLst>
              </p:cNvPr>
              <p:cNvSpPr/>
              <p:nvPr/>
            </p:nvSpPr>
            <p:spPr>
              <a:xfrm>
                <a:off x="1437462" y="2746923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A638853-D38F-C544-8196-48FDB1135305}"/>
                  </a:ext>
                </a:extLst>
              </p:cNvPr>
              <p:cNvSpPr/>
              <p:nvPr/>
            </p:nvSpPr>
            <p:spPr>
              <a:xfrm>
                <a:off x="210267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DE4B295-7043-204C-851E-935A5E3B050A}"/>
                  </a:ext>
                </a:extLst>
              </p:cNvPr>
              <p:cNvSpPr/>
              <p:nvPr/>
            </p:nvSpPr>
            <p:spPr>
              <a:xfrm>
                <a:off x="276788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2C6B11-DB8A-1848-9A34-57C2A09CC65D}"/>
                  </a:ext>
                </a:extLst>
              </p:cNvPr>
              <p:cNvSpPr/>
              <p:nvPr/>
            </p:nvSpPr>
            <p:spPr>
              <a:xfrm>
                <a:off x="924773" y="245562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6EC71EF-A941-4240-A9B4-32CF7027AC3A}"/>
                  </a:ext>
                </a:extLst>
              </p:cNvPr>
              <p:cNvSpPr/>
              <p:nvPr/>
            </p:nvSpPr>
            <p:spPr>
              <a:xfrm>
                <a:off x="924773" y="306812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B2700C8-45C6-194A-ADFE-D17A60308376}"/>
                  </a:ext>
                </a:extLst>
              </p:cNvPr>
              <p:cNvSpPr/>
              <p:nvPr/>
            </p:nvSpPr>
            <p:spPr>
              <a:xfrm>
                <a:off x="3343049" y="243571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8665A3D-8F3D-6845-8C49-0FC8EF1BFBAE}"/>
                  </a:ext>
                </a:extLst>
              </p:cNvPr>
              <p:cNvSpPr/>
              <p:nvPr/>
            </p:nvSpPr>
            <p:spPr>
              <a:xfrm>
                <a:off x="3343048" y="304867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E634E72-BBD6-494D-B005-A677FF105AF9}"/>
                  </a:ext>
                </a:extLst>
              </p:cNvPr>
              <p:cNvCxnSpPr>
                <a:cxnSpLocks/>
                <a:stCxn id="18" idx="3"/>
                <a:endCxn id="15" idx="7"/>
              </p:cNvCxnSpPr>
              <p:nvPr/>
            </p:nvCxnSpPr>
            <p:spPr>
              <a:xfrm flipH="1">
                <a:off x="2984333" y="2649258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C1C1055-54F3-6D44-BB71-6B3E9C19521A}"/>
                  </a:ext>
                </a:extLst>
              </p:cNvPr>
              <p:cNvCxnSpPr>
                <a:stCxn id="19" idx="2"/>
                <a:endCxn id="15" idx="5"/>
              </p:cNvCxnSpPr>
              <p:nvPr/>
            </p:nvCxnSpPr>
            <p:spPr>
              <a:xfrm flipH="1" flipV="1">
                <a:off x="2984333" y="2941007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92DCAF1-5107-4B47-BF05-237550312B76}"/>
                  </a:ext>
                </a:extLst>
              </p:cNvPr>
              <p:cNvCxnSpPr>
                <a:stCxn id="15" idx="2"/>
                <a:endCxn id="14" idx="6"/>
              </p:cNvCxnSpPr>
              <p:nvPr/>
            </p:nvCxnSpPr>
            <p:spPr>
              <a:xfrm flipH="1">
                <a:off x="2356260" y="2852557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275B27D-157B-D441-B6E5-7DD5A98A3C20}"/>
                  </a:ext>
                </a:extLst>
              </p:cNvPr>
              <p:cNvCxnSpPr>
                <a:stCxn id="14" idx="2"/>
                <a:endCxn id="13" idx="6"/>
              </p:cNvCxnSpPr>
              <p:nvPr/>
            </p:nvCxnSpPr>
            <p:spPr>
              <a:xfrm flipH="1">
                <a:off x="1691050" y="2852557"/>
                <a:ext cx="411622" cy="19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959F50E-4F49-8C40-BE22-1BABD789A16E}"/>
                  </a:ext>
                </a:extLst>
              </p:cNvPr>
              <p:cNvCxnSpPr>
                <a:stCxn id="13" idx="1"/>
                <a:endCxn id="16" idx="6"/>
              </p:cNvCxnSpPr>
              <p:nvPr/>
            </p:nvCxnSpPr>
            <p:spPr>
              <a:xfrm flipH="1" flipV="1">
                <a:off x="1178361" y="2580717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222727A-F8D1-C945-8515-7EC6933670EE}"/>
                  </a:ext>
                </a:extLst>
              </p:cNvPr>
              <p:cNvCxnSpPr>
                <a:stCxn id="13" idx="3"/>
                <a:endCxn id="17" idx="7"/>
              </p:cNvCxnSpPr>
              <p:nvPr/>
            </p:nvCxnSpPr>
            <p:spPr>
              <a:xfrm flipH="1">
                <a:off x="1141224" y="2960462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257F6E-8B4B-254D-818D-A4CA03B840D6}"/>
                </a:ext>
              </a:extLst>
            </p:cNvPr>
            <p:cNvSpPr txBox="1"/>
            <p:nvPr/>
          </p:nvSpPr>
          <p:spPr>
            <a:xfrm>
              <a:off x="1658895" y="1864514"/>
              <a:ext cx="2246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Original Graph G</a:t>
              </a:r>
              <a:endPara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4774F963-E44D-7745-AFE8-BC1ECB465B7A}"/>
                </a:ext>
              </a:extLst>
            </p:cNvPr>
            <p:cNvSpPr/>
            <p:nvPr/>
          </p:nvSpPr>
          <p:spPr>
            <a:xfrm rot="5400000">
              <a:off x="2423795" y="3081689"/>
              <a:ext cx="591292" cy="3452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430" y="4718957"/>
              <a:ext cx="2090023" cy="37302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F34121-D85B-5A46-AB22-C0BA907CB28B}"/>
                </a:ext>
              </a:extLst>
            </p:cNvPr>
            <p:cNvSpPr txBox="1"/>
            <p:nvPr/>
          </p:nvSpPr>
          <p:spPr>
            <a:xfrm>
              <a:off x="1569126" y="3630383"/>
              <a:ext cx="2300630" cy="3077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Evaluate given task on 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4774F963-E44D-7745-AFE8-BC1ECB465B7A}"/>
                </a:ext>
              </a:extLst>
            </p:cNvPr>
            <p:cNvSpPr/>
            <p:nvPr/>
          </p:nvSpPr>
          <p:spPr>
            <a:xfrm rot="5400000">
              <a:off x="2423795" y="4139534"/>
              <a:ext cx="591292" cy="3452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34730" y="1881405"/>
            <a:ext cx="2518638" cy="3189682"/>
            <a:chOff x="5934730" y="1881405"/>
            <a:chExt cx="2518638" cy="318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077634-160D-C54C-A9EB-4801BBA3B5FB}"/>
                </a:ext>
              </a:extLst>
            </p:cNvPr>
            <p:cNvGrpSpPr/>
            <p:nvPr/>
          </p:nvGrpSpPr>
          <p:grpSpPr>
            <a:xfrm>
              <a:off x="6486722" y="2306550"/>
              <a:ext cx="1278398" cy="795458"/>
              <a:chOff x="7219958" y="2914171"/>
              <a:chExt cx="1490185" cy="86312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923E23E-213A-2D4C-BAA2-B630FC8EF4EC}"/>
                  </a:ext>
                </a:extLst>
              </p:cNvPr>
              <p:cNvSpPr/>
              <p:nvPr/>
            </p:nvSpPr>
            <p:spPr>
              <a:xfrm>
                <a:off x="8456555" y="2914171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85EA4D3-2CB6-2A4E-9933-E55E55B94AF6}"/>
                  </a:ext>
                </a:extLst>
              </p:cNvPr>
              <p:cNvSpPr/>
              <p:nvPr/>
            </p:nvSpPr>
            <p:spPr>
              <a:xfrm>
                <a:off x="8456554" y="3527122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A3C5AC0-7B70-A440-8057-5D053D1354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7839" y="3127710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AAE0DF-8A3C-2A4E-A44D-303C17E596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97839" y="3419459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832C603-FBE1-4849-8944-0792C1DE78EA}"/>
                  </a:ext>
                </a:extLst>
              </p:cNvPr>
              <p:cNvSpPr/>
              <p:nvPr/>
            </p:nvSpPr>
            <p:spPr>
              <a:xfrm>
                <a:off x="7219958" y="2914627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4D8FBFA-985B-A241-91AA-F16681DFD3ED}"/>
                  </a:ext>
                </a:extLst>
              </p:cNvPr>
              <p:cNvSpPr/>
              <p:nvPr/>
            </p:nvSpPr>
            <p:spPr>
              <a:xfrm>
                <a:off x="7244290" y="3479788"/>
                <a:ext cx="253589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DC424E-2C8B-D74B-8A78-88BD73A70C5D}"/>
                  </a:ext>
                </a:extLst>
              </p:cNvPr>
              <p:cNvCxnSpPr/>
              <p:nvPr/>
            </p:nvCxnSpPr>
            <p:spPr>
              <a:xfrm flipH="1" flipV="1">
                <a:off x="7473547" y="3039714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D1CE60-0B6F-C348-A721-7C4820E55207}"/>
                  </a:ext>
                </a:extLst>
              </p:cNvPr>
              <p:cNvCxnSpPr/>
              <p:nvPr/>
            </p:nvCxnSpPr>
            <p:spPr>
              <a:xfrm flipH="1">
                <a:off x="7485074" y="3395791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4F56D30-5386-EC46-9B66-41D428BA501D}"/>
                  </a:ext>
                </a:extLst>
              </p:cNvPr>
              <p:cNvSpPr/>
              <p:nvPr/>
            </p:nvSpPr>
            <p:spPr>
              <a:xfrm>
                <a:off x="7801601" y="3133114"/>
                <a:ext cx="387530" cy="35833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257F6E-8B4B-254D-818D-A4CA03B840D6}"/>
                </a:ext>
              </a:extLst>
            </p:cNvPr>
            <p:cNvSpPr txBox="1"/>
            <p:nvPr/>
          </p:nvSpPr>
          <p:spPr>
            <a:xfrm>
              <a:off x="5934730" y="1881405"/>
              <a:ext cx="2518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Summary Graph G’</a:t>
              </a:r>
              <a:endPara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620" y="4685258"/>
              <a:ext cx="2108603" cy="385829"/>
            </a:xfrm>
            <a:prstGeom prst="rect">
              <a:avLst/>
            </a:prstGeom>
          </p:spPr>
        </p:pic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4774F963-E44D-7745-AFE8-BC1ECB465B7A}"/>
                </a:ext>
              </a:extLst>
            </p:cNvPr>
            <p:cNvSpPr/>
            <p:nvPr/>
          </p:nvSpPr>
          <p:spPr>
            <a:xfrm rot="5400000">
              <a:off x="6830275" y="3105457"/>
              <a:ext cx="591292" cy="3452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F34121-D85B-5A46-AB22-C0BA907CB28B}"/>
                </a:ext>
              </a:extLst>
            </p:cNvPr>
            <p:cNvSpPr txBox="1"/>
            <p:nvPr/>
          </p:nvSpPr>
          <p:spPr>
            <a:xfrm>
              <a:off x="5953966" y="3654151"/>
              <a:ext cx="2343911" cy="3077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Evaluate given task on G’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4774F963-E44D-7745-AFE8-BC1ECB465B7A}"/>
                </a:ext>
              </a:extLst>
            </p:cNvPr>
            <p:cNvSpPr/>
            <p:nvPr/>
          </p:nvSpPr>
          <p:spPr>
            <a:xfrm rot="5400000">
              <a:off x="6830275" y="4163302"/>
              <a:ext cx="591292" cy="34521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59585" y="5396800"/>
            <a:ext cx="2685316" cy="910167"/>
            <a:chOff x="3249414" y="5342466"/>
            <a:chExt cx="3087885" cy="103293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62" y="5459813"/>
              <a:ext cx="1714903" cy="68596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7"/>
            <a:stretch/>
          </p:blipFill>
          <p:spPr>
            <a:xfrm>
              <a:off x="3455507" y="5531156"/>
              <a:ext cx="998308" cy="548228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3249414" y="5342466"/>
              <a:ext cx="3087885" cy="1032933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7451556" y="-6173"/>
            <a:ext cx="1692444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</p:spTree>
    <p:extLst>
      <p:ext uri="{BB962C8B-B14F-4D97-AF65-F5344CB8AC3E}">
        <p14:creationId xmlns:p14="http://schemas.microsoft.com/office/powerpoint/2010/main" val="15202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Quality of </a:t>
            </a:r>
            <a:r>
              <a:rPr lang="en-US" sz="3600" b="1" dirty="0" err="1">
                <a:solidFill>
                  <a:srgbClr val="9B1303"/>
                </a:solidFill>
                <a:latin typeface="Arial" charset="0"/>
                <a:cs typeface="Arial" charset="0"/>
              </a:rPr>
              <a:t>NetGist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 on distribution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36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FCB20-44AB-3E45-A7BC-A35806C7B7CF}"/>
              </a:ext>
            </a:extLst>
          </p:cNvPr>
          <p:cNvSpPr/>
          <p:nvPr/>
        </p:nvSpPr>
        <p:spPr>
          <a:xfrm>
            <a:off x="3726180" y="3832782"/>
            <a:ext cx="1729740" cy="34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C3A50-490A-2A4C-9207-068A685CBE70}"/>
              </a:ext>
            </a:extLst>
          </p:cNvPr>
          <p:cNvSpPr/>
          <p:nvPr/>
        </p:nvSpPr>
        <p:spPr>
          <a:xfrm>
            <a:off x="1876800" y="5074920"/>
            <a:ext cx="172974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2B71B2-5CB8-574E-8ADF-18AA34114A0A}"/>
              </a:ext>
            </a:extLst>
          </p:cNvPr>
          <p:cNvSpPr txBox="1"/>
          <p:nvPr/>
        </p:nvSpPr>
        <p:spPr>
          <a:xfrm>
            <a:off x="998783" y="5686788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Influence maximization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D7824-B60C-9148-9A9C-4B3E484EE306}"/>
              </a:ext>
            </a:extLst>
          </p:cNvPr>
          <p:cNvSpPr txBox="1"/>
          <p:nvPr/>
        </p:nvSpPr>
        <p:spPr>
          <a:xfrm>
            <a:off x="5494583" y="5686788"/>
            <a:ext cx="2592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B386C3-4EBF-4D40-BE26-424FDF0F8A9F}"/>
              </a:ext>
            </a:extLst>
          </p:cNvPr>
          <p:cNvSpPr txBox="1"/>
          <p:nvPr/>
        </p:nvSpPr>
        <p:spPr>
          <a:xfrm>
            <a:off x="2382533" y="1720501"/>
            <a:ext cx="4754828" cy="461665"/>
          </a:xfrm>
          <a:prstGeom prst="rect">
            <a:avLst/>
          </a:prstGeom>
          <a:noFill/>
          <a:ln w="38100">
            <a:solidFill>
              <a:srgbClr val="021C7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Netgist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consistently performs well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7E4EAF-6B5D-7749-A09E-D4E8B8593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8" y="2338273"/>
            <a:ext cx="4356272" cy="32672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1EEB6A-FE3E-A044-9D3C-CE2346D95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558" y="2325916"/>
            <a:ext cx="4355400" cy="32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Graph </a:t>
            </a:r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802718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smaller graph that represents the original one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Useful for: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Visualization/Sense-Making 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Koutra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+, 2015]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up algorithms 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Purohit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+, 2014]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Anomaly detection          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Amiri</a:t>
            </a:r>
            <a:r>
              <a:rPr lang="en-US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+, 2018]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2D3456-756F-C547-B302-06C81EAE3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 b="15031"/>
          <a:stretch/>
        </p:blipFill>
        <p:spPr>
          <a:xfrm>
            <a:off x="5682407" y="1397337"/>
            <a:ext cx="3098130" cy="15998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616135-79FE-7C41-8A17-5E3165A78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30" y="3863887"/>
            <a:ext cx="1584690" cy="149340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7C696B4-68E1-A543-89E1-763DCC2EA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73" y="3900478"/>
            <a:ext cx="1479460" cy="1456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2407" y="1200038"/>
            <a:ext cx="1282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Original Network</a:t>
            </a:r>
            <a:endParaRPr lang="en-US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286840" y="1195408"/>
            <a:ext cx="1376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Summary Network</a:t>
            </a:r>
            <a:endParaRPr lang="en-US" sz="1200" b="1" dirty="0"/>
          </a:p>
        </p:txBody>
      </p:sp>
      <p:sp>
        <p:nvSpPr>
          <p:cNvPr id="61" name="Arc 60"/>
          <p:cNvSpPr/>
          <p:nvPr/>
        </p:nvSpPr>
        <p:spPr>
          <a:xfrm>
            <a:off x="6735233" y="3773923"/>
            <a:ext cx="1824567" cy="469900"/>
          </a:xfrm>
          <a:prstGeom prst="arc">
            <a:avLst>
              <a:gd name="adj1" fmla="val 11022935"/>
              <a:gd name="adj2" fmla="val 21423860"/>
            </a:avLst>
          </a:prstGeom>
          <a:ln>
            <a:solidFill>
              <a:srgbClr val="91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19032145">
            <a:off x="6258983" y="3777582"/>
            <a:ext cx="656166" cy="93248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28076" y="3222935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Super-nodes</a:t>
            </a:r>
            <a:endParaRPr lang="en-US" sz="1200" i="1" dirty="0"/>
          </a:p>
        </p:txBody>
      </p:sp>
      <p:cxnSp>
        <p:nvCxnSpPr>
          <p:cNvPr id="65" name="Straight Arrow Connector 64"/>
          <p:cNvCxnSpPr>
            <a:stCxn id="63" idx="0"/>
          </p:cNvCxnSpPr>
          <p:nvPr/>
        </p:nvCxnSpPr>
        <p:spPr>
          <a:xfrm flipH="1" flipV="1">
            <a:off x="8411633" y="2738968"/>
            <a:ext cx="292696" cy="483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3" idx="2"/>
          </p:cNvCxnSpPr>
          <p:nvPr/>
        </p:nvCxnSpPr>
        <p:spPr>
          <a:xfrm flipH="1">
            <a:off x="8612893" y="3499934"/>
            <a:ext cx="91436" cy="400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4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34" y="5430286"/>
            <a:ext cx="1277039" cy="896937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14" y="4349015"/>
            <a:ext cx="1264868" cy="1377833"/>
          </a:xfrm>
          <a:prstGeom prst="rect">
            <a:avLst/>
          </a:prstGeom>
        </p:spPr>
      </p:pic>
      <p:sp>
        <p:nvSpPr>
          <p:cNvPr id="297" name="Oval 296"/>
          <p:cNvSpPr/>
          <p:nvPr/>
        </p:nvSpPr>
        <p:spPr>
          <a:xfrm>
            <a:off x="5907956" y="4780894"/>
            <a:ext cx="333807" cy="329544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Summary is Task Dependent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pic>
        <p:nvPicPr>
          <p:cNvPr id="250" name="Content Placeholder 24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-180217" y="3066514"/>
            <a:ext cx="3781282" cy="2184085"/>
          </a:xfrm>
          <a:prstGeom prst="rect">
            <a:avLst/>
          </a:prstGeom>
        </p:spPr>
      </p:pic>
      <p:sp>
        <p:nvSpPr>
          <p:cNvPr id="251" name="TextBox 250"/>
          <p:cNvSpPr txBox="1"/>
          <p:nvPr/>
        </p:nvSpPr>
        <p:spPr>
          <a:xfrm>
            <a:off x="1000635" y="1644751"/>
            <a:ext cx="151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Karate Network</a:t>
            </a:r>
            <a:endParaRPr lang="en-US" sz="1600" b="1" dirty="0"/>
          </a:p>
        </p:txBody>
      </p:sp>
      <p:sp>
        <p:nvSpPr>
          <p:cNvPr id="8" name="Oval 7"/>
          <p:cNvSpPr/>
          <p:nvPr/>
        </p:nvSpPr>
        <p:spPr>
          <a:xfrm rot="16200000">
            <a:off x="4782176" y="3632235"/>
            <a:ext cx="330200" cy="332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 rot="16200000">
            <a:off x="4782176" y="2592952"/>
            <a:ext cx="330200" cy="3323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/>
          <p:cNvCxnSpPr>
            <a:stCxn id="8" idx="6"/>
            <a:endCxn id="253" idx="2"/>
          </p:cNvCxnSpPr>
          <p:nvPr/>
        </p:nvCxnSpPr>
        <p:spPr>
          <a:xfrm flipV="1">
            <a:off x="4947277" y="2924224"/>
            <a:ext cx="0" cy="709083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3751070" y="1644751"/>
            <a:ext cx="3208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Summary for Community Detection</a:t>
            </a:r>
            <a:endParaRPr lang="en-US" sz="1600" b="1" dirty="0"/>
          </a:p>
        </p:txBody>
      </p:sp>
      <p:sp>
        <p:nvSpPr>
          <p:cNvPr id="259" name="TextBox 258"/>
          <p:cNvSpPr txBox="1"/>
          <p:nvPr/>
        </p:nvSpPr>
        <p:spPr>
          <a:xfrm>
            <a:off x="3751070" y="4250854"/>
            <a:ext cx="3331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Summary for Central Node Detection</a:t>
            </a:r>
            <a:endParaRPr lang="en-US" sz="1600" b="1" dirty="0"/>
          </a:p>
        </p:txBody>
      </p:sp>
      <p:sp>
        <p:nvSpPr>
          <p:cNvPr id="266" name="Oval 265"/>
          <p:cNvSpPr/>
          <p:nvPr/>
        </p:nvSpPr>
        <p:spPr>
          <a:xfrm rot="16200000">
            <a:off x="4861296" y="5630420"/>
            <a:ext cx="171960" cy="1801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 rot="16200000">
            <a:off x="4861296" y="5194044"/>
            <a:ext cx="171960" cy="1801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8" name="Straight Connector 267"/>
          <p:cNvCxnSpPr>
            <a:stCxn id="266" idx="6"/>
            <a:endCxn id="267" idx="2"/>
          </p:cNvCxnSpPr>
          <p:nvPr/>
        </p:nvCxnSpPr>
        <p:spPr>
          <a:xfrm flipV="1">
            <a:off x="4947276" y="5370098"/>
            <a:ext cx="1" cy="26441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3" name="Oval 272"/>
          <p:cNvSpPr/>
          <p:nvPr/>
        </p:nvSpPr>
        <p:spPr>
          <a:xfrm rot="16200000">
            <a:off x="4782176" y="4611269"/>
            <a:ext cx="330200" cy="332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 rot="16200000">
            <a:off x="4782176" y="5950195"/>
            <a:ext cx="330200" cy="332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5" name="Straight Connector 274"/>
          <p:cNvCxnSpPr>
            <a:stCxn id="267" idx="6"/>
            <a:endCxn id="273" idx="2"/>
          </p:cNvCxnSpPr>
          <p:nvPr/>
        </p:nvCxnSpPr>
        <p:spPr>
          <a:xfrm flipV="1">
            <a:off x="4947277" y="4942541"/>
            <a:ext cx="0" cy="25559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stCxn id="274" idx="6"/>
            <a:endCxn id="266" idx="2"/>
          </p:cNvCxnSpPr>
          <p:nvPr/>
        </p:nvCxnSpPr>
        <p:spPr>
          <a:xfrm flipH="1" flipV="1">
            <a:off x="4947276" y="5806474"/>
            <a:ext cx="1" cy="144793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61" y="3318188"/>
            <a:ext cx="1277039" cy="89693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16" y="1994674"/>
            <a:ext cx="1264868" cy="1377833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>
          <a:xfrm>
            <a:off x="5825516" y="1981974"/>
            <a:ext cx="1464284" cy="1377833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/>
          <p:cNvCxnSpPr>
            <a:stCxn id="253" idx="5"/>
          </p:cNvCxnSpPr>
          <p:nvPr/>
        </p:nvCxnSpPr>
        <p:spPr>
          <a:xfrm flipV="1">
            <a:off x="5064777" y="2080171"/>
            <a:ext cx="1050273" cy="56221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253" idx="3"/>
          </p:cNvCxnSpPr>
          <p:nvPr/>
        </p:nvCxnSpPr>
        <p:spPr>
          <a:xfrm>
            <a:off x="5064777" y="2875867"/>
            <a:ext cx="1247123" cy="46784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Oval 288"/>
          <p:cNvSpPr/>
          <p:nvPr/>
        </p:nvSpPr>
        <p:spPr>
          <a:xfrm>
            <a:off x="6704789" y="3318188"/>
            <a:ext cx="1464284" cy="956963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0" name="Straight Connector 289"/>
          <p:cNvCxnSpPr>
            <a:stCxn id="8" idx="3"/>
          </p:cNvCxnSpPr>
          <p:nvPr/>
        </p:nvCxnSpPr>
        <p:spPr>
          <a:xfrm>
            <a:off x="5064777" y="3915150"/>
            <a:ext cx="2129773" cy="31277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8" idx="5"/>
          </p:cNvCxnSpPr>
          <p:nvPr/>
        </p:nvCxnSpPr>
        <p:spPr>
          <a:xfrm flipV="1">
            <a:off x="5064777" y="3384323"/>
            <a:ext cx="2025607" cy="29734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0" name="Oval 299"/>
          <p:cNvSpPr/>
          <p:nvPr/>
        </p:nvSpPr>
        <p:spPr>
          <a:xfrm>
            <a:off x="6872853" y="5772099"/>
            <a:ext cx="275696" cy="264415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1" name="Straight Connector 300"/>
          <p:cNvCxnSpPr>
            <a:stCxn id="273" idx="4"/>
          </p:cNvCxnSpPr>
          <p:nvPr/>
        </p:nvCxnSpPr>
        <p:spPr>
          <a:xfrm>
            <a:off x="5113448" y="4777441"/>
            <a:ext cx="574890" cy="31127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67" idx="4"/>
            <a:endCxn id="297" idx="3"/>
          </p:cNvCxnSpPr>
          <p:nvPr/>
        </p:nvCxnSpPr>
        <p:spPr>
          <a:xfrm flipV="1">
            <a:off x="5037350" y="5062177"/>
            <a:ext cx="919491" cy="221941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stCxn id="266" idx="4"/>
            <a:endCxn id="300" idx="3"/>
          </p:cNvCxnSpPr>
          <p:nvPr/>
        </p:nvCxnSpPr>
        <p:spPr>
          <a:xfrm>
            <a:off x="5037350" y="5720494"/>
            <a:ext cx="1875878" cy="277297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stCxn id="274" idx="4"/>
          </p:cNvCxnSpPr>
          <p:nvPr/>
        </p:nvCxnSpPr>
        <p:spPr>
          <a:xfrm>
            <a:off x="5113448" y="6116367"/>
            <a:ext cx="1578786" cy="12471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5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8" grpId="0" animBg="1"/>
      <p:bldP spid="253" grpId="0" animBg="1"/>
      <p:bldP spid="258" grpId="0"/>
      <p:bldP spid="259" grpId="0"/>
      <p:bldP spid="266" grpId="0" animBg="1"/>
      <p:bldP spid="267" grpId="0" animBg="1"/>
      <p:bldP spid="273" grpId="0" animBg="1"/>
      <p:bldP spid="274" grpId="0" animBg="1"/>
      <p:bldP spid="117" grpId="0" animBg="1"/>
      <p:bldP spid="289" grpId="0" animBg="1"/>
      <p:bldP spid="3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Prior Works on Summarization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Amiri</a:t>
            </a:r>
            <a:r>
              <a:rPr lang="en-US" dirty="0"/>
              <a:t>, </a:t>
            </a:r>
            <a:r>
              <a:rPr lang="en-US" dirty="0" err="1"/>
              <a:t>Adhikari</a:t>
            </a:r>
            <a:r>
              <a:rPr lang="en-US" dirty="0"/>
              <a:t>, </a:t>
            </a:r>
            <a:r>
              <a:rPr lang="en-US" dirty="0" err="1"/>
              <a:t>Bharadwaj</a:t>
            </a:r>
            <a:r>
              <a:rPr lang="en-US" dirty="0"/>
              <a:t>, Prakash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Prior graph summarization techniques are task specific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172837"/>
              </p:ext>
            </p:extLst>
          </p:nvPr>
        </p:nvGraphicFramePr>
        <p:xfrm>
          <a:off x="596901" y="2740440"/>
          <a:ext cx="5731932" cy="24059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87913">
                  <a:extLst>
                    <a:ext uri="{9D8B030D-6E8A-4147-A177-3AD203B41FA5}">
                      <a16:colId xmlns:a16="http://schemas.microsoft.com/office/drawing/2014/main" val="3815261427"/>
                    </a:ext>
                  </a:extLst>
                </a:gridCol>
                <a:gridCol w="1419606">
                  <a:extLst>
                    <a:ext uri="{9D8B030D-6E8A-4147-A177-3AD203B41FA5}">
                      <a16:colId xmlns:a16="http://schemas.microsoft.com/office/drawing/2014/main" val="3289040997"/>
                    </a:ext>
                  </a:extLst>
                </a:gridCol>
                <a:gridCol w="1280847">
                  <a:extLst>
                    <a:ext uri="{9D8B030D-6E8A-4147-A177-3AD203B41FA5}">
                      <a16:colId xmlns:a16="http://schemas.microsoft.com/office/drawing/2014/main" val="4209988402"/>
                    </a:ext>
                  </a:extLst>
                </a:gridCol>
                <a:gridCol w="1443566">
                  <a:extLst>
                    <a:ext uri="{9D8B030D-6E8A-4147-A177-3AD203B41FA5}">
                      <a16:colId xmlns:a16="http://schemas.microsoft.com/office/drawing/2014/main" val="3734991796"/>
                    </a:ext>
                  </a:extLst>
                </a:gridCol>
              </a:tblGrid>
              <a:tr h="793750"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</a:t>
                      </a:r>
                      <a:r>
                        <a:rPr lang="en-US" baseline="0" dirty="0" smtClean="0"/>
                        <a:t>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Influence-based</a:t>
                      </a:r>
                      <a:r>
                        <a:rPr lang="en-US" baseline="0" dirty="0" smtClean="0"/>
                        <a:t> 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Sense Making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 Query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342958"/>
                  </a:ext>
                </a:extLst>
              </a:tr>
              <a:tr h="71279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/>
                        <a:t>Metis </a:t>
                      </a:r>
                      <a:r>
                        <a:rPr lang="en-US" sz="1400" dirty="0" smtClean="0"/>
                        <a:t>[Karypis+,1998]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err="1" smtClean="0"/>
                        <a:t>CoarseNet</a:t>
                      </a:r>
                      <a:r>
                        <a:rPr lang="en-US" dirty="0" smtClean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 err="1" smtClean="0"/>
                        <a:t>Purohit</a:t>
                      </a:r>
                      <a:r>
                        <a:rPr lang="en-US" sz="1400" dirty="0" smtClean="0"/>
                        <a:t>+, 2014]</a:t>
                      </a:r>
                      <a:endParaRPr lang="en-US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/>
                        <a:t>VOG </a:t>
                      </a:r>
                      <a:r>
                        <a:rPr lang="en-US" sz="1400" dirty="0" smtClean="0"/>
                        <a:t>[Koutra+,2014]</a:t>
                      </a:r>
                      <a:endParaRPr lang="en-US" sz="14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err="1" smtClean="0"/>
                        <a:t>GraSS</a:t>
                      </a:r>
                      <a:r>
                        <a:rPr lang="en-US" dirty="0" smtClean="0"/>
                        <a:t> </a:t>
                      </a:r>
                      <a:r>
                        <a:rPr lang="en-US" sz="1400" dirty="0" smtClean="0"/>
                        <a:t>[LeFevre+,2010]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42380"/>
                  </a:ext>
                </a:extLst>
              </a:tr>
              <a:tr h="8993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smtClean="0"/>
                        <a:t>Spectral</a:t>
                      </a:r>
                      <a:r>
                        <a:rPr lang="en-US" baseline="0" dirty="0" smtClean="0"/>
                        <a:t> Clustering</a:t>
                      </a:r>
                      <a:endParaRPr lang="en-US" dirty="0" smtClean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[</a:t>
                      </a:r>
                      <a:r>
                        <a:rPr lang="en-US" sz="1400" dirty="0" err="1" smtClean="0"/>
                        <a:t>Luxburg</a:t>
                      </a:r>
                      <a:r>
                        <a:rPr lang="en-US" sz="1400" dirty="0" smtClean="0"/>
                        <a:t>, 2007]</a:t>
                      </a:r>
                      <a:endParaRPr lang="en-US" sz="14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 smtClean="0"/>
                        <a:t>SPINE </a:t>
                      </a:r>
                      <a:r>
                        <a:rPr lang="en-US" sz="1400" dirty="0" smtClean="0"/>
                        <a:t>[Mathioudakis+,2011]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 smtClean="0"/>
                        <a:t>OntoViz</a:t>
                      </a:r>
                      <a:endParaRPr lang="en-US" dirty="0" smtClean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[Shen+,2006]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VNM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 err="1" smtClean="0"/>
                        <a:t>Buehrer</a:t>
                      </a:r>
                      <a:r>
                        <a:rPr lang="en-US" sz="1400" dirty="0" smtClean="0"/>
                        <a:t>+, 2008]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21755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7367"/>
              </p:ext>
            </p:extLst>
          </p:nvPr>
        </p:nvGraphicFramePr>
        <p:xfrm>
          <a:off x="6328833" y="2740439"/>
          <a:ext cx="2366434" cy="241429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83217">
                  <a:extLst>
                    <a:ext uri="{9D8B030D-6E8A-4147-A177-3AD203B41FA5}">
                      <a16:colId xmlns:a16="http://schemas.microsoft.com/office/drawing/2014/main" val="160014316"/>
                    </a:ext>
                  </a:extLst>
                </a:gridCol>
                <a:gridCol w="1183217">
                  <a:extLst>
                    <a:ext uri="{9D8B030D-6E8A-4147-A177-3AD203B41FA5}">
                      <a16:colId xmlns:a16="http://schemas.microsoft.com/office/drawing/2014/main" val="1499545759"/>
                    </a:ext>
                  </a:extLst>
                </a:gridCol>
              </a:tblGrid>
              <a:tr h="792619">
                <a:tc>
                  <a:txBody>
                    <a:bodyPr/>
                    <a:lstStyle/>
                    <a:p>
                      <a:r>
                        <a:rPr lang="en-US" dirty="0" smtClean="0"/>
                        <a:t>Immunization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 Cut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036335"/>
                  </a:ext>
                </a:extLst>
              </a:tr>
              <a:tr h="71229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681746"/>
                  </a:ext>
                </a:extLst>
              </a:tr>
              <a:tr h="90938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42932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08403" y="5240142"/>
            <a:ext cx="2791460" cy="461665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should we do?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42665" y="5795577"/>
            <a:ext cx="5722936" cy="461665"/>
          </a:xfrm>
          <a:prstGeom prst="rect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Idea: Learn </a:t>
            </a:r>
            <a:r>
              <a:rPr lang="en-US" sz="2400" b="1" dirty="0" smtClean="0"/>
              <a:t>how </a:t>
            </a:r>
            <a:r>
              <a:rPr lang="en-US" sz="2400" dirty="0" smtClean="0"/>
              <a:t>to generate summaries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5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9B1303"/>
                </a:solidFill>
                <a:latin typeface="Arial" charset="0"/>
                <a:cs typeface="Arial" charset="0"/>
              </a:rPr>
              <a:t>Why Learning Makes Sense</a:t>
            </a:r>
            <a:endParaRPr lang="en-US" sz="3600" b="1" dirty="0">
              <a:solidFill>
                <a:srgbClr val="9B1303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81550" cy="435133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Tasks require repeated summary generation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 for the tasks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complicated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 to formulate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Domain dependent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539438" y="3847530"/>
            <a:ext cx="2910826" cy="1693874"/>
            <a:chOff x="5539438" y="3847530"/>
            <a:chExt cx="2910826" cy="1693874"/>
          </a:xfrm>
        </p:grpSpPr>
        <p:sp>
          <p:nvSpPr>
            <p:cNvPr id="131" name="TextBox 130"/>
            <p:cNvSpPr txBox="1"/>
            <p:nvPr/>
          </p:nvSpPr>
          <p:spPr>
            <a:xfrm>
              <a:off x="5539438" y="4123393"/>
              <a:ext cx="545516" cy="276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Task</a:t>
              </a:r>
              <a:endParaRPr lang="en-US" sz="1200" dirty="0"/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>
              <a:off x="6087410" y="4256266"/>
              <a:ext cx="434401" cy="29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5A9F1EA-72B4-724E-8CD9-CD43E1917186}"/>
                </a:ext>
              </a:extLst>
            </p:cNvPr>
            <p:cNvGrpSpPr/>
            <p:nvPr/>
          </p:nvGrpSpPr>
          <p:grpSpPr>
            <a:xfrm>
              <a:off x="5795668" y="4978022"/>
              <a:ext cx="603038" cy="255985"/>
              <a:chOff x="924773" y="2435719"/>
              <a:chExt cx="2671864" cy="882583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97C6164D-6C98-6E43-89FB-7DA9372A18D0}"/>
                  </a:ext>
                </a:extLst>
              </p:cNvPr>
              <p:cNvSpPr/>
              <p:nvPr/>
            </p:nvSpPr>
            <p:spPr>
              <a:xfrm>
                <a:off x="1437462" y="2746923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5A638853-D38F-C544-8196-48FDB1135305}"/>
                  </a:ext>
                </a:extLst>
              </p:cNvPr>
              <p:cNvSpPr/>
              <p:nvPr/>
            </p:nvSpPr>
            <p:spPr>
              <a:xfrm>
                <a:off x="210267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6DE4B295-7043-204C-851E-935A5E3B050A}"/>
                  </a:ext>
                </a:extLst>
              </p:cNvPr>
              <p:cNvSpPr/>
              <p:nvPr/>
            </p:nvSpPr>
            <p:spPr>
              <a:xfrm>
                <a:off x="276788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22C6B11-DB8A-1848-9A34-57C2A09CC65D}"/>
                  </a:ext>
                </a:extLst>
              </p:cNvPr>
              <p:cNvSpPr/>
              <p:nvPr/>
            </p:nvSpPr>
            <p:spPr>
              <a:xfrm>
                <a:off x="924773" y="245562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6EC71EF-A941-4240-A9B4-32CF7027AC3A}"/>
                  </a:ext>
                </a:extLst>
              </p:cNvPr>
              <p:cNvSpPr/>
              <p:nvPr/>
            </p:nvSpPr>
            <p:spPr>
              <a:xfrm>
                <a:off x="924773" y="306812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B2700C8-45C6-194A-ADFE-D17A60308376}"/>
                  </a:ext>
                </a:extLst>
              </p:cNvPr>
              <p:cNvSpPr/>
              <p:nvPr/>
            </p:nvSpPr>
            <p:spPr>
              <a:xfrm>
                <a:off x="3343049" y="243571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8665A3D-8F3D-6845-8C49-0FC8EF1BFBAE}"/>
                  </a:ext>
                </a:extLst>
              </p:cNvPr>
              <p:cNvSpPr/>
              <p:nvPr/>
            </p:nvSpPr>
            <p:spPr>
              <a:xfrm>
                <a:off x="3343048" y="304867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DE634E72-BBD6-494D-B005-A677FF105AF9}"/>
                  </a:ext>
                </a:extLst>
              </p:cNvPr>
              <p:cNvCxnSpPr>
                <a:cxnSpLocks/>
                <a:stCxn id="160" idx="3"/>
                <a:endCxn id="157" idx="7"/>
              </p:cNvCxnSpPr>
              <p:nvPr/>
            </p:nvCxnSpPr>
            <p:spPr>
              <a:xfrm flipH="1">
                <a:off x="2984333" y="2649258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C1C1055-54F3-6D44-BB71-6B3E9C19521A}"/>
                  </a:ext>
                </a:extLst>
              </p:cNvPr>
              <p:cNvCxnSpPr>
                <a:stCxn id="161" idx="2"/>
                <a:endCxn id="157" idx="5"/>
              </p:cNvCxnSpPr>
              <p:nvPr/>
            </p:nvCxnSpPr>
            <p:spPr>
              <a:xfrm flipH="1" flipV="1">
                <a:off x="2984333" y="2941007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92DCAF1-5107-4B47-BF05-237550312B76}"/>
                  </a:ext>
                </a:extLst>
              </p:cNvPr>
              <p:cNvCxnSpPr>
                <a:stCxn id="157" idx="2"/>
                <a:endCxn id="156" idx="6"/>
              </p:cNvCxnSpPr>
              <p:nvPr/>
            </p:nvCxnSpPr>
            <p:spPr>
              <a:xfrm flipH="1">
                <a:off x="2356260" y="2852557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275B27D-157B-D441-B6E5-7DD5A98A3C20}"/>
                  </a:ext>
                </a:extLst>
              </p:cNvPr>
              <p:cNvCxnSpPr>
                <a:stCxn id="156" idx="2"/>
                <a:endCxn id="155" idx="6"/>
              </p:cNvCxnSpPr>
              <p:nvPr/>
            </p:nvCxnSpPr>
            <p:spPr>
              <a:xfrm flipH="1">
                <a:off x="1691050" y="2852557"/>
                <a:ext cx="411622" cy="19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959F50E-4F49-8C40-BE22-1BABD789A16E}"/>
                  </a:ext>
                </a:extLst>
              </p:cNvPr>
              <p:cNvCxnSpPr>
                <a:stCxn id="155" idx="1"/>
                <a:endCxn id="158" idx="6"/>
              </p:cNvCxnSpPr>
              <p:nvPr/>
            </p:nvCxnSpPr>
            <p:spPr>
              <a:xfrm flipH="1" flipV="1">
                <a:off x="1178361" y="2580717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A222727A-F8D1-C945-8515-7EC6933670EE}"/>
                  </a:ext>
                </a:extLst>
              </p:cNvPr>
              <p:cNvCxnSpPr>
                <a:stCxn id="155" idx="3"/>
                <a:endCxn id="159" idx="7"/>
              </p:cNvCxnSpPr>
              <p:nvPr/>
            </p:nvCxnSpPr>
            <p:spPr>
              <a:xfrm flipH="1">
                <a:off x="1141224" y="2960462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FAF8C4D-5CC6-7A47-94F2-E555F5909CAC}"/>
                </a:ext>
              </a:extLst>
            </p:cNvPr>
            <p:cNvGrpSpPr/>
            <p:nvPr/>
          </p:nvGrpSpPr>
          <p:grpSpPr>
            <a:xfrm>
              <a:off x="7856675" y="4978988"/>
              <a:ext cx="593589" cy="348865"/>
              <a:chOff x="6244955" y="5241933"/>
              <a:chExt cx="2671864" cy="1155596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A7AB09B-762E-EA44-9184-0E0259000C3B}"/>
                  </a:ext>
                </a:extLst>
              </p:cNvPr>
              <p:cNvSpPr/>
              <p:nvPr/>
            </p:nvSpPr>
            <p:spPr>
              <a:xfrm>
                <a:off x="675764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A5B13B49-95D4-DD4E-B887-C3329A24736A}"/>
                  </a:ext>
                </a:extLst>
              </p:cNvPr>
              <p:cNvSpPr/>
              <p:nvPr/>
            </p:nvSpPr>
            <p:spPr>
              <a:xfrm>
                <a:off x="742285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9BFCD5A-ABDE-204B-A3DC-B4C61CB33A74}"/>
                  </a:ext>
                </a:extLst>
              </p:cNvPr>
              <p:cNvSpPr/>
              <p:nvPr/>
            </p:nvSpPr>
            <p:spPr>
              <a:xfrm>
                <a:off x="808806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80A3274-26D5-0E45-B55B-F370FC754578}"/>
                  </a:ext>
                </a:extLst>
              </p:cNvPr>
              <p:cNvSpPr/>
              <p:nvPr/>
            </p:nvSpPr>
            <p:spPr>
              <a:xfrm>
                <a:off x="7300365" y="5241933"/>
                <a:ext cx="445301" cy="40482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515BF96-479C-4043-8F0E-49DBCAA545C0}"/>
                  </a:ext>
                </a:extLst>
              </p:cNvPr>
              <p:cNvSpPr/>
              <p:nvPr/>
            </p:nvSpPr>
            <p:spPr>
              <a:xfrm>
                <a:off x="6244955" y="6147352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A36B980D-CFDA-F44B-BF68-58BD2AF372EA}"/>
                  </a:ext>
                </a:extLst>
              </p:cNvPr>
              <p:cNvSpPr/>
              <p:nvPr/>
            </p:nvSpPr>
            <p:spPr>
              <a:xfrm>
                <a:off x="8663231" y="613751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E004BC2-B8CD-D744-878B-7DF4ADC74E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14858" y="5951238"/>
                <a:ext cx="664824" cy="3998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0BE5E06-4B7D-9F40-9EE4-B59313755F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6442" y="5951239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7FB6558-BC2D-654D-B008-5B042587BC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1233" y="5951239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C4BC9CC-68F2-5244-ACE4-7BCE07170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02829" y="5587476"/>
                <a:ext cx="462749" cy="3580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4282E84-7F33-2547-9674-9DC0C1644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1406" y="6039689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5C92B91-ED7C-A44D-898C-F149E76BF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80453" y="5587476"/>
                <a:ext cx="602836" cy="4221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Arrow Connector 163"/>
            <p:cNvCxnSpPr/>
            <p:nvPr/>
          </p:nvCxnSpPr>
          <p:spPr>
            <a:xfrm flipV="1">
              <a:off x="6239810" y="4509253"/>
              <a:ext cx="551542" cy="4249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>
              <a:off x="7296720" y="4579385"/>
              <a:ext cx="648176" cy="421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3" name="Rectangle 172"/>
                <p:cNvSpPr/>
                <p:nvPr/>
              </p:nvSpPr>
              <p:spPr>
                <a:xfrm>
                  <a:off x="5882089" y="5133858"/>
                  <a:ext cx="3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73" name="Rectangle 1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2089" y="5133858"/>
                  <a:ext cx="39356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4" name="Rectangle 173"/>
                <p:cNvSpPr/>
                <p:nvPr/>
              </p:nvSpPr>
              <p:spPr>
                <a:xfrm>
                  <a:off x="7904651" y="5172072"/>
                  <a:ext cx="4976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74" name="Rectangle 1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651" y="5172072"/>
                  <a:ext cx="49763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439" y="3847530"/>
              <a:ext cx="676282" cy="67628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59455" y="1693588"/>
            <a:ext cx="4292172" cy="1521496"/>
            <a:chOff x="4594357" y="1498855"/>
            <a:chExt cx="4292172" cy="1521496"/>
          </a:xfrm>
        </p:grpSpPr>
        <p:sp>
          <p:nvSpPr>
            <p:cNvPr id="109" name="TextBox 108"/>
            <p:cNvSpPr txBox="1"/>
            <p:nvPr/>
          </p:nvSpPr>
          <p:spPr>
            <a:xfrm>
              <a:off x="4594357" y="2221266"/>
              <a:ext cx="1054333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Task: Viral Marketing</a:t>
              </a:r>
              <a:endParaRPr lang="en-US" sz="12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A9F1EA-72B4-724E-8CD9-CD43E1917186}"/>
                </a:ext>
              </a:extLst>
            </p:cNvPr>
            <p:cNvGrpSpPr/>
            <p:nvPr/>
          </p:nvGrpSpPr>
          <p:grpSpPr>
            <a:xfrm>
              <a:off x="5957534" y="1780852"/>
              <a:ext cx="603038" cy="255985"/>
              <a:chOff x="924773" y="2435719"/>
              <a:chExt cx="2671864" cy="88258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7C6164D-6C98-6E43-89FB-7DA9372A18D0}"/>
                  </a:ext>
                </a:extLst>
              </p:cNvPr>
              <p:cNvSpPr/>
              <p:nvPr/>
            </p:nvSpPr>
            <p:spPr>
              <a:xfrm>
                <a:off x="1437462" y="2746923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A638853-D38F-C544-8196-48FDB1135305}"/>
                  </a:ext>
                </a:extLst>
              </p:cNvPr>
              <p:cNvSpPr/>
              <p:nvPr/>
            </p:nvSpPr>
            <p:spPr>
              <a:xfrm>
                <a:off x="210267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DE4B295-7043-204C-851E-935A5E3B050A}"/>
                  </a:ext>
                </a:extLst>
              </p:cNvPr>
              <p:cNvSpPr/>
              <p:nvPr/>
            </p:nvSpPr>
            <p:spPr>
              <a:xfrm>
                <a:off x="276788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22C6B11-DB8A-1848-9A34-57C2A09CC65D}"/>
                  </a:ext>
                </a:extLst>
              </p:cNvPr>
              <p:cNvSpPr/>
              <p:nvPr/>
            </p:nvSpPr>
            <p:spPr>
              <a:xfrm>
                <a:off x="924773" y="245562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EC71EF-A941-4240-A9B4-32CF7027AC3A}"/>
                  </a:ext>
                </a:extLst>
              </p:cNvPr>
              <p:cNvSpPr/>
              <p:nvPr/>
            </p:nvSpPr>
            <p:spPr>
              <a:xfrm>
                <a:off x="924773" y="306812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B2700C8-45C6-194A-ADFE-D17A60308376}"/>
                  </a:ext>
                </a:extLst>
              </p:cNvPr>
              <p:cNvSpPr/>
              <p:nvPr/>
            </p:nvSpPr>
            <p:spPr>
              <a:xfrm>
                <a:off x="3343049" y="243571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665A3D-8F3D-6845-8C49-0FC8EF1BFBAE}"/>
                  </a:ext>
                </a:extLst>
              </p:cNvPr>
              <p:cNvSpPr/>
              <p:nvPr/>
            </p:nvSpPr>
            <p:spPr>
              <a:xfrm>
                <a:off x="3343048" y="304867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634E72-BBD6-494D-B005-A677FF105AF9}"/>
                  </a:ext>
                </a:extLst>
              </p:cNvPr>
              <p:cNvCxnSpPr>
                <a:cxnSpLocks/>
                <a:stCxn id="34" idx="3"/>
                <a:endCxn id="31" idx="7"/>
              </p:cNvCxnSpPr>
              <p:nvPr/>
            </p:nvCxnSpPr>
            <p:spPr>
              <a:xfrm flipH="1">
                <a:off x="2984333" y="2649258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C1C1055-54F3-6D44-BB71-6B3E9C19521A}"/>
                  </a:ext>
                </a:extLst>
              </p:cNvPr>
              <p:cNvCxnSpPr>
                <a:stCxn id="35" idx="2"/>
                <a:endCxn id="31" idx="5"/>
              </p:cNvCxnSpPr>
              <p:nvPr/>
            </p:nvCxnSpPr>
            <p:spPr>
              <a:xfrm flipH="1" flipV="1">
                <a:off x="2984333" y="2941007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92DCAF1-5107-4B47-BF05-237550312B76}"/>
                  </a:ext>
                </a:extLst>
              </p:cNvPr>
              <p:cNvCxnSpPr>
                <a:stCxn id="31" idx="2"/>
                <a:endCxn id="30" idx="6"/>
              </p:cNvCxnSpPr>
              <p:nvPr/>
            </p:nvCxnSpPr>
            <p:spPr>
              <a:xfrm flipH="1">
                <a:off x="2356260" y="2852557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275B27D-157B-D441-B6E5-7DD5A98A3C20}"/>
                  </a:ext>
                </a:extLst>
              </p:cNvPr>
              <p:cNvCxnSpPr>
                <a:stCxn id="30" idx="2"/>
                <a:endCxn id="29" idx="6"/>
              </p:cNvCxnSpPr>
              <p:nvPr/>
            </p:nvCxnSpPr>
            <p:spPr>
              <a:xfrm flipH="1">
                <a:off x="1691050" y="2852557"/>
                <a:ext cx="411622" cy="19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59F50E-4F49-8C40-BE22-1BABD789A16E}"/>
                  </a:ext>
                </a:extLst>
              </p:cNvPr>
              <p:cNvCxnSpPr>
                <a:stCxn id="29" idx="1"/>
                <a:endCxn id="32" idx="6"/>
              </p:cNvCxnSpPr>
              <p:nvPr/>
            </p:nvCxnSpPr>
            <p:spPr>
              <a:xfrm flipH="1" flipV="1">
                <a:off x="1178361" y="2580717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222727A-F8D1-C945-8515-7EC6933670EE}"/>
                  </a:ext>
                </a:extLst>
              </p:cNvPr>
              <p:cNvCxnSpPr>
                <a:stCxn id="29" idx="3"/>
                <a:endCxn id="33" idx="7"/>
              </p:cNvCxnSpPr>
              <p:nvPr/>
            </p:nvCxnSpPr>
            <p:spPr>
              <a:xfrm flipH="1">
                <a:off x="1141224" y="2960462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FAF8C4D-5CC6-7A47-94F2-E555F5909CAC}"/>
                </a:ext>
              </a:extLst>
            </p:cNvPr>
            <p:cNvGrpSpPr/>
            <p:nvPr/>
          </p:nvGrpSpPr>
          <p:grpSpPr>
            <a:xfrm>
              <a:off x="8177405" y="1734412"/>
              <a:ext cx="593589" cy="348865"/>
              <a:chOff x="6244955" y="5241933"/>
              <a:chExt cx="2671864" cy="115559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A7AB09B-762E-EA44-9184-0E0259000C3B}"/>
                  </a:ext>
                </a:extLst>
              </p:cNvPr>
              <p:cNvSpPr/>
              <p:nvPr/>
            </p:nvSpPr>
            <p:spPr>
              <a:xfrm>
                <a:off x="675764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5B13B49-95D4-DD4E-B887-C3329A24736A}"/>
                  </a:ext>
                </a:extLst>
              </p:cNvPr>
              <p:cNvSpPr/>
              <p:nvPr/>
            </p:nvSpPr>
            <p:spPr>
              <a:xfrm>
                <a:off x="742285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9BFCD5A-ABDE-204B-A3DC-B4C61CB33A74}"/>
                  </a:ext>
                </a:extLst>
              </p:cNvPr>
              <p:cNvSpPr/>
              <p:nvPr/>
            </p:nvSpPr>
            <p:spPr>
              <a:xfrm>
                <a:off x="8088064" y="582615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80A3274-26D5-0E45-B55B-F370FC754578}"/>
                  </a:ext>
                </a:extLst>
              </p:cNvPr>
              <p:cNvSpPr/>
              <p:nvPr/>
            </p:nvSpPr>
            <p:spPr>
              <a:xfrm>
                <a:off x="7300365" y="5241933"/>
                <a:ext cx="445301" cy="40482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515BF96-479C-4043-8F0E-49DBCAA545C0}"/>
                  </a:ext>
                </a:extLst>
              </p:cNvPr>
              <p:cNvSpPr/>
              <p:nvPr/>
            </p:nvSpPr>
            <p:spPr>
              <a:xfrm>
                <a:off x="6244955" y="6147352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36B980D-CFDA-F44B-BF68-58BD2AF372EA}"/>
                  </a:ext>
                </a:extLst>
              </p:cNvPr>
              <p:cNvSpPr/>
              <p:nvPr/>
            </p:nvSpPr>
            <p:spPr>
              <a:xfrm>
                <a:off x="8663231" y="613751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E004BC2-B8CD-D744-878B-7DF4ADC74E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14858" y="5951238"/>
                <a:ext cx="664824" cy="3998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0BE5E06-4B7D-9F40-9EE4-B59313755F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6442" y="5951239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7FB6558-BC2D-654D-B008-5B042587BC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1233" y="5951239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C4BC9CC-68F2-5244-ACE4-7BCE07170F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02829" y="5587476"/>
                <a:ext cx="462749" cy="3580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4282E84-7F33-2547-9674-9DC0C1644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1406" y="6039689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5C92B91-ED7C-A44D-898C-F149E76BF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80453" y="5587476"/>
                <a:ext cx="602836" cy="4221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/>
            <p:cNvCxnSpPr/>
            <p:nvPr/>
          </p:nvCxnSpPr>
          <p:spPr>
            <a:xfrm>
              <a:off x="6675731" y="1907361"/>
              <a:ext cx="1370601" cy="29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6018098" y="2229800"/>
              <a:ext cx="2741008" cy="331900"/>
              <a:chOff x="6018098" y="2229800"/>
              <a:chExt cx="2741008" cy="331900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6018098" y="2229800"/>
                <a:ext cx="2741008" cy="331900"/>
                <a:chOff x="6018098" y="2229800"/>
                <a:chExt cx="2741008" cy="331900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1FD78A0-8AE1-B74F-A15F-09769A623F9F}"/>
                    </a:ext>
                  </a:extLst>
                </p:cNvPr>
                <p:cNvGrpSpPr/>
                <p:nvPr/>
              </p:nvGrpSpPr>
              <p:grpSpPr>
                <a:xfrm>
                  <a:off x="6018098" y="2251063"/>
                  <a:ext cx="500416" cy="289375"/>
                  <a:chOff x="6757644" y="2914171"/>
                  <a:chExt cx="1952499" cy="863128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CC6CDFD8-835C-734E-9A33-AC9414A8BAE2}"/>
                      </a:ext>
                    </a:extLst>
                  </p:cNvPr>
                  <p:cNvSpPr/>
                  <p:nvPr/>
                </p:nvSpPr>
                <p:spPr>
                  <a:xfrm>
                    <a:off x="8456555" y="2914171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036D872-D4DE-7040-BEB9-108273CB9949}"/>
                      </a:ext>
                    </a:extLst>
                  </p:cNvPr>
                  <p:cNvSpPr/>
                  <p:nvPr/>
                </p:nvSpPr>
                <p:spPr>
                  <a:xfrm>
                    <a:off x="845655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0EB2AD2A-1F90-4D48-A9E5-BA2363655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097839" y="3127710"/>
                    <a:ext cx="395853" cy="1148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09FEF5B5-E704-BF4B-8CFD-8C7015F363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97839" y="3419459"/>
                    <a:ext cx="358716" cy="2327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B67057FC-D0FB-E444-8F4C-C9069AE49AD9}"/>
                      </a:ext>
                    </a:extLst>
                  </p:cNvPr>
                  <p:cNvSpPr/>
                  <p:nvPr/>
                </p:nvSpPr>
                <p:spPr>
                  <a:xfrm>
                    <a:off x="7270333" y="3205920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60A83FB5-4CE5-B845-9469-D4C9569D8A7B}"/>
                      </a:ext>
                    </a:extLst>
                  </p:cNvPr>
                  <p:cNvSpPr/>
                  <p:nvPr/>
                </p:nvSpPr>
                <p:spPr>
                  <a:xfrm>
                    <a:off x="6757644" y="2914626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37223EBA-CB49-F142-8EEB-D53BE160661F}"/>
                      </a:ext>
                    </a:extLst>
                  </p:cNvPr>
                  <p:cNvSpPr/>
                  <p:nvPr/>
                </p:nvSpPr>
                <p:spPr>
                  <a:xfrm>
                    <a:off x="675764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67876A51-EEFF-2F4A-8006-F3FE4D14F8A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523921" y="3311554"/>
                    <a:ext cx="411622" cy="194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7E268A73-8860-7B4F-9649-936DFD7D75F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011232" y="3039714"/>
                    <a:ext cx="296238" cy="2028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926D73B-2C94-F240-B61D-4468667A351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974095" y="3419459"/>
                    <a:ext cx="333376" cy="1443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F1D625E9-AA4F-314D-ACF8-33C253BE474E}"/>
                      </a:ext>
                    </a:extLst>
                  </p:cNvPr>
                  <p:cNvSpPr/>
                  <p:nvPr/>
                </p:nvSpPr>
                <p:spPr>
                  <a:xfrm>
                    <a:off x="7801601" y="3133114"/>
                    <a:ext cx="387530" cy="3583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4077634-160D-C54C-A9EB-4801BBA3B5FB}"/>
                    </a:ext>
                  </a:extLst>
                </p:cNvPr>
                <p:cNvGrpSpPr/>
                <p:nvPr/>
              </p:nvGrpSpPr>
              <p:grpSpPr>
                <a:xfrm>
                  <a:off x="8211810" y="2229800"/>
                  <a:ext cx="547296" cy="331900"/>
                  <a:chOff x="7219958" y="2914171"/>
                  <a:chExt cx="1490185" cy="863128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A923E23E-213A-2D4C-BAA2-B630FC8EF4EC}"/>
                      </a:ext>
                    </a:extLst>
                  </p:cNvPr>
                  <p:cNvSpPr/>
                  <p:nvPr/>
                </p:nvSpPr>
                <p:spPr>
                  <a:xfrm>
                    <a:off x="8456555" y="2914171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185EA4D3-2CB6-2A4E-9933-E55E55B94AF6}"/>
                      </a:ext>
                    </a:extLst>
                  </p:cNvPr>
                  <p:cNvSpPr/>
                  <p:nvPr/>
                </p:nvSpPr>
                <p:spPr>
                  <a:xfrm>
                    <a:off x="845655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DA3C5AC0-7B70-A440-8057-5D053D1354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097839" y="3127710"/>
                    <a:ext cx="395853" cy="1148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4AAE0DF-8A3C-2A4E-A44D-303C17E596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97839" y="3419459"/>
                    <a:ext cx="358716" cy="2327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6832C603-FBE1-4849-8944-0792C1DE78EA}"/>
                      </a:ext>
                    </a:extLst>
                  </p:cNvPr>
                  <p:cNvSpPr/>
                  <p:nvPr/>
                </p:nvSpPr>
                <p:spPr>
                  <a:xfrm>
                    <a:off x="7219958" y="2914627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14D8FBFA-985B-A241-91AA-F16681DFD3ED}"/>
                      </a:ext>
                    </a:extLst>
                  </p:cNvPr>
                  <p:cNvSpPr/>
                  <p:nvPr/>
                </p:nvSpPr>
                <p:spPr>
                  <a:xfrm>
                    <a:off x="7244290" y="3479788"/>
                    <a:ext cx="253589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7CDC424E-2C8B-D74B-8A78-88BD73A70C5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73547" y="3039714"/>
                    <a:ext cx="296238" cy="2028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8ED1CE60-0B6F-C348-A721-7C4820E5520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5074" y="3395791"/>
                    <a:ext cx="333376" cy="1443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54F56D30-5386-EC46-9B66-41D428BA501D}"/>
                      </a:ext>
                    </a:extLst>
                  </p:cNvPr>
                  <p:cNvSpPr/>
                  <p:nvPr/>
                </p:nvSpPr>
                <p:spPr>
                  <a:xfrm>
                    <a:off x="7801601" y="3133114"/>
                    <a:ext cx="387530" cy="3583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110" name="Straight Arrow Connector 109"/>
              <p:cNvCxnSpPr/>
              <p:nvPr/>
            </p:nvCxnSpPr>
            <p:spPr>
              <a:xfrm>
                <a:off x="6679655" y="2394267"/>
                <a:ext cx="1370601" cy="296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4077634-160D-C54C-A9EB-4801BBA3B5FB}"/>
                </a:ext>
              </a:extLst>
            </p:cNvPr>
            <p:cNvGrpSpPr/>
            <p:nvPr/>
          </p:nvGrpSpPr>
          <p:grpSpPr>
            <a:xfrm>
              <a:off x="8220746" y="2688451"/>
              <a:ext cx="547296" cy="331900"/>
              <a:chOff x="7219958" y="2914171"/>
              <a:chExt cx="1490185" cy="863128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923E23E-213A-2D4C-BAA2-B630FC8EF4EC}"/>
                  </a:ext>
                </a:extLst>
              </p:cNvPr>
              <p:cNvSpPr/>
              <p:nvPr/>
            </p:nvSpPr>
            <p:spPr>
              <a:xfrm>
                <a:off x="8456555" y="2914171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85EA4D3-2CB6-2A4E-9933-E55E55B94AF6}"/>
                  </a:ext>
                </a:extLst>
              </p:cNvPr>
              <p:cNvSpPr/>
              <p:nvPr/>
            </p:nvSpPr>
            <p:spPr>
              <a:xfrm>
                <a:off x="8456554" y="3527122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A3C5AC0-7B70-A440-8057-5D053D1354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7839" y="3127710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4AAE0DF-8A3C-2A4E-A44D-303C17E596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97839" y="3419459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832C603-FBE1-4849-8944-0792C1DE78EA}"/>
                  </a:ext>
                </a:extLst>
              </p:cNvPr>
              <p:cNvSpPr/>
              <p:nvPr/>
            </p:nvSpPr>
            <p:spPr>
              <a:xfrm>
                <a:off x="7219958" y="2914627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4D8FBFA-985B-A241-91AA-F16681DFD3ED}"/>
                  </a:ext>
                </a:extLst>
              </p:cNvPr>
              <p:cNvSpPr/>
              <p:nvPr/>
            </p:nvSpPr>
            <p:spPr>
              <a:xfrm>
                <a:off x="7244290" y="3479788"/>
                <a:ext cx="253589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CDC424E-2C8B-D74B-8A78-88BD73A70C5D}"/>
                  </a:ext>
                </a:extLst>
              </p:cNvPr>
              <p:cNvCxnSpPr/>
              <p:nvPr/>
            </p:nvCxnSpPr>
            <p:spPr>
              <a:xfrm flipH="1" flipV="1">
                <a:off x="7473547" y="3039714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ED1CE60-0B6F-C348-A721-7C4820E55207}"/>
                  </a:ext>
                </a:extLst>
              </p:cNvPr>
              <p:cNvCxnSpPr/>
              <p:nvPr/>
            </p:nvCxnSpPr>
            <p:spPr>
              <a:xfrm flipH="1">
                <a:off x="7485074" y="3395791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4F56D30-5386-EC46-9B66-41D428BA501D}"/>
                  </a:ext>
                </a:extLst>
              </p:cNvPr>
              <p:cNvSpPr/>
              <p:nvPr/>
            </p:nvSpPr>
            <p:spPr>
              <a:xfrm>
                <a:off x="7801601" y="3133114"/>
                <a:ext cx="387530" cy="35833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1" name="Straight Arrow Connector 110"/>
            <p:cNvCxnSpPr/>
            <p:nvPr/>
          </p:nvCxnSpPr>
          <p:spPr>
            <a:xfrm>
              <a:off x="6676630" y="2858704"/>
              <a:ext cx="1370601" cy="29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Rectangle 112"/>
                <p:cNvSpPr/>
                <p:nvPr/>
              </p:nvSpPr>
              <p:spPr>
                <a:xfrm>
                  <a:off x="6630899" y="1658389"/>
                  <a:ext cx="144430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Learn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0899" y="1658389"/>
                  <a:ext cx="144430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266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Rectangle 113"/>
            <p:cNvSpPr/>
            <p:nvPr/>
          </p:nvSpPr>
          <p:spPr>
            <a:xfrm>
              <a:off x="7052329" y="2136657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Apply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052329" y="2603958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Apply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117" name="Straight Arrow Connector 116"/>
            <p:cNvCxnSpPr>
              <a:stCxn id="109" idx="3"/>
            </p:cNvCxnSpPr>
            <p:nvPr/>
          </p:nvCxnSpPr>
          <p:spPr>
            <a:xfrm flipV="1">
              <a:off x="5648690" y="2024265"/>
              <a:ext cx="212210" cy="427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V="1">
              <a:off x="5655939" y="2441132"/>
              <a:ext cx="274119" cy="33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09" idx="3"/>
            </p:cNvCxnSpPr>
            <p:nvPr/>
          </p:nvCxnSpPr>
          <p:spPr>
            <a:xfrm>
              <a:off x="5648690" y="2452099"/>
              <a:ext cx="260774" cy="231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1" name="Rectangle 170"/>
                <p:cNvSpPr/>
                <p:nvPr/>
              </p:nvSpPr>
              <p:spPr>
                <a:xfrm>
                  <a:off x="6062268" y="1498855"/>
                  <a:ext cx="3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2268" y="1498855"/>
                  <a:ext cx="39356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2" name="Rectangle 171"/>
                <p:cNvSpPr/>
                <p:nvPr/>
              </p:nvSpPr>
              <p:spPr>
                <a:xfrm>
                  <a:off x="8388892" y="1498855"/>
                  <a:ext cx="4976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72" name="Rectangle 1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8892" y="1498855"/>
                  <a:ext cx="49763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5A9F1EA-72B4-724E-8CD9-CD43E1917186}"/>
                </a:ext>
              </a:extLst>
            </p:cNvPr>
            <p:cNvGrpSpPr/>
            <p:nvPr/>
          </p:nvGrpSpPr>
          <p:grpSpPr>
            <a:xfrm>
              <a:off x="5974139" y="2726409"/>
              <a:ext cx="603038" cy="255985"/>
              <a:chOff x="924773" y="2435719"/>
              <a:chExt cx="2671864" cy="882583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7C6164D-6C98-6E43-89FB-7DA9372A18D0}"/>
                  </a:ext>
                </a:extLst>
              </p:cNvPr>
              <p:cNvSpPr/>
              <p:nvPr/>
            </p:nvSpPr>
            <p:spPr>
              <a:xfrm>
                <a:off x="1437462" y="2746923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5A638853-D38F-C544-8196-48FDB1135305}"/>
                  </a:ext>
                </a:extLst>
              </p:cNvPr>
              <p:cNvSpPr/>
              <p:nvPr/>
            </p:nvSpPr>
            <p:spPr>
              <a:xfrm>
                <a:off x="210267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6DE4B295-7043-204C-851E-935A5E3B050A}"/>
                  </a:ext>
                </a:extLst>
              </p:cNvPr>
              <p:cNvSpPr/>
              <p:nvPr/>
            </p:nvSpPr>
            <p:spPr>
              <a:xfrm>
                <a:off x="2767882" y="2727468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022C6B11-DB8A-1848-9A34-57C2A09CC65D}"/>
                  </a:ext>
                </a:extLst>
              </p:cNvPr>
              <p:cNvSpPr/>
              <p:nvPr/>
            </p:nvSpPr>
            <p:spPr>
              <a:xfrm>
                <a:off x="924773" y="245562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06EC71EF-A941-4240-A9B4-32CF7027AC3A}"/>
                  </a:ext>
                </a:extLst>
              </p:cNvPr>
              <p:cNvSpPr/>
              <p:nvPr/>
            </p:nvSpPr>
            <p:spPr>
              <a:xfrm>
                <a:off x="924773" y="3068125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3B2700C8-45C6-194A-ADFE-D17A60308376}"/>
                  </a:ext>
                </a:extLst>
              </p:cNvPr>
              <p:cNvSpPr/>
              <p:nvPr/>
            </p:nvSpPr>
            <p:spPr>
              <a:xfrm>
                <a:off x="3343049" y="2435719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8665A3D-8F3D-6845-8C49-0FC8EF1BFBAE}"/>
                  </a:ext>
                </a:extLst>
              </p:cNvPr>
              <p:cNvSpPr/>
              <p:nvPr/>
            </p:nvSpPr>
            <p:spPr>
              <a:xfrm>
                <a:off x="3343048" y="3048670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DE634E72-BBD6-494D-B005-A677FF105AF9}"/>
                  </a:ext>
                </a:extLst>
              </p:cNvPr>
              <p:cNvCxnSpPr>
                <a:cxnSpLocks/>
                <a:stCxn id="179" idx="3"/>
                <a:endCxn id="170" idx="7"/>
              </p:cNvCxnSpPr>
              <p:nvPr/>
            </p:nvCxnSpPr>
            <p:spPr>
              <a:xfrm flipH="1">
                <a:off x="2984333" y="2649258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6C1C1055-54F3-6D44-BB71-6B3E9C19521A}"/>
                  </a:ext>
                </a:extLst>
              </p:cNvPr>
              <p:cNvCxnSpPr>
                <a:stCxn id="180" idx="2"/>
                <a:endCxn id="170" idx="5"/>
              </p:cNvCxnSpPr>
              <p:nvPr/>
            </p:nvCxnSpPr>
            <p:spPr>
              <a:xfrm flipH="1" flipV="1">
                <a:off x="2984333" y="2941007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92DCAF1-5107-4B47-BF05-237550312B76}"/>
                  </a:ext>
                </a:extLst>
              </p:cNvPr>
              <p:cNvCxnSpPr>
                <a:stCxn id="170" idx="2"/>
                <a:endCxn id="169" idx="6"/>
              </p:cNvCxnSpPr>
              <p:nvPr/>
            </p:nvCxnSpPr>
            <p:spPr>
              <a:xfrm flipH="1">
                <a:off x="2356260" y="2852557"/>
                <a:ext cx="41162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C275B27D-157B-D441-B6E5-7DD5A98A3C20}"/>
                  </a:ext>
                </a:extLst>
              </p:cNvPr>
              <p:cNvCxnSpPr>
                <a:stCxn id="169" idx="2"/>
                <a:endCxn id="168" idx="6"/>
              </p:cNvCxnSpPr>
              <p:nvPr/>
            </p:nvCxnSpPr>
            <p:spPr>
              <a:xfrm flipH="1">
                <a:off x="1691050" y="2852557"/>
                <a:ext cx="411622" cy="194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959F50E-4F49-8C40-BE22-1BABD789A16E}"/>
                  </a:ext>
                </a:extLst>
              </p:cNvPr>
              <p:cNvCxnSpPr>
                <a:stCxn id="168" idx="1"/>
                <a:endCxn id="177" idx="6"/>
              </p:cNvCxnSpPr>
              <p:nvPr/>
            </p:nvCxnSpPr>
            <p:spPr>
              <a:xfrm flipH="1" flipV="1">
                <a:off x="1178361" y="2580717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222727A-F8D1-C945-8515-7EC6933670EE}"/>
                  </a:ext>
                </a:extLst>
              </p:cNvPr>
              <p:cNvCxnSpPr>
                <a:stCxn id="168" idx="3"/>
                <a:endCxn id="178" idx="7"/>
              </p:cNvCxnSpPr>
              <p:nvPr/>
            </p:nvCxnSpPr>
            <p:spPr>
              <a:xfrm flipH="1">
                <a:off x="1141224" y="2960462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281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Problem: Learning to Summarize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problem </a:t>
            </a:r>
            <a:r>
              <a:rPr lang="en-US" i="1" dirty="0" err="1">
                <a:latin typeface="Times" pitchFamily="2" charset="0"/>
                <a:cs typeface="Arial" panose="020B0604020202020204" pitchFamily="34" charset="0"/>
              </a:rPr>
              <a:t>Prob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and a distribution </a:t>
            </a:r>
            <a:r>
              <a:rPr lang="en-US" i="1" dirty="0">
                <a:latin typeface="Times" pitchFamily="2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of network instances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how to generate meaningful network summaries that generalizes to unseen instances from </a:t>
            </a:r>
            <a:r>
              <a:rPr lang="en-US" i="1" dirty="0">
                <a:latin typeface="Times" pitchFamily="2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E97C6C-3449-124C-99D3-7FBC9162814F}"/>
              </a:ext>
            </a:extLst>
          </p:cNvPr>
          <p:cNvCxnSpPr>
            <a:cxnSpLocks/>
          </p:cNvCxnSpPr>
          <p:nvPr/>
        </p:nvCxnSpPr>
        <p:spPr>
          <a:xfrm flipH="1">
            <a:off x="2438400" y="3913268"/>
            <a:ext cx="982133" cy="400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FBDE81-2264-6845-8591-EB6FD2A7155B}"/>
              </a:ext>
            </a:extLst>
          </p:cNvPr>
          <p:cNvSpPr txBox="1"/>
          <p:nvPr/>
        </p:nvSpPr>
        <p:spPr>
          <a:xfrm>
            <a:off x="229154" y="4339372"/>
            <a:ext cx="3640666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Similar social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Protein interaction network of similar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Viral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54571" y="4244400"/>
            <a:ext cx="4245245" cy="1651063"/>
            <a:chOff x="4737419" y="1498855"/>
            <a:chExt cx="4149110" cy="1558956"/>
          </a:xfrm>
        </p:grpSpPr>
        <p:sp>
          <p:nvSpPr>
            <p:cNvPr id="19" name="TextBox 18"/>
            <p:cNvSpPr txBox="1"/>
            <p:nvPr/>
          </p:nvSpPr>
          <p:spPr>
            <a:xfrm>
              <a:off x="4737419" y="2305934"/>
              <a:ext cx="911271" cy="26154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Task (</a:t>
              </a:r>
              <a:r>
                <a:rPr lang="en-US" sz="1200" i="1" dirty="0" err="1" smtClean="0">
                  <a:latin typeface="Times" pitchFamily="2" charset="0"/>
                  <a:cs typeface="Arial" panose="020B0604020202020204" pitchFamily="34" charset="0"/>
                </a:rPr>
                <a:t>Prob</a:t>
              </a:r>
              <a:r>
                <a:rPr lang="en-US" sz="1200" i="1" dirty="0" smtClean="0">
                  <a:latin typeface="Times" pitchFamily="2" charset="0"/>
                  <a:cs typeface="Arial" panose="020B0604020202020204" pitchFamily="34" charset="0"/>
                </a:rPr>
                <a:t>)</a:t>
              </a:r>
              <a:endParaRPr lang="en-US" sz="12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957534" y="1734412"/>
              <a:ext cx="2813460" cy="348865"/>
              <a:chOff x="5957534" y="1734412"/>
              <a:chExt cx="2813460" cy="348865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5A9F1EA-72B4-724E-8CD9-CD43E1917186}"/>
                  </a:ext>
                </a:extLst>
              </p:cNvPr>
              <p:cNvGrpSpPr/>
              <p:nvPr/>
            </p:nvGrpSpPr>
            <p:grpSpPr>
              <a:xfrm>
                <a:off x="5957534" y="1780852"/>
                <a:ext cx="603038" cy="255985"/>
                <a:chOff x="924773" y="2435719"/>
                <a:chExt cx="2671864" cy="882583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97C6164D-6C98-6E43-89FB-7DA9372A18D0}"/>
                    </a:ext>
                  </a:extLst>
                </p:cNvPr>
                <p:cNvSpPr/>
                <p:nvPr/>
              </p:nvSpPr>
              <p:spPr>
                <a:xfrm>
                  <a:off x="1437462" y="2746923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A638853-D38F-C544-8196-48FDB1135305}"/>
                    </a:ext>
                  </a:extLst>
                </p:cNvPr>
                <p:cNvSpPr/>
                <p:nvPr/>
              </p:nvSpPr>
              <p:spPr>
                <a:xfrm>
                  <a:off x="2102672" y="2727468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6DE4B295-7043-204C-851E-935A5E3B050A}"/>
                    </a:ext>
                  </a:extLst>
                </p:cNvPr>
                <p:cNvSpPr/>
                <p:nvPr/>
              </p:nvSpPr>
              <p:spPr>
                <a:xfrm>
                  <a:off x="2767882" y="2727468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022C6B11-DB8A-1848-9A34-57C2A09CC65D}"/>
                    </a:ext>
                  </a:extLst>
                </p:cNvPr>
                <p:cNvSpPr/>
                <p:nvPr/>
              </p:nvSpPr>
              <p:spPr>
                <a:xfrm>
                  <a:off x="924773" y="2455629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6EC71EF-A941-4240-A9B4-32CF7027AC3A}"/>
                    </a:ext>
                  </a:extLst>
                </p:cNvPr>
                <p:cNvSpPr/>
                <p:nvPr/>
              </p:nvSpPr>
              <p:spPr>
                <a:xfrm>
                  <a:off x="924773" y="3068125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B2700C8-45C6-194A-ADFE-D17A60308376}"/>
                    </a:ext>
                  </a:extLst>
                </p:cNvPr>
                <p:cNvSpPr/>
                <p:nvPr/>
              </p:nvSpPr>
              <p:spPr>
                <a:xfrm>
                  <a:off x="3343049" y="2435719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8665A3D-8F3D-6845-8C49-0FC8EF1BFBAE}"/>
                    </a:ext>
                  </a:extLst>
                </p:cNvPr>
                <p:cNvSpPr/>
                <p:nvPr/>
              </p:nvSpPr>
              <p:spPr>
                <a:xfrm>
                  <a:off x="3343048" y="3048670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DE634E72-BBD6-494D-B005-A677FF105AF9}"/>
                    </a:ext>
                  </a:extLst>
                </p:cNvPr>
                <p:cNvCxnSpPr>
                  <a:cxnSpLocks/>
                  <a:stCxn id="101" idx="3"/>
                  <a:endCxn id="98" idx="7"/>
                </p:cNvCxnSpPr>
                <p:nvPr/>
              </p:nvCxnSpPr>
              <p:spPr>
                <a:xfrm flipH="1">
                  <a:off x="2984333" y="2649258"/>
                  <a:ext cx="395853" cy="1148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6C1C1055-54F3-6D44-BB71-6B3E9C19521A}"/>
                    </a:ext>
                  </a:extLst>
                </p:cNvPr>
                <p:cNvCxnSpPr>
                  <a:stCxn id="102" idx="2"/>
                  <a:endCxn id="98" idx="5"/>
                </p:cNvCxnSpPr>
                <p:nvPr/>
              </p:nvCxnSpPr>
              <p:spPr>
                <a:xfrm flipH="1" flipV="1">
                  <a:off x="2984333" y="2941007"/>
                  <a:ext cx="358716" cy="2327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92DCAF1-5107-4B47-BF05-237550312B76}"/>
                    </a:ext>
                  </a:extLst>
                </p:cNvPr>
                <p:cNvCxnSpPr>
                  <a:stCxn id="98" idx="2"/>
                  <a:endCxn id="97" idx="6"/>
                </p:cNvCxnSpPr>
                <p:nvPr/>
              </p:nvCxnSpPr>
              <p:spPr>
                <a:xfrm flipH="1">
                  <a:off x="2356260" y="2852557"/>
                  <a:ext cx="4116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275B27D-157B-D441-B6E5-7DD5A98A3C20}"/>
                    </a:ext>
                  </a:extLst>
                </p:cNvPr>
                <p:cNvCxnSpPr>
                  <a:stCxn id="97" idx="2"/>
                  <a:endCxn id="96" idx="6"/>
                </p:cNvCxnSpPr>
                <p:nvPr/>
              </p:nvCxnSpPr>
              <p:spPr>
                <a:xfrm flipH="1">
                  <a:off x="1691050" y="2852557"/>
                  <a:ext cx="411622" cy="1945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D959F50E-4F49-8C40-BE22-1BABD789A16E}"/>
                    </a:ext>
                  </a:extLst>
                </p:cNvPr>
                <p:cNvCxnSpPr>
                  <a:stCxn id="96" idx="1"/>
                  <a:endCxn id="99" idx="6"/>
                </p:cNvCxnSpPr>
                <p:nvPr/>
              </p:nvCxnSpPr>
              <p:spPr>
                <a:xfrm flipH="1" flipV="1">
                  <a:off x="1178361" y="2580717"/>
                  <a:ext cx="296238" cy="2028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A222727A-F8D1-C945-8515-7EC6933670EE}"/>
                    </a:ext>
                  </a:extLst>
                </p:cNvPr>
                <p:cNvCxnSpPr>
                  <a:stCxn id="96" idx="3"/>
                  <a:endCxn id="100" idx="7"/>
                </p:cNvCxnSpPr>
                <p:nvPr/>
              </p:nvCxnSpPr>
              <p:spPr>
                <a:xfrm flipH="1">
                  <a:off x="1141224" y="2960462"/>
                  <a:ext cx="333376" cy="1443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FAF8C4D-5CC6-7A47-94F2-E555F5909CAC}"/>
                  </a:ext>
                </a:extLst>
              </p:cNvPr>
              <p:cNvGrpSpPr/>
              <p:nvPr/>
            </p:nvGrpSpPr>
            <p:grpSpPr>
              <a:xfrm>
                <a:off x="8177405" y="1734412"/>
                <a:ext cx="593589" cy="348865"/>
                <a:chOff x="6244955" y="5241933"/>
                <a:chExt cx="2671864" cy="1155596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CA7AB09B-762E-EA44-9184-0E0259000C3B}"/>
                    </a:ext>
                  </a:extLst>
                </p:cNvPr>
                <p:cNvSpPr/>
                <p:nvPr/>
              </p:nvSpPr>
              <p:spPr>
                <a:xfrm>
                  <a:off x="6757644" y="5826150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A5B13B49-95D4-DD4E-B887-C3329A24736A}"/>
                    </a:ext>
                  </a:extLst>
                </p:cNvPr>
                <p:cNvSpPr/>
                <p:nvPr/>
              </p:nvSpPr>
              <p:spPr>
                <a:xfrm>
                  <a:off x="7422854" y="5826150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39BFCD5A-ABDE-204B-A3DC-B4C61CB33A74}"/>
                    </a:ext>
                  </a:extLst>
                </p:cNvPr>
                <p:cNvSpPr/>
                <p:nvPr/>
              </p:nvSpPr>
              <p:spPr>
                <a:xfrm>
                  <a:off x="8088064" y="5826150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180A3274-26D5-0E45-B55B-F370FC754578}"/>
                    </a:ext>
                  </a:extLst>
                </p:cNvPr>
                <p:cNvSpPr/>
                <p:nvPr/>
              </p:nvSpPr>
              <p:spPr>
                <a:xfrm>
                  <a:off x="7300365" y="5241933"/>
                  <a:ext cx="445301" cy="40482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6515BF96-479C-4043-8F0E-49DBCAA545C0}"/>
                    </a:ext>
                  </a:extLst>
                </p:cNvPr>
                <p:cNvSpPr/>
                <p:nvPr/>
              </p:nvSpPr>
              <p:spPr>
                <a:xfrm>
                  <a:off x="6244955" y="6147352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36B980D-CFDA-F44B-BF68-58BD2AF372EA}"/>
                    </a:ext>
                  </a:extLst>
                </p:cNvPr>
                <p:cNvSpPr/>
                <p:nvPr/>
              </p:nvSpPr>
              <p:spPr>
                <a:xfrm>
                  <a:off x="8663231" y="6137515"/>
                  <a:ext cx="253588" cy="2501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AE004BC2-B8CD-D744-878B-7DF4ADC74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14858" y="5951238"/>
                  <a:ext cx="664824" cy="3998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90BE5E06-4B7D-9F40-9EE4-B59313755F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76442" y="5951239"/>
                  <a:ext cx="4116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7FB6558-BC2D-654D-B008-5B042587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11233" y="5951239"/>
                  <a:ext cx="41162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C4BC9CC-68F2-5244-ACE4-7BCE07170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02829" y="5587476"/>
                  <a:ext cx="462749" cy="3580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F4282E84-7F33-2547-9674-9DC0C1644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61406" y="6039689"/>
                  <a:ext cx="333376" cy="1443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35C92B91-ED7C-A44D-898C-F149E76BFF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80453" y="5587476"/>
                  <a:ext cx="602836" cy="4221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/>
              <p:cNvCxnSpPr/>
              <p:nvPr/>
            </p:nvCxnSpPr>
            <p:spPr>
              <a:xfrm>
                <a:off x="6675731" y="1907361"/>
                <a:ext cx="1370601" cy="296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6018098" y="2229800"/>
              <a:ext cx="2741008" cy="331900"/>
              <a:chOff x="6018098" y="2229800"/>
              <a:chExt cx="2741008" cy="33190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018098" y="2229800"/>
                <a:ext cx="2741008" cy="331900"/>
                <a:chOff x="6018098" y="2229800"/>
                <a:chExt cx="2741008" cy="33190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1FD78A0-8AE1-B74F-A15F-09769A623F9F}"/>
                    </a:ext>
                  </a:extLst>
                </p:cNvPr>
                <p:cNvGrpSpPr/>
                <p:nvPr/>
              </p:nvGrpSpPr>
              <p:grpSpPr>
                <a:xfrm>
                  <a:off x="6018098" y="2251063"/>
                  <a:ext cx="500416" cy="289375"/>
                  <a:chOff x="6757644" y="2914171"/>
                  <a:chExt cx="1952499" cy="863128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CC6CDFD8-835C-734E-9A33-AC9414A8BAE2}"/>
                      </a:ext>
                    </a:extLst>
                  </p:cNvPr>
                  <p:cNvSpPr/>
                  <p:nvPr/>
                </p:nvSpPr>
                <p:spPr>
                  <a:xfrm>
                    <a:off x="8456555" y="2914171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B036D872-D4DE-7040-BEB9-108273CB9949}"/>
                      </a:ext>
                    </a:extLst>
                  </p:cNvPr>
                  <p:cNvSpPr/>
                  <p:nvPr/>
                </p:nvSpPr>
                <p:spPr>
                  <a:xfrm>
                    <a:off x="845655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0EB2AD2A-1F90-4D48-A9E5-BA2363655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097839" y="3127710"/>
                    <a:ext cx="395853" cy="1148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09FEF5B5-E704-BF4B-8CFD-8C7015F363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97839" y="3419459"/>
                    <a:ext cx="358716" cy="2327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B67057FC-D0FB-E444-8F4C-C9069AE49AD9}"/>
                      </a:ext>
                    </a:extLst>
                  </p:cNvPr>
                  <p:cNvSpPr/>
                  <p:nvPr/>
                </p:nvSpPr>
                <p:spPr>
                  <a:xfrm>
                    <a:off x="7270333" y="3205920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0A83FB5-4CE5-B845-9469-D4C9569D8A7B}"/>
                      </a:ext>
                    </a:extLst>
                  </p:cNvPr>
                  <p:cNvSpPr/>
                  <p:nvPr/>
                </p:nvSpPr>
                <p:spPr>
                  <a:xfrm>
                    <a:off x="6757644" y="2914626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37223EBA-CB49-F142-8EEB-D53BE160661F}"/>
                      </a:ext>
                    </a:extLst>
                  </p:cNvPr>
                  <p:cNvSpPr/>
                  <p:nvPr/>
                </p:nvSpPr>
                <p:spPr>
                  <a:xfrm>
                    <a:off x="675764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7876A51-EEFF-2F4A-8006-F3FE4D14F8A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523921" y="3311554"/>
                    <a:ext cx="411622" cy="1945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7E268A73-8860-7B4F-9649-936DFD7D75F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011232" y="3039714"/>
                    <a:ext cx="296238" cy="2028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A926D73B-2C94-F240-B61D-4468667A351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974095" y="3419459"/>
                    <a:ext cx="333376" cy="1443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F1D625E9-AA4F-314D-ACF8-33C253BE474E}"/>
                      </a:ext>
                    </a:extLst>
                  </p:cNvPr>
                  <p:cNvSpPr/>
                  <p:nvPr/>
                </p:nvSpPr>
                <p:spPr>
                  <a:xfrm>
                    <a:off x="7801601" y="3133114"/>
                    <a:ext cx="387530" cy="3583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4077634-160D-C54C-A9EB-4801BBA3B5FB}"/>
                    </a:ext>
                  </a:extLst>
                </p:cNvPr>
                <p:cNvGrpSpPr/>
                <p:nvPr/>
              </p:nvGrpSpPr>
              <p:grpSpPr>
                <a:xfrm>
                  <a:off x="8211810" y="2229800"/>
                  <a:ext cx="547296" cy="331900"/>
                  <a:chOff x="7219958" y="2914171"/>
                  <a:chExt cx="1490185" cy="863128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A923E23E-213A-2D4C-BAA2-B630FC8EF4EC}"/>
                      </a:ext>
                    </a:extLst>
                  </p:cNvPr>
                  <p:cNvSpPr/>
                  <p:nvPr/>
                </p:nvSpPr>
                <p:spPr>
                  <a:xfrm>
                    <a:off x="8456555" y="2914171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185EA4D3-2CB6-2A4E-9933-E55E55B94AF6}"/>
                      </a:ext>
                    </a:extLst>
                  </p:cNvPr>
                  <p:cNvSpPr/>
                  <p:nvPr/>
                </p:nvSpPr>
                <p:spPr>
                  <a:xfrm>
                    <a:off x="8456554" y="3527122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DA3C5AC0-7B70-A440-8057-5D053D1354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097839" y="3127710"/>
                    <a:ext cx="395853" cy="1148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54AAE0DF-8A3C-2A4E-A44D-303C17E596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97839" y="3419459"/>
                    <a:ext cx="358716" cy="2327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6832C603-FBE1-4849-8944-0792C1DE78EA}"/>
                      </a:ext>
                    </a:extLst>
                  </p:cNvPr>
                  <p:cNvSpPr/>
                  <p:nvPr/>
                </p:nvSpPr>
                <p:spPr>
                  <a:xfrm>
                    <a:off x="7219958" y="2914627"/>
                    <a:ext cx="253588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14D8FBFA-985B-A241-91AA-F16681DFD3ED}"/>
                      </a:ext>
                    </a:extLst>
                  </p:cNvPr>
                  <p:cNvSpPr/>
                  <p:nvPr/>
                </p:nvSpPr>
                <p:spPr>
                  <a:xfrm>
                    <a:off x="7244290" y="3479788"/>
                    <a:ext cx="253589" cy="25017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7CDC424E-2C8B-D74B-8A78-88BD73A70C5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73547" y="3039714"/>
                    <a:ext cx="296238" cy="2028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8ED1CE60-0B6F-C348-A721-7C4820E5520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85074" y="3395791"/>
                    <a:ext cx="333376" cy="1443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54F56D30-5386-EC46-9B66-41D428BA501D}"/>
                      </a:ext>
                    </a:extLst>
                  </p:cNvPr>
                  <p:cNvSpPr/>
                  <p:nvPr/>
                </p:nvSpPr>
                <p:spPr>
                  <a:xfrm>
                    <a:off x="7801601" y="3133114"/>
                    <a:ext cx="387530" cy="3583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54" name="Straight Arrow Connector 53"/>
              <p:cNvCxnSpPr/>
              <p:nvPr/>
            </p:nvCxnSpPr>
            <p:spPr>
              <a:xfrm>
                <a:off x="6679655" y="2394267"/>
                <a:ext cx="1370601" cy="296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F27851-5E53-4A45-97AA-5420CAC91BBD}"/>
                </a:ext>
              </a:extLst>
            </p:cNvPr>
            <p:cNvGrpSpPr/>
            <p:nvPr/>
          </p:nvGrpSpPr>
          <p:grpSpPr>
            <a:xfrm>
              <a:off x="5976884" y="2662564"/>
              <a:ext cx="564338" cy="395247"/>
              <a:chOff x="4756689" y="3384612"/>
              <a:chExt cx="1448636" cy="102560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DCE6D03-C8CA-D545-B97E-855AA9FF54EE}"/>
                  </a:ext>
                </a:extLst>
              </p:cNvPr>
              <p:cNvSpPr/>
              <p:nvPr/>
            </p:nvSpPr>
            <p:spPr>
              <a:xfrm>
                <a:off x="5404761" y="3942036"/>
                <a:ext cx="210433" cy="200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7F8EA3A-C5A6-FA40-8A57-0C6A2CD4C9B4}"/>
                  </a:ext>
                </a:extLst>
              </p:cNvPr>
              <p:cNvSpPr/>
              <p:nvPr/>
            </p:nvSpPr>
            <p:spPr>
              <a:xfrm>
                <a:off x="4756689" y="3708229"/>
                <a:ext cx="210433" cy="200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887D330-A960-264E-8232-AD970F1222F2}"/>
                  </a:ext>
                </a:extLst>
              </p:cNvPr>
              <p:cNvSpPr/>
              <p:nvPr/>
            </p:nvSpPr>
            <p:spPr>
              <a:xfrm>
                <a:off x="4756689" y="4199847"/>
                <a:ext cx="210433" cy="200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7588108-AF67-7F40-965A-AA6348BD46A0}"/>
                  </a:ext>
                </a:extLst>
              </p:cNvPr>
              <p:cNvSpPr/>
              <p:nvPr/>
            </p:nvSpPr>
            <p:spPr>
              <a:xfrm>
                <a:off x="5994892" y="3717427"/>
                <a:ext cx="210433" cy="200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78B80E-B63E-3548-9E2E-72FA9369A3E2}"/>
                  </a:ext>
                </a:extLst>
              </p:cNvPr>
              <p:cNvSpPr/>
              <p:nvPr/>
            </p:nvSpPr>
            <p:spPr>
              <a:xfrm>
                <a:off x="5994891" y="4209409"/>
                <a:ext cx="210433" cy="2008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6C707C-9AF5-9245-BE0C-515695B06E7F}"/>
                  </a:ext>
                </a:extLst>
              </p:cNvPr>
              <p:cNvSpPr/>
              <p:nvPr/>
            </p:nvSpPr>
            <p:spPr>
              <a:xfrm>
                <a:off x="5332776" y="3384612"/>
                <a:ext cx="352567" cy="3762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B496962-92E8-B24D-A773-622C627DE888}"/>
                  </a:ext>
                </a:extLst>
              </p:cNvPr>
              <p:cNvCxnSpPr/>
              <p:nvPr/>
            </p:nvCxnSpPr>
            <p:spPr>
              <a:xfrm flipH="1" flipV="1">
                <a:off x="5685343" y="3572716"/>
                <a:ext cx="340366" cy="1741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6626DDB-9262-E744-A022-148F24F44EE9}"/>
                  </a:ext>
                </a:extLst>
              </p:cNvPr>
              <p:cNvCxnSpPr/>
              <p:nvPr/>
            </p:nvCxnSpPr>
            <p:spPr>
              <a:xfrm flipH="1" flipV="1">
                <a:off x="5633711" y="3705726"/>
                <a:ext cx="391997" cy="5330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85F5380-DE5B-BB44-BF7E-0AACE798D867}"/>
                  </a:ext>
                </a:extLst>
              </p:cNvPr>
              <p:cNvCxnSpPr/>
              <p:nvPr/>
            </p:nvCxnSpPr>
            <p:spPr>
              <a:xfrm flipH="1" flipV="1">
                <a:off x="5509060" y="3760820"/>
                <a:ext cx="918" cy="1812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0FF921C-4700-0F4B-9823-BE92AB559A6B}"/>
                  </a:ext>
                </a:extLst>
              </p:cNvPr>
              <p:cNvCxnSpPr/>
              <p:nvPr/>
            </p:nvCxnSpPr>
            <p:spPr>
              <a:xfrm flipV="1">
                <a:off x="4936305" y="3705726"/>
                <a:ext cx="448103" cy="5235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D18BCEE-594F-804A-A42A-E3308392ED90}"/>
                  </a:ext>
                </a:extLst>
              </p:cNvPr>
              <p:cNvCxnSpPr/>
              <p:nvPr/>
            </p:nvCxnSpPr>
            <p:spPr>
              <a:xfrm flipV="1">
                <a:off x="4936305" y="3572716"/>
                <a:ext cx="396471" cy="164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4077634-160D-C54C-A9EB-4801BBA3B5FB}"/>
                </a:ext>
              </a:extLst>
            </p:cNvPr>
            <p:cNvGrpSpPr/>
            <p:nvPr/>
          </p:nvGrpSpPr>
          <p:grpSpPr>
            <a:xfrm>
              <a:off x="8220746" y="2694237"/>
              <a:ext cx="547296" cy="331900"/>
              <a:chOff x="7219958" y="2914171"/>
              <a:chExt cx="1490185" cy="8631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923E23E-213A-2D4C-BAA2-B630FC8EF4EC}"/>
                  </a:ext>
                </a:extLst>
              </p:cNvPr>
              <p:cNvSpPr/>
              <p:nvPr/>
            </p:nvSpPr>
            <p:spPr>
              <a:xfrm>
                <a:off x="8456555" y="2914171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85EA4D3-2CB6-2A4E-9933-E55E55B94AF6}"/>
                  </a:ext>
                </a:extLst>
              </p:cNvPr>
              <p:cNvSpPr/>
              <p:nvPr/>
            </p:nvSpPr>
            <p:spPr>
              <a:xfrm>
                <a:off x="8456554" y="3527122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A3C5AC0-7B70-A440-8057-5D053D1354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7839" y="3127710"/>
                <a:ext cx="395853" cy="11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4AAE0DF-8A3C-2A4E-A44D-303C17E596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97839" y="3419459"/>
                <a:ext cx="358716" cy="232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832C603-FBE1-4849-8944-0792C1DE78EA}"/>
                  </a:ext>
                </a:extLst>
              </p:cNvPr>
              <p:cNvSpPr/>
              <p:nvPr/>
            </p:nvSpPr>
            <p:spPr>
              <a:xfrm>
                <a:off x="7219958" y="2914627"/>
                <a:ext cx="253588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4D8FBFA-985B-A241-91AA-F16681DFD3ED}"/>
                  </a:ext>
                </a:extLst>
              </p:cNvPr>
              <p:cNvSpPr/>
              <p:nvPr/>
            </p:nvSpPr>
            <p:spPr>
              <a:xfrm>
                <a:off x="7244290" y="3479788"/>
                <a:ext cx="253589" cy="25017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DC424E-2C8B-D74B-8A78-88BD73A70C5D}"/>
                  </a:ext>
                </a:extLst>
              </p:cNvPr>
              <p:cNvCxnSpPr/>
              <p:nvPr/>
            </p:nvCxnSpPr>
            <p:spPr>
              <a:xfrm flipH="1" flipV="1">
                <a:off x="7473547" y="3039714"/>
                <a:ext cx="296238" cy="202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ED1CE60-0B6F-C348-A721-7C4820E55207}"/>
                  </a:ext>
                </a:extLst>
              </p:cNvPr>
              <p:cNvCxnSpPr/>
              <p:nvPr/>
            </p:nvCxnSpPr>
            <p:spPr>
              <a:xfrm flipH="1">
                <a:off x="7485074" y="3395791"/>
                <a:ext cx="333376" cy="1443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4F56D30-5386-EC46-9B66-41D428BA501D}"/>
                  </a:ext>
                </a:extLst>
              </p:cNvPr>
              <p:cNvSpPr/>
              <p:nvPr/>
            </p:nvSpPr>
            <p:spPr>
              <a:xfrm>
                <a:off x="7801601" y="3133114"/>
                <a:ext cx="387530" cy="35833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6676630" y="2858704"/>
              <a:ext cx="1370601" cy="29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6630899" y="1658389"/>
                  <a:ext cx="144430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Learn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0899" y="1658389"/>
                  <a:ext cx="1444306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235" t="-3774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7052329" y="2136657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Apply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2329" y="2603958"/>
              <a:ext cx="601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</a:rPr>
                <a:t>Apply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19" idx="3"/>
            </p:cNvCxnSpPr>
            <p:nvPr/>
          </p:nvCxnSpPr>
          <p:spPr>
            <a:xfrm flipV="1">
              <a:off x="5648690" y="2108927"/>
              <a:ext cx="212210" cy="327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655939" y="2441132"/>
              <a:ext cx="274119" cy="33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9" idx="3"/>
            </p:cNvCxnSpPr>
            <p:nvPr/>
          </p:nvCxnSpPr>
          <p:spPr>
            <a:xfrm>
              <a:off x="5648690" y="2436707"/>
              <a:ext cx="260774" cy="3318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062268" y="1498855"/>
                  <a:ext cx="3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2268" y="1498855"/>
                  <a:ext cx="39356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8388892" y="1498855"/>
                  <a:ext cx="4976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8892" y="1498855"/>
                  <a:ext cx="49763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994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356F2D5-0721-4B44-9C37-D8F7FB960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66" y="5351766"/>
            <a:ext cx="2157063" cy="33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96893" y="4443153"/>
                <a:ext cx="3816582" cy="12477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US" sz="1400" b="1" dirty="0" smtClean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graph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 set of input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Θ</m:t>
                    </m:r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quality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𝑝𝑟𝑜𝑏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Θ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set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𝑈</m:t>
                    </m:r>
                  </m:oMath>
                </a14:m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lang="en-US" sz="14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Find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best set of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objects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such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that,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93" y="4443153"/>
                <a:ext cx="3816582" cy="1247714"/>
              </a:xfrm>
              <a:prstGeom prst="rect">
                <a:avLst/>
              </a:prstGeom>
              <a:blipFill>
                <a:blip r:embed="rId3"/>
                <a:stretch>
                  <a:fillRect l="-318" t="-48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AF01825-95B5-124E-921B-91F0CBD4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9B1303"/>
                </a:solidFill>
                <a:latin typeface="Arial" charset="0"/>
                <a:cs typeface="Arial" charset="0"/>
              </a:rPr>
              <a:t>What is the Set of Prob.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0CA131-BEE6-5C42-B679-BA79F33C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Amiri, Adhikari, Bharadwaj, Prakash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2D850-13D7-A645-8279-4A4E3C29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AC38-C9AC-9E44-AE94-5781AE33541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E8779-A8E9-7C4C-816E-1DE639EEB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" y="6501566"/>
            <a:ext cx="1479913" cy="254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7E0B14-4696-0F40-9F8F-DC1E8131E7C2}"/>
              </a:ext>
            </a:extLst>
          </p:cNvPr>
          <p:cNvSpPr txBox="1"/>
          <p:nvPr/>
        </p:nvSpPr>
        <p:spPr>
          <a:xfrm>
            <a:off x="7451556" y="-6173"/>
            <a:ext cx="1692444" cy="646331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details in the paper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01B0EB-0D6A-5A49-9686-146BFBF07CD7}"/>
              </a:ext>
            </a:extLst>
          </p:cNvPr>
          <p:cNvSpPr txBox="1">
            <a:spLocks/>
          </p:cNvSpPr>
          <p:nvPr/>
        </p:nvSpPr>
        <p:spPr>
          <a:xfrm>
            <a:off x="781049" y="1978025"/>
            <a:ext cx="40482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define a class of problems GOP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ntent Placeholder 2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892" y="1442180"/>
            <a:ext cx="3082030" cy="17801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87918" y="1326050"/>
            <a:ext cx="3808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An example of GOP: Community Detection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70621" y="1798637"/>
            <a:ext cx="3816582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 problem </a:t>
            </a:r>
            <a:r>
              <a:rPr lang="en-US" b="1" i="1" dirty="0" err="1">
                <a:solidFill>
                  <a:srgbClr val="FF0000"/>
                </a:solidFill>
                <a:latin typeface="Times" pitchFamily="2" charset="0"/>
                <a:cs typeface="Arial" panose="020B0604020202020204" pitchFamily="34" charset="0"/>
              </a:rPr>
              <a:t>Prob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and a distribution </a:t>
            </a:r>
            <a:r>
              <a:rPr lang="en-US" sz="1400" i="1" dirty="0">
                <a:latin typeface="Times" pitchFamily="2" charset="0"/>
                <a:cs typeface="Arial" panose="020B0604020202020204" pitchFamily="34" charset="0"/>
              </a:rPr>
              <a:t>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of network instances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how to generate meaningful network summaries that generalizes to unseen instances from </a:t>
            </a:r>
            <a:r>
              <a:rPr lang="en-US" sz="1400" i="1" dirty="0">
                <a:latin typeface="Times" pitchFamily="2" charset="0"/>
                <a:cs typeface="Arial" panose="020B0604020202020204" pitchFamily="34" charset="0"/>
              </a:rPr>
              <a:t>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dirty="0"/>
          </a:p>
        </p:txBody>
      </p:sp>
      <p:pic>
        <p:nvPicPr>
          <p:cNvPr id="31" name="Content Placeholder 2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078" y="3149534"/>
            <a:ext cx="3082030" cy="178019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CE97C6C-3449-124C-99D3-7FBC9162814F}"/>
              </a:ext>
            </a:extLst>
          </p:cNvPr>
          <p:cNvCxnSpPr>
            <a:cxnSpLocks/>
          </p:cNvCxnSpPr>
          <p:nvPr/>
        </p:nvCxnSpPr>
        <p:spPr>
          <a:xfrm>
            <a:off x="7054110" y="2877834"/>
            <a:ext cx="0" cy="68682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424692" y="3239401"/>
            <a:ext cx="1639215" cy="1690327"/>
          </a:xfrm>
          <a:prstGeom prst="ellipse">
            <a:avLst/>
          </a:prstGeom>
          <a:solidFill>
            <a:schemeClr val="accent2">
              <a:lumMod val="75000"/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92093" y="3320220"/>
            <a:ext cx="1639215" cy="1304783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021577" y="5038360"/>
            <a:ext cx="2791460" cy="1200329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Many Tasks are part of GOP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Immunization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Ncut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6" grpId="0"/>
      <p:bldP spid="35" grpId="0" animBg="1"/>
      <p:bldP spid="36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11402</TotalTime>
  <Words>1208</Words>
  <Application>Microsoft Office PowerPoint</Application>
  <PresentationFormat>On-screen Show (4:3)</PresentationFormat>
  <Paragraphs>427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Regular</vt:lpstr>
      <vt:lpstr>Avenir Next Regular</vt:lpstr>
      <vt:lpstr>Calibri</vt:lpstr>
      <vt:lpstr>Cambria Math</vt:lpstr>
      <vt:lpstr>Times</vt:lpstr>
      <vt:lpstr>Wingdings</vt:lpstr>
      <vt:lpstr>Office Theme</vt:lpstr>
      <vt:lpstr>NetGist: Learning to Generate Task-based Network Summaries</vt:lpstr>
      <vt:lpstr>Real-world Networks</vt:lpstr>
      <vt:lpstr>Graph Mining Tasks</vt:lpstr>
      <vt:lpstr>Graph Summarization</vt:lpstr>
      <vt:lpstr>Summary is Task Dependent</vt:lpstr>
      <vt:lpstr>Prior Works on Summarization</vt:lpstr>
      <vt:lpstr>Why Learning Makes Sense</vt:lpstr>
      <vt:lpstr>Problem: Learning to Summarize</vt:lpstr>
      <vt:lpstr>What is the Set of Prob.</vt:lpstr>
      <vt:lpstr>Method: NetGist Overview</vt:lpstr>
      <vt:lpstr>NetGist: Reinforcement Learning</vt:lpstr>
      <vt:lpstr>Complete NetGist Algorithm</vt:lpstr>
      <vt:lpstr>Outline</vt:lpstr>
      <vt:lpstr>Experiments: datasets</vt:lpstr>
      <vt:lpstr>Experiments: baselines</vt:lpstr>
      <vt:lpstr>NetGist on Real Networks</vt:lpstr>
      <vt:lpstr>Detecting anomalies on mobility graphs</vt:lpstr>
      <vt:lpstr>Conclusion</vt:lpstr>
      <vt:lpstr>Thank you!</vt:lpstr>
      <vt:lpstr>PowerPoint Presentation</vt:lpstr>
      <vt:lpstr>Sense Making: Visualizing Graphs</vt:lpstr>
      <vt:lpstr>Learning from Examples</vt:lpstr>
      <vt:lpstr>Graph Summarization</vt:lpstr>
      <vt:lpstr>How to evaluate summaries</vt:lpstr>
      <vt:lpstr>Sample Visualization</vt:lpstr>
      <vt:lpstr>Graph Optimization Problem (GOP)</vt:lpstr>
      <vt:lpstr>Why Learning Makes Sense</vt:lpstr>
      <vt:lpstr>Background: Reinforcement Learning</vt:lpstr>
      <vt:lpstr>Universe of Actions: Merge</vt:lpstr>
      <vt:lpstr>Kth Order merge</vt:lpstr>
      <vt:lpstr>Universe of States</vt:lpstr>
      <vt:lpstr>Reward function</vt:lpstr>
      <vt:lpstr>How to Evaluate a Summary?</vt:lpstr>
      <vt:lpstr>Learning Procedure: Deep Q-learning</vt:lpstr>
      <vt:lpstr>Measuring Success</vt:lpstr>
      <vt:lpstr>Quality of NetGist on distribution 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NetGist: Learning to generate task-based network summaries</dc:title>
  <dc:subject/>
  <dc:creator>Microsoft Office User</dc:creator>
  <cp:keywords/>
  <dc:description/>
  <cp:lastModifiedBy>Bijaya</cp:lastModifiedBy>
  <cp:revision>125</cp:revision>
  <dcterms:created xsi:type="dcterms:W3CDTF">2018-10-15T15:33:24Z</dcterms:created>
  <dcterms:modified xsi:type="dcterms:W3CDTF">2018-11-16T14:25:17Z</dcterms:modified>
  <cp:category/>
</cp:coreProperties>
</file>