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8" d="100"/>
          <a:sy n="118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9DD3-96A6-C649-B351-98F65EC935CA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3E36-5FC8-0349-82CD-14EB494F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8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9DD3-96A6-C649-B351-98F65EC935CA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3E36-5FC8-0349-82CD-14EB494F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4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9DD3-96A6-C649-B351-98F65EC935CA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3E36-5FC8-0349-82CD-14EB494F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2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9DD3-96A6-C649-B351-98F65EC935CA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3E36-5FC8-0349-82CD-14EB494F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9DD3-96A6-C649-B351-98F65EC935CA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3E36-5FC8-0349-82CD-14EB494F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7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9DD3-96A6-C649-B351-98F65EC935CA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3E36-5FC8-0349-82CD-14EB494F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0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9DD3-96A6-C649-B351-98F65EC935CA}" type="datetimeFigureOut">
              <a:rPr lang="en-US" smtClean="0"/>
              <a:t>11/3/17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3E36-5FC8-0349-82CD-14EB494F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4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9DD3-96A6-C649-B351-98F65EC935CA}" type="datetimeFigureOut">
              <a:rPr lang="en-US" smtClean="0"/>
              <a:t>11/3/17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3E36-5FC8-0349-82CD-14EB494F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9DD3-96A6-C649-B351-98F65EC935CA}" type="datetimeFigureOut">
              <a:rPr lang="en-US" smtClean="0"/>
              <a:t>11/3/17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3E36-5FC8-0349-82CD-14EB494F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6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9DD3-96A6-C649-B351-98F65EC935CA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3E36-5FC8-0349-82CD-14EB494F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9DD3-96A6-C649-B351-98F65EC935CA}" type="datetimeFigureOut">
              <a:rPr lang="en-US" smtClean="0"/>
              <a:t>11/3/17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A3E36-5FC8-0349-82CD-14EB494F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3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39DD3-96A6-C649-B351-98F65EC935CA}" type="datetimeFigureOut">
              <a:rPr lang="en-US" smtClean="0"/>
              <a:t>11/3/17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A3E36-5FC8-0349-82CD-14EB494FB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9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Structural balance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2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and negative relationships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130" y="1545771"/>
            <a:ext cx="6351813" cy="463119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85697"/>
            <a:ext cx="10515600" cy="4660674"/>
          </a:xfrm>
        </p:spPr>
        <p:txBody>
          <a:bodyPr/>
          <a:lstStyle/>
          <a:p>
            <a:r>
              <a:rPr lang="en-US" dirty="0" smtClean="0"/>
              <a:t>(a), </a:t>
            </a:r>
            <a:r>
              <a:rPr lang="de-DE" dirty="0" smtClean="0"/>
              <a:t>(c)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balanced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3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complete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Specifically, we say that a labeled complete graph </a:t>
            </a:r>
            <a:r>
              <a:rPr lang="en-US" dirty="0" smtClean="0"/>
              <a:t>is </a:t>
            </a:r>
            <a:r>
              <a:rPr lang="en-US" dirty="0" err="1" smtClean="0"/>
              <a:t>balancedif</a:t>
            </a:r>
            <a:r>
              <a:rPr lang="en-US" dirty="0" smtClean="0"/>
              <a:t> </a:t>
            </a:r>
            <a:r>
              <a:rPr lang="en-US" dirty="0"/>
              <a:t>every one of its </a:t>
            </a:r>
            <a:r>
              <a:rPr lang="en-US" dirty="0" smtClean="0"/>
              <a:t>triangles is </a:t>
            </a:r>
            <a:r>
              <a:rPr lang="en-US" dirty="0"/>
              <a:t>balanced — that is, if it obeys </a:t>
            </a:r>
            <a:r>
              <a:rPr lang="en-US" b="1" dirty="0" smtClean="0"/>
              <a:t>Structural </a:t>
            </a:r>
            <a:r>
              <a:rPr lang="en-US" b="1" dirty="0"/>
              <a:t>Balance Property</a:t>
            </a:r>
            <a:r>
              <a:rPr lang="en-US" dirty="0"/>
              <a:t>: </a:t>
            </a:r>
            <a:r>
              <a:rPr lang="en-US" dirty="0" smtClean="0"/>
              <a:t>For every set of three nodes, either all three edges are labeled +, or exactly one edge is labeled + 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6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If </a:t>
            </a:r>
            <a:r>
              <a:rPr lang="en-US" dirty="0"/>
              <a:t>a labeled complete graph is </a:t>
            </a:r>
            <a:r>
              <a:rPr lang="en-US" b="1" dirty="0"/>
              <a:t>balanced</a:t>
            </a:r>
            <a:r>
              <a:rPr lang="en-US" dirty="0"/>
              <a:t>, then either </a:t>
            </a:r>
            <a:r>
              <a:rPr lang="en-US" i="1" dirty="0"/>
              <a:t>all </a:t>
            </a:r>
            <a:r>
              <a:rPr lang="en-US" i="1" dirty="0" smtClean="0"/>
              <a:t>pairs of </a:t>
            </a:r>
            <a:r>
              <a:rPr lang="en-US" i="1" dirty="0"/>
              <a:t>nodes are friends</a:t>
            </a:r>
            <a:r>
              <a:rPr lang="en-US" dirty="0"/>
              <a:t>, or else the nodes can be divided into </a:t>
            </a:r>
            <a:r>
              <a:rPr lang="en-US" b="1" dirty="0"/>
              <a:t>two </a:t>
            </a:r>
            <a:r>
              <a:rPr lang="en-US" b="1" dirty="0" smtClean="0"/>
              <a:t>groups X and Y </a:t>
            </a:r>
            <a:r>
              <a:rPr lang="en-US" dirty="0" smtClean="0"/>
              <a:t>such </a:t>
            </a:r>
            <a:r>
              <a:rPr lang="en-US" dirty="0"/>
              <a:t>that </a:t>
            </a:r>
            <a:r>
              <a:rPr lang="en-US" i="1" dirty="0"/>
              <a:t>every pair of nodes </a:t>
            </a:r>
            <a:r>
              <a:rPr lang="en-US" i="1" dirty="0" smtClean="0"/>
              <a:t>in X like each other</a:t>
            </a:r>
            <a:r>
              <a:rPr lang="en-US" dirty="0" smtClean="0"/>
              <a:t>, </a:t>
            </a:r>
            <a:r>
              <a:rPr lang="en-US" i="1" dirty="0" smtClean="0"/>
              <a:t>every pair of nodes in Y like each other</a:t>
            </a:r>
            <a:r>
              <a:rPr lang="en-US" dirty="0" smtClean="0"/>
              <a:t>, and </a:t>
            </a:r>
            <a:r>
              <a:rPr lang="en-US" b="1" dirty="0" smtClean="0"/>
              <a:t>everyone in X hates everyone </a:t>
            </a:r>
            <a:r>
              <a:rPr lang="en-US" b="1" smtClean="0"/>
              <a:t>in Y</a:t>
            </a:r>
          </a:p>
        </p:txBody>
      </p:sp>
    </p:spTree>
    <p:extLst>
      <p:ext uri="{BB962C8B-B14F-4D97-AF65-F5344CB8AC3E}">
        <p14:creationId xmlns:p14="http://schemas.microsoft.com/office/powerpoint/2010/main" val="1465689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129</Words>
  <Application>Microsoft Macintosh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Structural balance</vt:lpstr>
      <vt:lpstr>Positive and negative relationships</vt:lpstr>
      <vt:lpstr>Balanced complete graph</vt:lpstr>
      <vt:lpstr>Balance Theorem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balance</dc:title>
  <dc:creator>Ghosh, Sukumar</dc:creator>
  <cp:lastModifiedBy>Ghosh, Sukumar</cp:lastModifiedBy>
  <cp:revision>4</cp:revision>
  <dcterms:created xsi:type="dcterms:W3CDTF">2017-11-03T17:32:24Z</dcterms:created>
  <dcterms:modified xsi:type="dcterms:W3CDTF">2017-11-03T17:48:50Z</dcterms:modified>
</cp:coreProperties>
</file>