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9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6983F-19D6-D841-88C3-D1F18B87737D}" type="datetimeFigureOut">
              <a:rPr lang="en-US" smtClean="0"/>
              <a:t>8/25/10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32A68-16A5-6340-AA39-60C0998684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6983F-19D6-D841-88C3-D1F18B87737D}" type="datetimeFigureOut">
              <a:rPr lang="en-US" smtClean="0"/>
              <a:t>8/25/10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32A68-16A5-6340-AA39-60C0998684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6983F-19D6-D841-88C3-D1F18B87737D}" type="datetimeFigureOut">
              <a:rPr lang="en-US" smtClean="0"/>
              <a:t>8/25/10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32A68-16A5-6340-AA39-60C0998684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6983F-19D6-D841-88C3-D1F18B87737D}" type="datetimeFigureOut">
              <a:rPr lang="en-US" smtClean="0"/>
              <a:t>8/25/10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32A68-16A5-6340-AA39-60C0998684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6983F-19D6-D841-88C3-D1F18B87737D}" type="datetimeFigureOut">
              <a:rPr lang="en-US" smtClean="0"/>
              <a:t>8/25/10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32A68-16A5-6340-AA39-60C0998684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6983F-19D6-D841-88C3-D1F18B87737D}" type="datetimeFigureOut">
              <a:rPr lang="en-US" smtClean="0"/>
              <a:t>8/25/10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32A68-16A5-6340-AA39-60C0998684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6983F-19D6-D841-88C3-D1F18B87737D}" type="datetimeFigureOut">
              <a:rPr lang="en-US" smtClean="0"/>
              <a:t>8/25/10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32A68-16A5-6340-AA39-60C0998684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6983F-19D6-D841-88C3-D1F18B87737D}" type="datetimeFigureOut">
              <a:rPr lang="en-US" smtClean="0"/>
              <a:t>8/25/10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32A68-16A5-6340-AA39-60C0998684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6983F-19D6-D841-88C3-D1F18B87737D}" type="datetimeFigureOut">
              <a:rPr lang="en-US" smtClean="0"/>
              <a:t>8/25/10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32A68-16A5-6340-AA39-60C0998684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6983F-19D6-D841-88C3-D1F18B87737D}" type="datetimeFigureOut">
              <a:rPr lang="en-US" smtClean="0"/>
              <a:t>8/25/10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32A68-16A5-6340-AA39-60C0998684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6983F-19D6-D841-88C3-D1F18B87737D}" type="datetimeFigureOut">
              <a:rPr lang="en-US" smtClean="0"/>
              <a:t>8/25/10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A32A68-16A5-6340-AA39-60C09986845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6983F-19D6-D841-88C3-D1F18B87737D}" type="datetimeFigureOut">
              <a:rPr lang="en-US" smtClean="0"/>
              <a:t>8/25/10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A32A68-16A5-6340-AA39-60C09986845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Relationship Id="rId7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First Year Seminar:</a:t>
            </a:r>
            <a:br>
              <a:rPr lang="en-US" dirty="0" smtClean="0"/>
            </a:br>
            <a:r>
              <a:rPr lang="en-US" dirty="0" smtClean="0"/>
              <a:t>Inside Processors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Sukumar Ghosh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Welcome to this seminar. </a:t>
            </a:r>
          </a:p>
          <a:p>
            <a:endParaRPr lang="en-US" dirty="0" smtClean="0"/>
          </a:p>
          <a:p>
            <a:r>
              <a:rPr lang="en-US" dirty="0" smtClean="0"/>
              <a:t>Let us think where the processors are, how big or small they are, and how expensive they are. Note that these days everything is becoming “smart.”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3237" y="1631373"/>
            <a:ext cx="1829642" cy="1659082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2448" y="1442033"/>
            <a:ext cx="2027479" cy="146685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2908" y="1442033"/>
            <a:ext cx="2025167" cy="1558429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3237" y="3627005"/>
            <a:ext cx="3084945" cy="2602345"/>
          </a:xfrm>
          <a:prstGeom prst="rect">
            <a:avLst/>
          </a:prstGeom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14739" y="4032250"/>
            <a:ext cx="3352800" cy="2197100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88114" y="1468005"/>
            <a:ext cx="1598686" cy="150152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46</Words>
  <Application>Microsoft Macintosh PowerPoint</Application>
  <PresentationFormat>On-screen Show (4:3)</PresentationFormat>
  <Paragraphs>5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First Year Seminar: Inside Processors</vt:lpstr>
      <vt:lpstr>Slide 2</vt:lpstr>
      <vt:lpstr>Slide 3</vt:lpstr>
    </vt:vector>
  </TitlesOfParts>
  <Company>University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Year Seminar: Inside Processors</dc:title>
  <dc:creator>Office 2004 Test Drive User</dc:creator>
  <cp:lastModifiedBy>Office 2004 Test Drive User</cp:lastModifiedBy>
  <cp:revision>1</cp:revision>
  <dcterms:created xsi:type="dcterms:W3CDTF">2010-08-25T15:11:21Z</dcterms:created>
  <dcterms:modified xsi:type="dcterms:W3CDTF">2010-08-25T17:06:56Z</dcterms:modified>
</cp:coreProperties>
</file>