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983F-19D6-D841-88C3-D1F18B87737D}" type="datetimeFigureOut">
              <a:rPr lang="en-US" smtClean="0"/>
              <a:t>8/25/10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32A68-16A5-6340-AA39-60C0998684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Year Seminar:</a:t>
            </a:r>
            <a:br>
              <a:rPr lang="en-US" dirty="0" smtClean="0"/>
            </a:br>
            <a:r>
              <a:rPr lang="en-US" dirty="0" smtClean="0"/>
              <a:t>Inside Processors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Sukumar Ghosh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to this seminar. </a:t>
            </a:r>
          </a:p>
          <a:p>
            <a:endParaRPr lang="en-US" dirty="0" smtClean="0"/>
          </a:p>
          <a:p>
            <a:r>
              <a:rPr lang="en-US" dirty="0" smtClean="0"/>
              <a:t>Let us think where the processors are, how big or small they are, and how expensive they are. Note that these days everything is becoming “smart.”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37" y="1631373"/>
            <a:ext cx="1829642" cy="16590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448" y="1442033"/>
            <a:ext cx="2027479" cy="1466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2908" y="1442033"/>
            <a:ext cx="2025167" cy="15584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237" y="3627005"/>
            <a:ext cx="3084945" cy="26023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4739" y="4032250"/>
            <a:ext cx="3352800" cy="21971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8114" y="1468005"/>
            <a:ext cx="1598686" cy="15015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46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First Year Seminar: Inside Processors</vt:lpstr>
      <vt:lpstr>Slide 2</vt:lpstr>
      <vt:lpstr>Slide 3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Year Seminar: Inside Processors</dc:title>
  <dc:creator>Office 2004 Test Drive User</dc:creator>
  <cp:lastModifiedBy>Office 2004 Test Drive User</cp:lastModifiedBy>
  <cp:revision>1</cp:revision>
  <dcterms:created xsi:type="dcterms:W3CDTF">2010-08-25T15:11:21Z</dcterms:created>
  <dcterms:modified xsi:type="dcterms:W3CDTF">2010-08-25T17:06:56Z</dcterms:modified>
</cp:coreProperties>
</file>